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33"/>
  </p:notesMasterIdLst>
  <p:sldIdLst>
    <p:sldId id="256" r:id="rId2"/>
    <p:sldId id="455" r:id="rId3"/>
    <p:sldId id="258" r:id="rId4"/>
    <p:sldId id="260" r:id="rId5"/>
    <p:sldId id="321" r:id="rId6"/>
    <p:sldId id="322" r:id="rId7"/>
    <p:sldId id="323" r:id="rId8"/>
    <p:sldId id="324" r:id="rId9"/>
    <p:sldId id="325" r:id="rId10"/>
    <p:sldId id="326" r:id="rId11"/>
    <p:sldId id="327" r:id="rId12"/>
    <p:sldId id="328" r:id="rId13"/>
    <p:sldId id="329" r:id="rId14"/>
    <p:sldId id="330" r:id="rId15"/>
    <p:sldId id="313" r:id="rId16"/>
    <p:sldId id="312" r:id="rId17"/>
    <p:sldId id="317" r:id="rId18"/>
    <p:sldId id="319" r:id="rId19"/>
    <p:sldId id="320" r:id="rId20"/>
    <p:sldId id="366" r:id="rId21"/>
    <p:sldId id="367" r:id="rId22"/>
    <p:sldId id="368" r:id="rId23"/>
    <p:sldId id="370" r:id="rId24"/>
    <p:sldId id="371" r:id="rId25"/>
    <p:sldId id="373" r:id="rId26"/>
    <p:sldId id="378" r:id="rId27"/>
    <p:sldId id="374" r:id="rId28"/>
    <p:sldId id="376" r:id="rId29"/>
    <p:sldId id="377" r:id="rId30"/>
    <p:sldId id="382" r:id="rId31"/>
    <p:sldId id="383" r:id="rId32"/>
    <p:sldId id="384" r:id="rId33"/>
    <p:sldId id="385" r:id="rId34"/>
    <p:sldId id="386" r:id="rId35"/>
    <p:sldId id="388" r:id="rId36"/>
    <p:sldId id="397" r:id="rId37"/>
    <p:sldId id="398" r:id="rId38"/>
    <p:sldId id="379" r:id="rId39"/>
    <p:sldId id="381" r:id="rId40"/>
    <p:sldId id="380" r:id="rId41"/>
    <p:sldId id="389" r:id="rId42"/>
    <p:sldId id="387" r:id="rId43"/>
    <p:sldId id="425" r:id="rId44"/>
    <p:sldId id="390" r:id="rId45"/>
    <p:sldId id="391" r:id="rId46"/>
    <p:sldId id="392" r:id="rId47"/>
    <p:sldId id="393" r:id="rId48"/>
    <p:sldId id="405" r:id="rId49"/>
    <p:sldId id="394" r:id="rId50"/>
    <p:sldId id="437" r:id="rId51"/>
    <p:sldId id="441" r:id="rId52"/>
    <p:sldId id="438" r:id="rId53"/>
    <p:sldId id="442" r:id="rId54"/>
    <p:sldId id="439" r:id="rId55"/>
    <p:sldId id="443" r:id="rId56"/>
    <p:sldId id="314" r:id="rId57"/>
    <p:sldId id="315" r:id="rId58"/>
    <p:sldId id="434" r:id="rId59"/>
    <p:sldId id="332" r:id="rId60"/>
    <p:sldId id="333" r:id="rId61"/>
    <p:sldId id="331" r:id="rId62"/>
    <p:sldId id="447" r:id="rId63"/>
    <p:sldId id="448" r:id="rId64"/>
    <p:sldId id="335" r:id="rId65"/>
    <p:sldId id="336" r:id="rId66"/>
    <p:sldId id="440" r:id="rId67"/>
    <p:sldId id="337" r:id="rId68"/>
    <p:sldId id="338" r:id="rId69"/>
    <p:sldId id="339" r:id="rId70"/>
    <p:sldId id="399" r:id="rId71"/>
    <p:sldId id="400" r:id="rId72"/>
    <p:sldId id="401" r:id="rId73"/>
    <p:sldId id="402" r:id="rId74"/>
    <p:sldId id="404" r:id="rId75"/>
    <p:sldId id="340" r:id="rId76"/>
    <p:sldId id="359" r:id="rId77"/>
    <p:sldId id="360" r:id="rId78"/>
    <p:sldId id="361" r:id="rId79"/>
    <p:sldId id="362" r:id="rId80"/>
    <p:sldId id="363" r:id="rId81"/>
    <p:sldId id="364" r:id="rId82"/>
    <p:sldId id="435" r:id="rId83"/>
    <p:sldId id="365" r:id="rId84"/>
    <p:sldId id="341" r:id="rId85"/>
    <p:sldId id="342" r:id="rId86"/>
    <p:sldId id="352" r:id="rId87"/>
    <p:sldId id="344" r:id="rId88"/>
    <p:sldId id="343" r:id="rId89"/>
    <p:sldId id="345" r:id="rId90"/>
    <p:sldId id="346" r:id="rId91"/>
    <p:sldId id="450" r:id="rId92"/>
    <p:sldId id="347" r:id="rId93"/>
    <p:sldId id="451" r:id="rId94"/>
    <p:sldId id="348" r:id="rId95"/>
    <p:sldId id="349" r:id="rId96"/>
    <p:sldId id="351" r:id="rId97"/>
    <p:sldId id="350" r:id="rId98"/>
    <p:sldId id="353" r:id="rId99"/>
    <p:sldId id="354" r:id="rId100"/>
    <p:sldId id="355" r:id="rId101"/>
    <p:sldId id="356" r:id="rId102"/>
    <p:sldId id="428" r:id="rId103"/>
    <p:sldId id="357" r:id="rId104"/>
    <p:sldId id="407" r:id="rId105"/>
    <p:sldId id="408" r:id="rId106"/>
    <p:sldId id="426" r:id="rId107"/>
    <p:sldId id="410" r:id="rId108"/>
    <p:sldId id="423" r:id="rId109"/>
    <p:sldId id="412" r:id="rId110"/>
    <p:sldId id="413" r:id="rId111"/>
    <p:sldId id="427" r:id="rId112"/>
    <p:sldId id="414" r:id="rId113"/>
    <p:sldId id="415" r:id="rId114"/>
    <p:sldId id="429" r:id="rId115"/>
    <p:sldId id="421" r:id="rId116"/>
    <p:sldId id="430" r:id="rId117"/>
    <p:sldId id="420" r:id="rId118"/>
    <p:sldId id="431" r:id="rId119"/>
    <p:sldId id="419" r:id="rId120"/>
    <p:sldId id="418" r:id="rId121"/>
    <p:sldId id="358" r:id="rId122"/>
    <p:sldId id="422" r:id="rId123"/>
    <p:sldId id="432" r:id="rId124"/>
    <p:sldId id="395" r:id="rId125"/>
    <p:sldId id="444" r:id="rId126"/>
    <p:sldId id="445" r:id="rId127"/>
    <p:sldId id="436" r:id="rId128"/>
    <p:sldId id="456" r:id="rId129"/>
    <p:sldId id="457" r:id="rId130"/>
    <p:sldId id="458" r:id="rId131"/>
    <p:sldId id="259" r:id="rId132"/>
  </p:sldIdLst>
  <p:sldSz cx="9144000" cy="5143500" type="screen16x9"/>
  <p:notesSz cx="6858000" cy="9144000"/>
  <p:embeddedFontLst>
    <p:embeddedFont>
      <p:font typeface="Arial Unicode MS" panose="020B0604020202020204" pitchFamily="34" charset="-128"/>
      <p:regular r:id="rId134"/>
    </p:embeddedFont>
    <p:embeddedFont>
      <p:font typeface="Cambria Math" panose="02040503050406030204" pitchFamily="18" charset="0"/>
      <p:regular r:id="rId135"/>
    </p:embeddedFont>
    <p:embeddedFont>
      <p:font typeface="Jost" panose="020B0604020202020204"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7BDFE-43EF-4137-8E54-C0C276D1A1E5}" v="105" dt="2025-03-21T13:16:02.387"/>
  </p1510:revLst>
</p1510:revInfo>
</file>

<file path=ppt/tableStyles.xml><?xml version="1.0" encoding="utf-8"?>
<a:tblStyleLst xmlns:a="http://schemas.openxmlformats.org/drawingml/2006/main" def="{2B028199-6666-402C-B164-293E511634D6}">
  <a:tblStyle styleId="{2B028199-6666-402C-B164-293E511634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67"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15:11:30.949"/>
    </inkml:context>
    <inkml:brush xml:id="br0">
      <inkml:brushProperty name="width" value="0.05" units="cm"/>
      <inkml:brushProperty name="height" value="0.05" units="cm"/>
    </inkml:brush>
  </inkml:definitions>
  <inkml:trace contextRef="#ctx0" brushRef="#br0">213 15 2160,'4'-3'71,"13"-6"141,-17 8-209,0 1 1,0 0-1,0 0 0,0 0 1,1 0-1,-1-1 0,0 1 1,0 0-1,0 0 0,1 0 0,-1 0 1,0 0-1,0 0 0,0 0 1,1-1-1,-1 1 0,0 0 1,0 0-1,1 0 0,-1 0 0,0 0 1,0 0-1,1 0 0,-1 0 1,0 0-1,0 1 0,1-1 1,-1 0-1,0 0 0,0 0 1,0 0-1,1 0 0,-1 0 0,0 0 1,0 0-1,0 1 0,1-1 1,-1 0-1,0 0 0,0 0 1,0 0-1,0 1 0,1-1 0,-1 0 1,0 0-1,0 0 0,0 1 1,0-1-1,0 0 0,0 0 1,0 1-1,1-5-34,-1 9 44,-5 18 2,-8 10-11,1 1 1,2 0-1,-11 64 0,10-52-10,7-30 7,0 0 1,2 0-1,-1 1 0,2-1 1,0 0-1,2 18 0,-1-20 2,0 0 1,-1 0-1,0 0 0,-1 0 0,-1 0 0,0 0 0,-7 20 1,-5 21-19,9-27 8,1 1 1,2 0-1,0 30 1,2-51 9,-1 0 0,0 0 1,0-1-1,-1 1 0,0 0 0,0-1 1,-1 0-1,-6 10 0,-3 7-38,2-1-4,8-14 18,0-1 1,-1 0 0,0 0 0,0 0-1,-1-1 1,0 1 0,-1-1 0,-8 9 0,11-13-222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15:11:19.828"/>
    </inkml:context>
    <inkml:brush xml:id="br0">
      <inkml:brushProperty name="width" value="0.05" units="cm"/>
      <inkml:brushProperty name="height" value="0.05" units="cm"/>
    </inkml:brush>
  </inkml:definitions>
  <inkml:trace contextRef="#ctx0" brushRef="#br0">7279 576 2440,'9'-9'138,"4"-4"109,-12 12-237,-1 1 0,0-1 1,0 1-1,0-1 0,0 1 0,0-1 0,0 1 1,0-1-1,0 0 0,0 1 0,0-1 0,-1 1 1,1-1-1,0 1 0,0-1 0,0 1 0,-1-1 1,1 1-1,0-1 0,-1 1 0,1 0 0,0-1 1,-1 1-1,1-1 0,0 1 0,-1 0 0,1-1 1,-1 1-1,1 0 0,-1-1 0,1 1 0,-1 0 1,1 0-1,-1 0 0,0-1 0,-8-6 7,8 6-22,0 0 1,1 0 0,-1 1 0,0-1 0,0 0 0,0 1 0,1-1 0,-1 0 0,0 1 0,0 0 0,0-1-1,0 1 1,0-1 0,0 1 0,0 0 0,-2 0 0,-25-6-36,-15-1 55,3 6 27,0-1 0,0-2 0,1-2 0,-1-2 0,-57-18 0,-55-11 86,13 4-102,56 13-85,-1 3 0,-134-10-1,31 6-229,71 8 233,-1 6 0,-161 10 0,-168 45 200,312-30-193,86-15-1,-56-1 1,-4-1-37,-14-2-86,42-2 39,5 5 22,32 0 54,-83-8 0,-121-39 386,-117-29-3,214 45-356,65 18-29,-80-13-100,-54-4-190,-21-4 14,180 18 439,-144-27 266,177 37-329,-118-19 30,-258-7 0,294 36-274,-118 23 0,134-15 71,-214 50 275,288-60-118,-19 8-5,1 2 0,0 1 1,1 2-1,1 1 0,1 2 1,-35 26-1,-46 35 42,-125 116-1,113-67-97,122-124 33,-9 12-9,1 2-1,0-1 1,2 2-1,0 0 1,1 0 0,-10 36-1,7-22 7,-100 288-69,66-119 55,-58 102 12,98-286 13,1-1 0,1 1 0,0 0-1,2 0 1,0 1 0,1 39 0,4-13 37,17 90 1,-5-61 14,55 255 186,-16-68-78,-43-236-156,0 0 0,2-1 1,1-1-1,28 42 0,12 23 66,67 138 41,-98-190-104,3 0 0,1-2 0,2-1 0,46 46 0,-19-21 4,42 61 21,-61-72-24,66 66 0,-92-105-10,108 99-2,-96-92-16,1 0 1,1-1 0,43 20 0,59 16-214,17 9 186,32 14 308,4 26-36,-115-61-150,109 48 0,85 7-39,-158-60-97,-9 4 33,-66-27 15,0-1 0,0-1 0,47 12 0,-54-19 12,0-1-1,0-1 1,0-1-1,1 0 1,-1-1-1,0-1 1,0-1-1,0 0 1,-1-2-1,1 0 1,29-13-1,5 3 117,1 1 0,80-8 0,-106 17-88,116-13 134,225-1 0,160-4-816,-338 9 615,9-2 361,-102-4-152,-69 13-134,0 1-1,42-3 1,-18 4-10,-1-2 0,81-22 0,-40 4-2,-28 6-104,0 3 0,1 2 0,95-7 0,-131 18 15,-1-1 1,0-2-1,-1-1 1,1-1-1,33-15 1,29-8 225,-34 12 54,-39 12-161,0 1-1,1 1 1,-1 0 0,1 2 0,1 0-1,31-2 1,-17 4-11,-1-1 0,0-2 0,0-1 0,-1-2 0,49-16 0,-31 9 16,52-9-1,70-8-31,-137 25-59,0-3 0,-1 0 0,53-24 0,-66 25 89,-7 2-88,1-2 0,-1 0 0,0 0 0,23-20-1,5-4-14,-37 29 37,0 0 1,-1 0-1,1-1 1,-1 0-1,1 0 1,-1 0-1,0 0 1,-1 0-1,1 0 1,3-9-1,14-51-35,-2 6-44,-5 24 41,2 2 1,1 0-1,38-56 1,-30 55-3,-18 23 17,1 0 0,1 0 0,0 1 1,0 0-1,1 0 0,0 1 1,19-14-1,3 1-57,51-45-1,-23 17 206,-53 43-106,0 1 0,-1-1-1,1 0 1,-1 0 0,0 0 0,-1-1-1,0 0 1,4-8 0,22-61 88,-23 56-84,0 5-7,0-1-1,1 2 1,12-18-1,-10 16 17,0 0-1,11-26 1,-19 37-19,1 0-1,0 0 1,0 0 0,0 1 0,1 0 0,0-1 0,0 1 0,0 0 0,8-6 0,-7 7-3,-1-1 0,0 1 0,1-1 1,-1 0-1,-1-1 0,1 1 0,-1-1 1,0 1-1,5-11 0,9-24 6,-11 27-5,0 0-1,-1 0 1,-1-1 0,0 1-1,3-19 1,0-16-29,20-65-1,-10 47 51,25-78-9,-27 97-3,37-94 21,-2 11-90,-44 108 52,20-54-17,-4-1-1,-3-1 1,9-81-1,-3-361-72,-25 466 77,-3-1 1,-10-55-1,9 84-26,-2 0 0,-1 0-1,-1 0 1,-1 1 0,-1 0 0,-18-31-1,10 29-412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15:11:21.581"/>
    </inkml:context>
    <inkml:brush xml:id="br0">
      <inkml:brushProperty name="width" value="0.05" units="cm"/>
      <inkml:brushProperty name="height" value="0.05" units="cm"/>
    </inkml:brush>
  </inkml:definitions>
  <inkml:trace contextRef="#ctx0" brushRef="#br0">1 1 1632,'1'3'4,"2"-4"-8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15:11:23.189"/>
    </inkml:context>
    <inkml:brush xml:id="br0">
      <inkml:brushProperty name="width" value="0.05" units="cm"/>
      <inkml:brushProperty name="height" value="0.05" units="cm"/>
    </inkml:brush>
  </inkml:definitions>
  <inkml:trace contextRef="#ctx0" brushRef="#br0">139 108 3036,'-2'-2'10,"-12"3"18,5 4-15,-1 0 0,1 0 1,-15 13-1,22-16-12,0-1-1,0 1 1,-1 0 0,1 0 0,0 0 0,1 0 0,-1 1-1,0-1 1,1 1 0,-1-1 0,1 1 0,-1-1-1,1 1 1,0 0 0,0-1 0,1 1 0,-1 0-1,0 6 1,1-9-2,0 1 0,0 0 0,0 0 0,1 0 0,-1 0 0,0-1 0,1 1-1,-1 0 1,0 0 0,1-1 0,-1 1 0,1 0 0,-1-1 0,1 1 0,-1 0 0,1-1 0,0 1-1,-1-1 1,1 1 0,0-1 0,-1 1 0,1-1 0,0 1 0,0-1 0,0 1 0,27 1 0,-21-2 1,-1-1 0,0 0 0,1-1 0,-1 0 0,0 0 0,9-4 1,-10 3-4,0-1 1,0 1 0,-1-1-1,1 0 1,-1 0 0,0 0-1,0 0 1,-1-1 0,1 0 0,-1 0-1,0 0 1,0 0 0,-1 0-1,1 0 1,-1-1 0,2-7-1,-3 9 5,-1 1 0,0 0 1,1-1-1,-1 1 0,0-1 0,-1 1 0,1-1 0,-1 1 0,1 0 0,-1-1 0,0 1 0,0 0 0,0 0 0,-1-1 0,1 1 0,-1 0 0,0 0 0,0 0 0,0 1 0,0-1 0,0 0 0,-1 1 0,1 0 0,-1-1 0,1 1 0,-1 0 0,0 0 1,0 1-1,-5-3 0,1 0 8,-1 1 1,0-1 0,1 2 0,-1-1-1,0 1 1,-1 1 0,-14-2 0,20 2-14,-1 1 1,1 0 0,0 0 0,0 0 0,-1 1 0,1-1-1,0 1 1,0 0 0,0 0 0,0 0 0,0 0 0,0 0-1,0 1 1,0-1 0,0 1 0,1 0 0,-1 0 0,1 0-1,-1 0 1,1 0 0,0 0 0,-1 1 0,-1 3 0,3-4-1,0 0 1,1 0-1,-1 0 1,1 0-1,0 0 1,-1 0 0,1 0-1,0 0 1,0 0-1,0 0 1,1 1-1,-1-1 1,0 0-1,1 0 1,-1 0 0,1 0-1,0-1 1,0 1-1,0 0 1,0 0-1,0 0 1,0-1 0,0 1-1,0 0 1,1-1-1,2 4 1,1 0-4,1 1 0,0-1 0,0 0 0,0-1 0,12 8 0,-5-6-7,0-1-1,0-1 1,0 0 0,0-1 0,1 0 0,-1-1 0,1-1 0,-1 0 0,28-2 0,-24 1 25,-17 0-12,1 0 1,0 0-1,-1 0 1,1 0-1,0-1 1,-1 1-1,1 0 1,0 0-1,-1 0 1,1-1-1,-1 1 1,1-1-1,0 1 1,-1 0-1,1-1 1,-1 1-1,1-1 1,-1 1-1,1-1 1,-1 1-1,0-1 1,1 1-1,-1-1 0,0 0 1,1 1-1,-1-1 1,0 1-1,0-1 1,1 0-1,-1 1 1,0-1-1,0 0 1,0 0-1,0 1 1,0-1-1,0 0 1,0 1-1,0-1 1,0 0-1,0 1 1,0-1-1,-1 0 1,1 1-1,0-1 1,0 0-1,-1 1 1,1-1-1,-1 0 1,-15-32 13,10 27-7,1 0 0,-1 1-1,-1-1 1,1 1 0,-1 1 0,0-1 0,0 1-1,0 0 1,-1 1 0,1 0 0,-1 0 0,0 0-1,0 1 1,0 0 0,0 1 0,0 0 0,0 0-1,-13 1 1,21 0-8,-1 0 0,0 1-1,0-1 1,0 0-1,0 1 1,1-1 0,-1 0-1,0 1 1,0-1 0,0 1-1,1 0 1,-1-1-1,0 1 1,1-1 0,-1 1-1,1 0 1,-1 0 0,1-1-1,-1 1 1,1 0-1,-1 0 1,1-1 0,-1 3-1,-1 25-15,2-22 15,1 0-1,0 0 0,0 0 1,1 0-1,0 0 1,5 11-1,-5-14 1,0 0 1,0-1-1,0 1 0,0-1 0,0 1 0,1-1 0,-1 0 1,1 1-1,-1-1 0,1-1 0,0 1 0,0 0 0,0-1 0,0 1 1,0-1-1,0 0 0,1 0 0,-1 0 0,0-1 0,1 1 1,-1-1-1,0 0 0,1 1 0,-1-2 0,0 1 0,1 0 1,-1-1-1,0 1 0,1-1 0,-1 0 0,0 0 0,0 0 0,4-3 1,2 1-11,-1-1 0,1 0 0,-1-1 0,0 0 0,8-6-1,-13 8 10,0 1 0,0-1 0,-1 0 0,1 0 0,-1 0 0,1 0-1,-1 0 1,0 0 0,0 0 0,-1-1 0,1 1 0,-1-1-1,0 0 1,1 1 0,-1-5 0,-1 6 6,0 0 0,0 0 0,0 0 0,0 0 1,0 0-1,-1 0 0,1 0 0,-1 0 0,0 0 0,1 0 0,-1 1 1,0-1-1,0 0 0,0 0 0,0 1 0,-1-1 0,1 1 0,0-1 0,-1 1 1,1-1-1,-1 1 0,1 0 0,-1 0 0,1-1 0,-1 1 0,0 0 1,0 1-1,0-1 0,0 0 0,1 0 0,-1 1 0,0-1 0,-4 1 1,-3-2 6,0 0 0,0 1 0,0 0 0,0 0 0,0 1 0,-10 1 0,11 1-6,-1 0-1,0 1 1,1 0-1,0 0 0,0 1 1,0 0-1,0 0 1,0 1-1,1 0 0,0 0 1,0 1-1,0 0 1,1 0-1,0 0 0,0 1 1,-8 13-1,13-19-4,1-1 0,0 1 0,-1 0 0,1 0-1,0-1 1,0 1 0,0 0 0,0 0 0,0-1-1,0 1 1,0 0 0,0 0 0,0 0 0,0-1 0,0 1-1,0 0 1,0 0 0,1-1 0,-1 1 0,0 0 0,0 0-1,1-1 1,-1 1 0,1 0 0,-1-1 0,1 1-1,-1-1 1,1 1 0,-1 0 0,1-1 0,-1 1 0,1-1-1,0 1 1,-1-1 0,1 0 0,0 1 0,-1-1-1,1 0 1,0 1 0,0-1 0,-1 0 0,1 0 0,0 0-1,0 0 1,1 0 0,0 1 4,1 0 0,-1-1 0,0 1 0,1-1 1,-1 0-1,0 0 0,1 0 0,-1 0 0,0 0 0,1 0 0,-1-1 0,0 1 0,1-1 0,-1 0 1,3-1-1,22-19-20,-16 12-79,1 0 1,22-13-1,-24 20-198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7T15:11:34.227"/>
    </inkml:context>
    <inkml:brush xml:id="br0">
      <inkml:brushProperty name="width" value="0.05" units="cm"/>
      <inkml:brushProperty name="height" value="0.05" units="cm"/>
    </inkml:brush>
  </inkml:definitions>
  <inkml:trace contextRef="#ctx0" brushRef="#br0">218 74 2564,'-1'-16'283,"1"14"-269,0 0 1,0 1-1,0-1 0,0 0 1,0 0-1,0 0 0,0 0 1,-1 0-1,1 0 0,-1 1 1,0-3-1,-3 0-18,-1 1 0,1-1 0,-1 1 0,0 0 0,0 0 0,0 1 0,0 0 0,0 0 0,0 0 0,-1 0 0,-10-1 1,14 3-4,-1 0 0,0-1 0,1 1 0,-1 1 0,1-1 1,-1 0-1,0 1 0,1-1 0,-1 1 0,1 0 1,-1 0-1,1 0 0,-1 0 0,1 0 0,0 0 1,0 1-1,-1-1 0,1 1 0,0-1 0,0 1 1,1 0-1,-1 0 0,0 0 0,1 0 0,-1 0 1,1 0-1,-2 3 0,-21 38-50,14-27 49,0 1 0,1 0 0,1 0 0,-10 34 0,17-47 15,1 1-1,-1 0 0,1 0 1,1-1-1,-1 1 0,0 0 1,1-1-1,0 1 1,0 0-1,1-1 0,-1 1 1,1-1-1,0 0 0,0 0 1,0 1-1,1-1 0,-1 0 1,1-1-1,0 1 1,0-1-1,1 1 0,-1-1 1,1 0-1,-1 0 0,1 0 1,0-1-1,0 1 0,0-1 1,1 0-1,-1 0 0,1 0 1,-1-1-1,1 1 1,-1-1-1,1-1 0,-1 1 1,1 0-1,0-1 0,0 0 1,-1 0-1,1-1 0,0 1 1,-1-1-1,1 0 1,5-1-1,15-8 30,-14 7-19,1-2 1,-1 1-1,0-2 1,0 1 0,0-1-1,13-11 1,-15 9-7,0 1 0,-1-2 1,0 1-1,0-1 0,11-17 1,-18 23-13,1 0 1,0 0 0,-1 0 0,0 0-1,1 0 1,-1-1 0,0 1 0,-1 0-1,1-1 1,-1 1 0,1 0 0,-1-1 0,0 1-1,0-1 1,-1 1 0,1 0 0,-1-1-1,1 1 1,-1 0 0,0-1 0,0 1-1,-1 0 1,1 0 0,-4-6 0,3 7-3,0-1 0,-1 1 0,1-1 0,-1 1 1,1 0-1,-1 0 0,0 0 0,0 0 1,0 0-1,0 1 0,0-1 0,0 1 0,0 0 1,0 0-1,-1 0 0,1 1 0,0-1 0,-1 1 1,1-1-1,-1 1 0,1 0 0,0 1 1,-1-1-1,1 0 0,-5 2 0,-7 1-19,1 1 0,0 0 0,1 1 1,-21 9-1,27-10 13,1 0 0,-1 0 0,1 1 0,0-1 0,0 1 1,0 1-1,1-1 0,-1 1 0,-5 9 0,9-12 9,-1 0-1,1 0 1,0 1-1,0-1 1,1 1-1,-1 0 1,1 0-1,0-1 1,0 1-1,0 0 1,0 0-1,1 0 1,-1 0-1,1 0 1,0 0-1,0 0 0,1 0 1,-1 0-1,3 7 1,-2-9 3,0 0 1,0 0 0,0 0-1,1 0 1,-1-1-1,1 1 1,-1 0-1,1-1 1,0 1-1,-1-1 1,1 0-1,0 1 1,0-1-1,0 0 1,0 0 0,0 0-1,0-1 1,0 1-1,1 0 1,-1-1-1,0 1 1,0-1-1,0 0 1,1 0-1,-1 0 1,0 0-1,0 0 1,1 0-1,3-1 1,1 0 14,0 0 1,0-1-1,-1 0 0,1 0 0,0 0 1,-1-1-1,1 0 0,8-5 1,-14 7-19,1 0 1,0 0-1,-1-1 1,1 1-1,-1 0 0,0-1 1,1 1-1,-1-1 1,0 1-1,0-1 1,0 0-1,0 0 1,0 1-1,0-1 1,-1 0-1,1 0 1,-1 0-1,1 0 1,-1 0-1,1 0 1,-1 0-1,0 0 0,0 0 1,0 0-1,0 0 1,-1 0-1,1 0 1,0 0-1,-1 0 1,0 0-1,1 1 1,-1-1-1,0 0 1,-1-2-1,1 2-5,-1 0 1,1 0-1,0 0 0,-1 0 1,1 0-1,-1 1 0,0-1 1,1 1-1,-1-1 1,0 1-1,0 0 0,0 0 1,0-1-1,0 2 0,0-1 1,0 0-1,-1 0 0,1 1 1,0-1-1,0 1 0,-1-1 1,1 1-1,0 0 0,-1 0 1,1 0-1,0 0 0,0 0 1,-5 2-1,2-1 0,1 1 1,-1 0-1,1 0 0,0 0 1,0 1-1,0-1 0,0 1 1,0 0-1,1 0 1,-1 0-1,1 1 0,0-1 1,0 1-1,0 0 0,0 0 1,0 0-1,1 0 0,0 0 1,0 1-1,0-1 0,1 1 1,-1-1-1,1 1 1,0-1-1,-1 10 0,3-12 8,0 0 0,0 1-1,0-1 1,0 0 0,0 0 0,1 0-1,-1-1 1,1 1 0,-1 0-1,1 0 1,-1-1 0,1 1 0,0-1-1,0 1 1,0-1 0,0 0-1,0 0 1,0 0 0,0 0 0,0 0-1,1 0 1,-1-1 0,0 1-1,0-1 1,1 1 0,3-1 0,-3-1 4,0 0 0,0-1 1,1 1-1,-1-1 0,-1 0 1,1 0-1,0 0 0,0 0 1,-1 0-1,1-1 0,-1 1 1,1-1-1,-1 0 0,0 1 1,0-1-1,-1 0 0,4-6 1,-2 2-9,0 1 1,-1 0 0,1-1 0,-1 0 0,0 0 0,-1 1 0,0-1 0,1-9 0,-2 12-3,0 0-1,-1 1 1,1-1-1,-1 0 1,0 1-1,1-1 1,-1 1-1,-1-1 1,1 1 0,-1-1-1,1 1 1,-1 0-1,0 0 1,0-1-1,0 1 1,-1 1-1,1-1 1,-4-3 0,4 4-1,0 1 0,0 0 0,0 0 0,-1 0 1,1 0-1,0 0 0,0 1 0,-1-1 1,1 0-1,0 1 0,-1 0 0,1 0 0,-1-1 1,1 1-1,0 1 0,-1-1 0,1 0 1,0 1-1,-1-1 0,1 1 0,0-1 0,-1 1 1,1 0-1,0 0 0,0 0 0,0 1 1,0-1-1,0 0 0,-3 3 0,-5 4-17,1 0 1,-1 1-1,2-1 0,-1 2 0,1-1 0,-8 15 0,13-21 23,1 0 0,0 1 0,0-1 1,0 1-1,1-1 0,-1 1 0,1 0 0,0 0 0,0 0 0,0 0 0,0-1 0,1 1 0,0 0 0,0 0 0,0 0 0,0 0 0,0 0 0,1 0 0,0 0 0,0 0 0,0 0 1,3 7-1,-2-8 3,0-1 1,0 0-1,0 0 1,1 0 0,-1 0-1,1 0 1,-1 0-1,1 0 1,0-1-1,-1 0 1,1 1 0,0-1-1,0 0 1,0 0-1,0-1 1,0 1 0,0 0-1,0-1 1,4 0-1,3 1 24,0-1-1,0 0 1,-1-1-1,20-3 1,-19 2-13,1-1 1,-2 0 0,1-1 0,0 0-1,-1 0 1,11-7 0,-16 8-14,1 0-1,-1-1 1,0 1 0,0-1 0,0 0-1,-1 0 1,1 0 0,-1 0 0,0-1 0,0 1-1,-1-1 1,1 0 0,3-9 0,-6 11-5,0 0 1,0 0-1,0 0 1,-1 0 0,1-1-1,-1 1 1,1 0 0,-1 0-1,0 0 1,0 0-1,-1 0 1,1 1 0,0-1-1,-1 0 1,-3-3 0,4 3-5,-1 1 1,1-1 0,-1 1 0,0-1-1,0 1 1,0 0 0,0 0 0,0 0-1,-1 0 1,1 0 0,-1 1-1,1-1 1,-1 1 0,0-1 0,1 1-1,-1 0 1,-4-1 0,5 3 1,0-1 1,0 1-1,0 0 1,0-1-1,0 1 1,0 0-1,1 0 1,-1 1-1,0-1 1,0 0-1,1 0 0,-1 1 1,1-1-1,-1 1 1,1 0-1,-1-1 1,1 1-1,0 0 1,0 0-1,0 0 1,0 0-1,-1 2 1,-2 5-8,0 1 1,1-1-1,-4 15 1,6-20 13,1-1 1,0 1 0,0 0 0,0 0-1,0-1 1,1 1 0,0 0 0,-1-1-1,1 1 1,1 0 0,-1-1 0,0 1-1,1-1 1,0 0 0,0 1 0,0-1-1,0 0 1,0 0 0,1 0 0,-1-1-1,1 1 1,0 0 0,-1-1 0,1 0 0,1 0-1,-1 0 1,0 0 0,0 0 0,6 1-1,-8-2 1,1 0-1,-1 0 0,1 0 0,0-1 1,-1 1-1,1 0 0,0-1 0,-1 0 1,1 1-1,0-1 0,0 0 0,-1 0 1,1 0-1,0 0 0,0 0 0,-1 0 1,1-1-1,0 1 0,3-2 0,-2 0 7,1 0-1,-1-1 1,1 0 0,-1 0-1,0 0 1,5-7-1,10-8 17,-16 15-26,-1 1 0,0 0 0,0-1 0,1 1-1,-1 0 1,-1-1 0,1 0 0,0 1 0,-1-1-1,1 1 1,-1-1 0,0 0 0,1 1 0,-1-1-1,-1 0 1,1 1 0,0-1 0,-1 0 0,1 1-1,-1-1 1,0 1 0,0-1 0,0 1 0,-2-5 0,0 0-7,-1 0 0,0 0 0,0 1 0,0-1 0,-1 1 1,0 0-1,-8-8 0,11 12 2,0 0 0,0 0-1,0 1 1,0-1 0,0 1 0,0-1 0,-1 1 0,1 0-1,-1 0 1,1 0 0,-1 0 0,1 0 0,-1 1-1,1-1 1,-1 1 0,0-1 0,1 1 0,-1 0 0,-4 1-1,4 0 1,0 0 0,0 0-1,0 1 1,0-1 0,0 1-1,0 0 1,1 0-1,-1 0 1,1 0 0,-1 0-1,1 1 1,0-1 0,0 1-1,0-1 1,-3 6 0,-8 10-9,6-8 9,0 0 0,0 1 1,1-1-1,-8 20 0,14-29 7,-1 1 0,1 0 1,0 0-1,-1-1 0,1 1 0,0 0 0,0 0 0,0 0 0,0 0 0,0-1 0,1 1 1,-1 0-1,0 0 0,1-1 0,0 1 0,-1 0 0,1-1 0,0 1 0,0 0 0,0-1 1,0 1-1,2 1 0,0 1 6,0-1-1,1 0 1,0 0 0,-1 0 0,1-1-1,0 0 1,8 4 0,-10-5-4,0-1 0,0 1 0,0-1 0,0 0 0,-1 0 0,1 0 0,0 0 0,0 0 0,0 0 0,0 0 0,0-1 0,-1 1 0,1-1 0,0 1 0,3-2 0,31-17 62,-17 9-19,-12 6-42,0 0-1,0 0 0,-1 0 0,0-1 1,0 0-1,0 0 0,-1 0 0,1-1 1,-1 0-1,0 0 0,-1 0 0,7-12 1,-11 14-9,0 0 1,1 0 0,-2 0 0,1 0 0,0 0-1,-1 0 1,0 0 0,0 0 0,0 0-1,0 0 1,0 0 0,-1 1 0,0-1 0,0 1-1,0-1 1,0 1 0,0 0 0,-1 0 0,0 0-1,1 0 1,-1 0 0,0 0 0,0 1-1,-1-1 1,1 1 0,0 0 0,-6-3 0,4 4-4,1 0 0,0 0-1,0 1 1,-1-1 0,1 1 0,0 0 0,-1 0 0,1 0 0,0 0 0,0 1 0,-1 0 0,1 0 0,0 0 0,0 0 0,0 1 0,0 0 0,0-1-1,0 1 1,0 1 0,1-1 0,-1 1 0,1-1 0,0 1 0,-1 0 0,1 0 0,0 0 0,1 1 0,-1-1 0,1 1 0,-1-1 0,-2 9 0,-3 4 5,2 1 0,0 0 0,0 0 1,-2 21-1,8-37 5,0 1 0,1 0 0,-1 0 0,1-1-1,0 1 1,0-1 0,-1 1 0,1 0 0,0-1 0,0 0 0,0 1 0,0-1 0,1 1-1,-1-1 1,0 0 0,1 0 0,-1 0 0,0 0 0,1 0 0,-1 0 0,1 0 0,0 0-1,2 0 1,-2 0 2,0 0 0,0 0 0,1 0 0,-1 0 0,0 0 0,0-1 0,0 1 0,1-1 0,-1 0 0,0 1 1,0-1-1,1 0 0,-1-1 0,0 1 0,0 0 0,1 0 0,-1-1 0,3-1 0,3-3 3,0 0-1,0-1 1,-1 0 0,0-1 0,0 0 0,-1 0 0,7-10 0,-10 13-5,-1 0 0,0 0 1,0-1-1,0 1 0,-1-1 1,1 1-1,-1-1 0,0 0 1,0 1-1,-1-1 1,1 0-1,-1 0 0,0 0 1,-1 1-1,1-1 0,-2-7 1,1 10-7,0 1 0,0-1 1,0 1-1,0-1 0,0 1 1,-1 0-1,1-1 1,0 1-1,-1 0 0,1 0 1,-1 0-1,1 0 0,-1 0 1,1 0-1,-1 1 0,1-1 1,-1 0-1,0 1 1,0-1-1,1 1 0,-1 0 1,0-1-1,0 1 0,1 0 1,-1 0-1,0 0 0,0 0 1,-1 1-1,-1-1-4,0 0 0,0 0 0,1 1-1,-1-1 1,0 1 0,1 0 0,-1 0 0,0 0-1,1 0 1,-1 1 0,1 0 0,-6 3 0,-8 12-19,2 1 0,-27 36 0,41-51 28,0-1-1,0 0 1,0 0 0,1 0-1,-1 1 1,0-1-1,1 0 1,0 1-1,-1-1 1,1 0-1,0 1 1,0-1 0,0 1-1,1-1 1,-1 0-1,0 1 1,1-1-1,0 0 1,-1 0-1,1 1 1,0-1 0,0 0-1,0 0 1,1 0-1,-1 0 1,0 0-1,1 0 1,0 0-1,-1-1 1,1 1 0,3 2-1,-3-1 3,1-1 0,0 0 0,0 0 1,0 0-1,0 0 0,0-1 0,0 1 0,0-1 0,0 1 0,1-1 0,-1 0 0,0 0 0,1-1 1,-1 1-1,1-1 0,-1 0 0,1 0 0,-1 0 0,1 0 0,5-1 0,2-4 19,0 1-1,0-2 1,19-11 0,-25 14-20,-1 0 1,0-1 0,1 1 0,-1-1 0,-1 0-1,1 0 1,0 0 0,-1 0 0,0-1 0,0 1 0,3-6-1,-6 9-2,1 0-1,-1 0 0,1 0 0,-1 0 1,1 0-1,-1 0 0,0 0 1,0 0-1,1 0 0,-1 0 0,0 0 1,0 0-1,0 0 0,0 0 0,0 0 1,0 0-1,0 0 0,-1 0 1,1 0-1,0 0 0,0 0 0,-1 0 1,1 0-1,-1 0 0,1 0 1,-1 0-1,1 0 0,-1 1 0,0-1 1,1 0-1,-1 0 0,0 1 1,0-1-1,1 0 0,-1 1 0,0-1 1,0 0-1,-1 0 0,-4 0-6,1-1-1,-1 1 1,1 0 0,-1 0-1,0 1 1,-6 0 0,-18-3-61,28 3 58,0 0 1,-1 0-1,1 0 1,0 0-1,0 0 1,0 0-1,0 1 1,0-1-1,1 1 1,-1 0-1,0-1 1,0 1-1,0 0 1,0 0 0,1 0-1,-3 2 1,-29 23-35,24-17 46,7-7-2,0-1 0,1 1 0,-1 0 0,0 0 0,1 0 1,0-1-1,0 1 0,-1 1 0,1-1 0,0 0 0,0 0 1,1 0-1,-1 0 0,0 1 0,1-1 0,0 0 1,-1 1-1,1 2 0,0-4 0,0 0 1,0 1 0,1-1-1,-1 1 1,0-1 0,1 0-1,-1 1 1,1-1-1,-1 0 1,1 0 0,0 1-1,0-1 1,-1 0-1,1 0 1,0 0 0,0 0-1,0 0 1,0 0 0,0 0-1,0 0 1,0 0-1,1-1 1,-1 1 0,0 0-1,0-1 1,1 1-1,-1-1 1,0 1 0,3-1-1,-2 0 3,0 0 0,0 0 0,1 0 0,-1-1 0,0 1 0,0-1 0,0 0 0,0 0 0,0 1 0,0-1 0,0 0 0,0-1 0,0 1 0,0 0 0,-1-1 0,1 1 0,0-1 0,-1 1 0,1-1 0,-1 0 0,0 1 0,2-5 0,28-44 31,-29 44-36,0 0 0,0 0 0,-1 0 1,1-1-1,-1 1 0,-1-1 0,1 1 0,-1 0 0,0-1 0,-1 1 1,1-1-1,-1 1 0,-2-8 0,2 11-2,0 0-1,1 0 1,-1 0 0,0 0 0,0 0-1,0 0 1,-1 1 0,1-1 0,-1 0-1,0 1 1,1-1 0,-1 1-1,0 0 1,0-1 0,-1 1 0,1 0-1,0 0 1,-1 0 0,1 1 0,-1-1-1,0 1 1,1-1 0,-1 1 0,0 0-1,0 0 1,0 0 0,0 0-1,0 1 1,-4-1 0,3 1-1,1 1-1,0-1 1,0 1 0,1 0 0,-1 0 0,0 0-1,0 0 1,0 1 0,0-1 0,1 1-1,-1-1 1,1 1 0,-1 0 0,1 0-1,0 0 1,0 0 0,0 1 0,0-1 0,-3 5-1,-4 7-21,1 0 0,-10 24-1,7-16 24,10-18 6,0-1 0,0 0-1,0 1 1,0-1 0,1 1-1,-1-1 1,1 1-1,0-1 1,0 1 0,0-1-1,1 0 1,-1 1 0,1-1-1,0 1 1,0-1 0,0 0-1,0 1 1,1-1 0,1 3-1,-2-3 1,0-1-1,1 1 1,-1-1 0,1 1-1,0-1 1,-1 0-1,1 1 1,0-1 0,0 0-1,1 0 1,-1-1-1,0 1 1,1 0 0,-1-1-1,1 1 1,-1-1-1,1 0 1,-1 0 0,1 0-1,0 0 1,0-1-1,3 2 1,-5-3 2,0 1 0,1-1 0,-1 1 0,0-1 0,0 0 0,1 1 0,-1-1 0,0 0 0,0 0 0,0 1 0,0-1 0,0 0 0,0 0 0,-1 0 0,1-1 0,0 1 0,0 0 0,-1 0 0,1 0 0,0-2 0,11-27 5,0-2-34,-11 31 25,-1 0 0,0 1 0,0-1-1,0 0 1,1 0 0,-1 0 0,0 0 0,0 1 0,0-1 0,0 0 0,-1 0 0,1 0 0,0 0 0,0 1 0,0-1 0,-1 0 0,1 0 0,0 1 0,-1-1 0,1 0 0,-1 0 0,1 1 0,-1-2 0,-2-2-11,4-3 7,-1 7 3,1-1 0,-1 0 0,0 1 0,0-1 0,1 0 0,-1 0 0,0 0 0,0 1 0,0-1 0,0 0 0,0 0 0,0 0 0,0 1 0,0-1 0,0 0 0,0 0 0,0 0 0,0 1-1,-1-1 1,1 0 0,0 0 0,-1 1 0,1-1 0,0 0 0,-1 1 0,1-1 0,-1 0 0,0 0 0,3 2-60,-2-1 61,0 0-1,0 0 1,0 0-1,0 0 0,0 0 1,0 0-1,0 0 1,0 0-1,0 0 0,0 0 1,0 0-1,0 0 1,0 0-1,0 0 0,0 0 1,0 0-1,0 1 1,0-1-1,0 0 0,0 0 1,0 0-1,0 0 1,0 0-1,0 0 0,0 0 1,0 0-1,0 0 1,0 0-1,0 0 0,0 0 1,0 0-1,0 0 0,0 0 1,0 1-1,0-1 1,0 0-1,0 0 0,0 0 1,0 0-1,0 0 1,0 0-1,0 0 0,0 0 1,0 0-1,0 0 1,0 0 13,-3 3-152,1-1 140,1 0 0,-1 0 0,1 0 1,0 0-1,-1 0 0,1 0 0,0 0 0,1 0 1,-1 0-1,0 1 0,1-1 0,-1 0 1,1 1-1,-1-1 0,1 0 0,0 1 1,0-1-1,0 0 0,1 1 0,-1-1 0,0 0 1,1 1-1,-1-1 0,1 0 0,0 0 1,0 0-1,0 1 0,2 2 0,-3-5 0,0 0 0,0 1 0,0-1 0,1 0 0,-1 1 0,0-1 0,0 0 0,0 0 0,0 1 1,1-1-1,-1 0 0,0 0 0,0 1 0,1-1 0,-1 0 0,0 0 0,1 0 0,-1 1 0,0-1 0,1 0 0,-1 0 0,0 0 0,1 0 0,-1 0 0,0 0 0,1 1 0,-1-1 0,0 0 0,1 0 0,0 0-2,36 4 101,-35-4-99,-1 0 0,0 0-1,1 0 1,-1 0-1,0 0 1,1-1-1,-1 1 1,0 0 0,0-1-1,1 1 1,-1-1-1,0 0 1,0 1 0,0-1-1,0 0 1,0 0-1,0 0 1,0 0 0,0 0-1,0 0 1,0 0-1,0 0 1,-1 0-1,1 0 1,0-2 0,0 3-4,-1-1 0,0 1 0,0 0 0,0-1 0,0 1 0,0-1 0,0 1 0,0-1 0,0 1 0,0 0 0,0-1 0,0 1 0,0-1 0,0 1 0,0-1 0,0 1 0,-1 0 0,1-1 0,0 1 0,0-1 0,0 1 0,-1 0 0,1-1 0,0 1 0,-1 0 0,1-1 0,0 1 0,-1-1 0,-20-32-31,21 32 31,0 1 0,0-1-1,0 1 1,-1-1 0,1 1 0,0-1 0,0 1 0,-1-1-1,1 1 1,0-1 0,-1 1 0,1 0 0,-1-1-1,1 1 1,0-1 0,-1 1 0,1 0 0,-1 0 0,1-1-1,-1 1 1,1 0 0,-1 0 0,1-1 0,-1 1-1,0 0 1,-23-5-57,12 7 9,7 0 49,1 0 0,-1 1 0,1 0 0,0 0 0,0 0 0,0 0 0,1 1 0,-1-1 0,1 1 0,-1 0 0,1 0 0,1 0 0,-1 0 0,0 1 0,-2 5 0,5-8 3,0-1 0,0 1-1,0 0 1,0-1 0,0 1 0,0-1 0,0 1 0,0-1 0,0 1-1,1-1 1,-1 1 0,1 0 0,-1-1 0,1 0 0,0 1-1,-1-1 1,1 1 0,0-1 0,0 0 0,0 0 0,0 1 0,0-1-1,0 0 1,0 0 0,0 0 0,2 1 0,32 17 104,-32-17-105,6-2 61,33-28-34,-38 25-119,0 1-101,12-9-125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a:extLst>
            <a:ext uri="{FF2B5EF4-FFF2-40B4-BE49-F238E27FC236}">
              <a16:creationId xmlns:a16="http://schemas.microsoft.com/office/drawing/2014/main" id="{1E16BA67-5DF4-66AE-CA18-DABE03861081}"/>
            </a:ext>
          </a:extLst>
        </p:cNvPr>
        <p:cNvGrpSpPr/>
        <p:nvPr/>
      </p:nvGrpSpPr>
      <p:grpSpPr>
        <a:xfrm>
          <a:off x="0" y="0"/>
          <a:ext cx="0" cy="0"/>
          <a:chOff x="0" y="0"/>
          <a:chExt cx="0" cy="0"/>
        </a:xfrm>
      </p:grpSpPr>
      <p:sp>
        <p:nvSpPr>
          <p:cNvPr id="2490" name="Google Shape;2490;g127c5f88c18_2_531:notes">
            <a:extLst>
              <a:ext uri="{FF2B5EF4-FFF2-40B4-BE49-F238E27FC236}">
                <a16:creationId xmlns:a16="http://schemas.microsoft.com/office/drawing/2014/main" id="{5AD002C2-2F6B-B024-A02C-6AAC2CBB13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127c5f88c18_2_531:notes">
            <a:extLst>
              <a:ext uri="{FF2B5EF4-FFF2-40B4-BE49-F238E27FC236}">
                <a16:creationId xmlns:a16="http://schemas.microsoft.com/office/drawing/2014/main" id="{DA86E993-7BD7-DD2F-5ABA-DB72118CD3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Hình 1: </a:t>
            </a:r>
            <a:r>
              <a:rPr lang="vi-VN" sz="4800" b="1"/>
              <a:t>ống khí đặt trên mặt đường</a:t>
            </a:r>
            <a:r>
              <a:rPr lang="vi-VN" sz="4800"/>
              <a:t> - </a:t>
            </a:r>
            <a:r>
              <a:rPr lang="vi-VN" sz="3200"/>
              <a:t>Khi xe chạy qua, bánh xe nén ống khí, tạo ra xung áp suất được cảm biến ghi nhận </a:t>
            </a:r>
            <a:r>
              <a:rPr lang="vi-VN" sz="3200">
                <a:sym typeface="Wingdings" panose="05000000000000000000" pitchFamily="2" charset="2"/>
              </a:rPr>
              <a:t> </a:t>
            </a:r>
            <a:r>
              <a:rPr lang="vi-VN"/>
              <a:t>áp suất được cảm biến ghi nhận.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Dễ hư hại – do xe đi cán qua và tính toán khôgn chính xác.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Hình 2: Đo bằng vòng tư đơn -&gt; để dễ hình dung là khi xe nó đi gần đến vòng từ đặt ở dưới xe -&gt; là sẽ tính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Vậy các thông số đo được là cái gì: </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vi-VN" sz="1800" b="1" i="0" u="none" strike="noStrike">
                <a:solidFill>
                  <a:srgbClr val="000000"/>
                </a:solidFill>
                <a:effectLst/>
                <a:latin typeface="Arial" panose="020B0604020202020204" pitchFamily="34" charset="0"/>
              </a:rPr>
              <a:t>Lưu lượng (Flow)</a:t>
            </a:r>
            <a:r>
              <a:rPr lang="vi-VN" sz="1800" b="0" i="0" u="none" strike="noStrike">
                <a:solidFill>
                  <a:srgbClr val="000000"/>
                </a:solidFill>
                <a:effectLst/>
                <a:latin typeface="Arial" panose="020B0604020202020204" pitchFamily="34" charset="0"/>
              </a:rPr>
              <a:t>: Đếm số lượng phương tiện đi qua điểm đó trong một khoảng thời gian nhất định (ví dụ: 10 xe trong 60 giây).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800" b="1" i="0" u="none" strike="noStrike" err="1">
                <a:solidFill>
                  <a:srgbClr val="000000"/>
                </a:solidFill>
                <a:effectLst/>
                <a:latin typeface="Arial" panose="020B0604020202020204" pitchFamily="34" charset="0"/>
              </a:rPr>
              <a:t>Khoảng</a:t>
            </a:r>
            <a:r>
              <a:rPr lang="en-US" sz="1800" b="1" i="0" u="none" strike="noStrike">
                <a:solidFill>
                  <a:srgbClr val="000000"/>
                </a:solidFill>
                <a:effectLst/>
                <a:latin typeface="Arial" panose="020B0604020202020204" pitchFamily="34" charset="0"/>
              </a:rPr>
              <a:t> </a:t>
            </a:r>
            <a:r>
              <a:rPr lang="en-US" sz="1800" b="1" i="0" u="none" strike="noStrike" err="1">
                <a:solidFill>
                  <a:srgbClr val="000000"/>
                </a:solidFill>
                <a:effectLst/>
                <a:latin typeface="Arial" panose="020B0604020202020204" pitchFamily="34" charset="0"/>
              </a:rPr>
              <a:t>cách</a:t>
            </a:r>
            <a:r>
              <a:rPr lang="en-US" sz="1800" b="1" i="0" u="none" strike="noStrike">
                <a:solidFill>
                  <a:srgbClr val="000000"/>
                </a:solidFill>
                <a:effectLst/>
                <a:latin typeface="Arial" panose="020B0604020202020204" pitchFamily="34" charset="0"/>
              </a:rPr>
              <a:t> </a:t>
            </a:r>
            <a:r>
              <a:rPr lang="en-US" sz="1800" b="1" i="0" u="none" strike="noStrike" err="1">
                <a:solidFill>
                  <a:srgbClr val="000000"/>
                </a:solidFill>
                <a:effectLst/>
                <a:latin typeface="Arial" panose="020B0604020202020204" pitchFamily="34" charset="0"/>
              </a:rPr>
              <a:t>thời</a:t>
            </a:r>
            <a:r>
              <a:rPr lang="en-US" sz="1800" b="1" i="0" u="none" strike="noStrike">
                <a:solidFill>
                  <a:srgbClr val="000000"/>
                </a:solidFill>
                <a:effectLst/>
                <a:latin typeface="Arial" panose="020B0604020202020204" pitchFamily="34" charset="0"/>
              </a:rPr>
              <a:t> </a:t>
            </a:r>
            <a:r>
              <a:rPr lang="en-US" sz="1800" b="1" i="0" u="none" strike="noStrike" err="1">
                <a:solidFill>
                  <a:srgbClr val="000000"/>
                </a:solidFill>
                <a:effectLst/>
                <a:latin typeface="Arial" panose="020B0604020202020204" pitchFamily="34" charset="0"/>
              </a:rPr>
              <a:t>gian</a:t>
            </a:r>
            <a:r>
              <a:rPr lang="en-US" sz="1800" b="1" i="0" u="none" strike="noStrike">
                <a:solidFill>
                  <a:srgbClr val="000000"/>
                </a:solidFill>
                <a:effectLst/>
                <a:latin typeface="Arial" panose="020B0604020202020204" pitchFamily="34" charset="0"/>
              </a:rPr>
              <a:t> (Time Headway)</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Khoảng</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cách</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thời</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gian</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giữa</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hai</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xe</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liên</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tiếp</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đi</a:t>
            </a:r>
            <a:r>
              <a:rPr lang="en-US" sz="1800" b="0" i="0" u="none" strike="noStrike">
                <a:solidFill>
                  <a:srgbClr val="000000"/>
                </a:solidFill>
                <a:effectLst/>
                <a:latin typeface="Arial" panose="020B0604020202020204" pitchFamily="34" charset="0"/>
              </a:rPr>
              <a:t> qua </a:t>
            </a:r>
            <a:r>
              <a:rPr lang="en-US" sz="1800" b="0" i="0" u="none" strike="noStrike" err="1">
                <a:solidFill>
                  <a:srgbClr val="000000"/>
                </a:solidFill>
                <a:effectLst/>
                <a:latin typeface="Arial" panose="020B0604020202020204" pitchFamily="34" charset="0"/>
              </a:rPr>
              <a:t>điểm</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đó</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Ví</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dụ</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xe</a:t>
            </a:r>
            <a:r>
              <a:rPr lang="en-US" sz="1800" b="0" i="0" u="none" strike="noStrike">
                <a:solidFill>
                  <a:srgbClr val="000000"/>
                </a:solidFill>
                <a:effectLst/>
                <a:latin typeface="Arial" panose="020B0604020202020204" pitchFamily="34" charset="0"/>
              </a:rPr>
              <a:t> A </a:t>
            </a:r>
            <a:r>
              <a:rPr lang="en-US" sz="1800" b="0" i="0" u="none" strike="noStrike" err="1">
                <a:solidFill>
                  <a:srgbClr val="000000"/>
                </a:solidFill>
                <a:effectLst/>
                <a:latin typeface="Arial" panose="020B0604020202020204" pitchFamily="34" charset="0"/>
              </a:rPr>
              <a:t>đi</a:t>
            </a:r>
            <a:r>
              <a:rPr lang="en-US" sz="1800" b="0" i="0" u="none" strike="noStrike">
                <a:solidFill>
                  <a:srgbClr val="000000"/>
                </a:solidFill>
                <a:effectLst/>
                <a:latin typeface="Arial" panose="020B0604020202020204" pitchFamily="34" charset="0"/>
              </a:rPr>
              <a:t> qua </a:t>
            </a:r>
            <a:r>
              <a:rPr lang="en-US" sz="1800" b="0" i="0" u="none" strike="noStrike" err="1">
                <a:solidFill>
                  <a:srgbClr val="000000"/>
                </a:solidFill>
                <a:effectLst/>
                <a:latin typeface="Arial" panose="020B0604020202020204" pitchFamily="34" charset="0"/>
              </a:rPr>
              <a:t>lúc</a:t>
            </a:r>
            <a:r>
              <a:rPr lang="en-US" sz="1800" b="0" i="0" u="none" strike="noStrike">
                <a:solidFill>
                  <a:srgbClr val="000000"/>
                </a:solidFill>
                <a:effectLst/>
                <a:latin typeface="Arial" panose="020B0604020202020204" pitchFamily="34" charset="0"/>
              </a:rPr>
              <a:t> 30 </a:t>
            </a:r>
            <a:r>
              <a:rPr lang="en-US" sz="1800" b="0" i="0" u="none" strike="noStrike" err="1">
                <a:solidFill>
                  <a:srgbClr val="000000"/>
                </a:solidFill>
                <a:effectLst/>
                <a:latin typeface="Arial" panose="020B0604020202020204" pitchFamily="34" charset="0"/>
              </a:rPr>
              <a:t>giây</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xe</a:t>
            </a:r>
            <a:r>
              <a:rPr lang="en-US" sz="1800" b="0" i="0" u="none" strike="noStrike">
                <a:solidFill>
                  <a:srgbClr val="000000"/>
                </a:solidFill>
                <a:effectLst/>
                <a:latin typeface="Arial" panose="020B0604020202020204" pitchFamily="34" charset="0"/>
              </a:rPr>
              <a:t> B </a:t>
            </a:r>
            <a:r>
              <a:rPr lang="en-US" sz="1800" b="0" i="0" u="none" strike="noStrike" err="1">
                <a:solidFill>
                  <a:srgbClr val="000000"/>
                </a:solidFill>
                <a:effectLst/>
                <a:latin typeface="Arial" panose="020B0604020202020204" pitchFamily="34" charset="0"/>
              </a:rPr>
              <a:t>đi</a:t>
            </a:r>
            <a:r>
              <a:rPr lang="en-US" sz="1800" b="0" i="0" u="none" strike="noStrike">
                <a:solidFill>
                  <a:srgbClr val="000000"/>
                </a:solidFill>
                <a:effectLst/>
                <a:latin typeface="Arial" panose="020B0604020202020204" pitchFamily="34" charset="0"/>
              </a:rPr>
              <a:t> qua </a:t>
            </a:r>
            <a:r>
              <a:rPr lang="en-US" sz="1800" b="0" i="0" u="none" strike="noStrike" err="1">
                <a:solidFill>
                  <a:srgbClr val="000000"/>
                </a:solidFill>
                <a:effectLst/>
                <a:latin typeface="Arial" panose="020B0604020202020204" pitchFamily="34" charset="0"/>
              </a:rPr>
              <a:t>lúc</a:t>
            </a:r>
            <a:r>
              <a:rPr lang="en-US" sz="1800" b="0" i="0" u="none" strike="noStrike">
                <a:solidFill>
                  <a:srgbClr val="000000"/>
                </a:solidFill>
                <a:effectLst/>
                <a:latin typeface="Arial" panose="020B0604020202020204" pitchFamily="34" charset="0"/>
              </a:rPr>
              <a:t> 33 </a:t>
            </a:r>
            <a:r>
              <a:rPr lang="en-US" sz="1800" b="0" i="0" u="none" strike="noStrike" err="1">
                <a:solidFill>
                  <a:srgbClr val="000000"/>
                </a:solidFill>
                <a:effectLst/>
                <a:latin typeface="Arial" panose="020B0604020202020204" pitchFamily="34" charset="0"/>
              </a:rPr>
              <a:t>giây</a:t>
            </a:r>
            <a:r>
              <a:rPr lang="en-US" sz="1800" b="0" i="0" u="none" strike="noStrike">
                <a:solidFill>
                  <a:srgbClr val="000000"/>
                </a:solidFill>
                <a:effectLst/>
                <a:latin typeface="Arial" panose="020B0604020202020204" pitchFamily="34" charset="0"/>
              </a:rPr>
              <a:t> → time headway = 3 </a:t>
            </a:r>
            <a:r>
              <a:rPr lang="en-US" sz="1800" b="0" i="0" u="none" strike="noStrike" err="1">
                <a:solidFill>
                  <a:srgbClr val="000000"/>
                </a:solidFill>
                <a:effectLst/>
                <a:latin typeface="Arial" panose="020B0604020202020204" pitchFamily="34" charset="0"/>
              </a:rPr>
              <a:t>giây</a:t>
            </a:r>
            <a:r>
              <a:rPr lang="en-US" sz="1800" b="0" i="0" u="none" strike="noStrike">
                <a:solidFill>
                  <a:srgbClr val="000000"/>
                </a:solidFill>
                <a:effectLst/>
                <a:latin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vi-VN" sz="1800" b="0" i="0" u="none" strike="noStrike">
              <a:solidFill>
                <a:srgbClr val="000000"/>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vi-VN"/>
          </a:p>
          <a:p>
            <a:pPr marL="0" lvl="0" indent="0" algn="l" rtl="0">
              <a:spcBef>
                <a:spcPts val="0"/>
              </a:spcBef>
              <a:spcAft>
                <a:spcPts val="0"/>
              </a:spcAft>
              <a:buNone/>
            </a:pPr>
            <a:r>
              <a:rPr lang="vi-VN"/>
              <a:t>Câu hỏi tương tác: thường đo mật độ - ngta kì vọng đo ở một vị trí thôi? Mà tại sao 1 điểm này lại k đo được ?</a:t>
            </a:r>
          </a:p>
          <a:p>
            <a:pPr marL="285750" lvl="0" indent="-285750" algn="l" rtl="0">
              <a:spcBef>
                <a:spcPts val="0"/>
              </a:spcBef>
              <a:spcAft>
                <a:spcPts val="0"/>
              </a:spcAft>
              <a:buFont typeface="Arial" panose="020B0604020202020204" pitchFamily="34" charset="0"/>
              <a:buChar char="•"/>
            </a:pPr>
            <a:r>
              <a:rPr lang="vi-VN" sz="1800" b="0" i="0" u="none" strike="noStrike">
                <a:solidFill>
                  <a:srgbClr val="000000"/>
                </a:solidFill>
                <a:effectLst/>
                <a:latin typeface="Arial" panose="020B0604020202020204" pitchFamily="34" charset="0"/>
              </a:rPr>
              <a:t>Về bản chất, người ta mong đợi rằng có thể đo được mật độ tại một điểm, nhưng trên thực tế, các thiết bị đo mật độ thường </a:t>
            </a:r>
            <a:r>
              <a:rPr lang="vi-VN" sz="1800" b="1" i="0" u="none" strike="noStrike">
                <a:solidFill>
                  <a:srgbClr val="000000"/>
                </a:solidFill>
                <a:effectLst/>
                <a:latin typeface="Arial" panose="020B0604020202020204" pitchFamily="34" charset="0"/>
              </a:rPr>
              <a:t>đo một đoạn chiều dài đường nhất định.</a:t>
            </a:r>
            <a:r>
              <a:rPr lang="vi-VN" sz="1800" b="0" i="0" u="none" strike="noStrike">
                <a:solidFill>
                  <a:srgbClr val="000000"/>
                </a:solidFill>
                <a:effectLst/>
                <a:latin typeface="Arial" panose="020B0604020202020204" pitchFamily="34" charset="0"/>
              </a:rPr>
              <a:t> Do đó, lưu lượng, khoảng cách và tốc độ là những phép đo trực tiếp duy nhất tại một điểm</a:t>
            </a:r>
          </a:p>
          <a:p>
            <a:pPr marL="171450" lvl="0" indent="-171450" algn="l" rtl="0">
              <a:spcBef>
                <a:spcPts val="0"/>
              </a:spcBef>
              <a:spcAft>
                <a:spcPts val="0"/>
              </a:spcAft>
              <a:buFont typeface="Arial" panose="020B0604020202020204" pitchFamily="34" charset="0"/>
              <a:buChar char="•"/>
            </a:pPr>
            <a:endParaRPr lang="vi-VN" b="0">
              <a:effectLst/>
            </a:endParaRPr>
          </a:p>
          <a:p>
            <a:pPr>
              <a:buNone/>
            </a:pPr>
            <a:br>
              <a:rPr lang="vi-VN"/>
            </a:br>
            <a:endParaRPr lang="en-US"/>
          </a:p>
        </p:txBody>
      </p:sp>
    </p:spTree>
    <p:extLst>
      <p:ext uri="{BB962C8B-B14F-4D97-AF65-F5344CB8AC3E}">
        <p14:creationId xmlns:p14="http://schemas.microsoft.com/office/powerpoint/2010/main" val="23394199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DCE47178-BBCE-67DB-8F5B-338B7CE618A5}"/>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92A4E7C1-26B9-2A5C-7453-47B9F68FD0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93F2D2EE-3A6F-397C-0257-FD1EE2B78F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DFE2E7"/>
                </a:solidFill>
                <a:effectLst/>
                <a:latin typeface="SegoeuiPc"/>
              </a:rPr>
              <a:t>Nguyên tắc của việc thiế</a:t>
            </a:r>
            <a:r>
              <a:rPr lang="en-US" b="0" i="0">
                <a:solidFill>
                  <a:srgbClr val="DFE2E7"/>
                </a:solidFill>
                <a:effectLst/>
                <a:latin typeface="SegoeuiPc"/>
              </a:rPr>
              <a:t>t</a:t>
            </a:r>
            <a:r>
              <a:rPr lang="vi-VN" b="0" i="0">
                <a:solidFill>
                  <a:srgbClr val="DFE2E7"/>
                </a:solidFill>
                <a:effectLst/>
                <a:latin typeface="SegoeuiPc"/>
              </a:rPr>
              <a:t> lập pt hồi quy tuyến tính sẽ tìm đường thẳng hồi quy làm sao cho tổng độ lệch bình phương giữa dữ liệu so với giá trị của Y^(giá trị kết quả dự đoán) là nhỏ nhất </a:t>
            </a:r>
            <a:endParaRPr/>
          </a:p>
        </p:txBody>
      </p:sp>
    </p:spTree>
    <p:extLst>
      <p:ext uri="{BB962C8B-B14F-4D97-AF65-F5344CB8AC3E}">
        <p14:creationId xmlns:p14="http://schemas.microsoft.com/office/powerpoint/2010/main" val="17415948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EFC71F24-EF5D-5768-5871-AEC91E468E2A}"/>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6C9AC5BC-0FFE-D2B2-47BE-EB37A2AB5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E7E8D36F-CBE1-320B-E8B1-6FD94F22EF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3618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35477B2B-E258-8C7A-3D8C-0DA459E9680E}"/>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0C9FEF89-F51B-E626-D260-55F9CB56CF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819A9A14-AADE-001F-B431-8D312AFE9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8718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4A11515B-0067-4EC2-9DA6-6E19B4ADE2F0}"/>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586EE68F-C507-3200-A03D-A980A6EB71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33DD7141-59D4-667E-1C73-9F397C7F2B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3656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573B913D-01FE-6573-1EB4-3EDE57CA0E48}"/>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CC974677-2822-FFFF-4CBF-8C0C9CB19D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048DA2A3-FF91-FF42-2475-42D5A28CBE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DFE2E7"/>
                </a:solidFill>
                <a:effectLst/>
                <a:latin typeface="SegoeuiPc"/>
              </a:rPr>
              <a:t>"bão hòa" thường liên quan đến trạng thái mà một chất không thể chứa thêm hoặc kết hợp thêm chất khác</a:t>
            </a:r>
            <a:endParaRPr/>
          </a:p>
        </p:txBody>
      </p:sp>
    </p:spTree>
    <p:extLst>
      <p:ext uri="{BB962C8B-B14F-4D97-AF65-F5344CB8AC3E}">
        <p14:creationId xmlns:p14="http://schemas.microsoft.com/office/powerpoint/2010/main" val="8084925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A6D1AA6A-D72F-C4B9-7D98-26A5493305EE}"/>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B54E35F3-414B-8740-80A0-8587B7E22A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4E682A54-4302-B529-BCE0-15C9E0BD5C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6128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B7B66484-4522-A7D1-5428-2FA5F0B42172}"/>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4BCD5588-B003-C213-6AC7-539C30A1B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A2CA7F2B-B933-1BD3-1B20-17CCBB43B0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4712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5899D1D9-A208-357E-24A1-95631FE07468}"/>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879AF0E2-B807-5DE1-6E8C-10E2553A2B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F2967E54-EA40-E20A-8036-E3D17136D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993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0CAEF046-1665-ECA7-6F9C-53DC57EB4DF7}"/>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B29FFE6D-F712-C27A-72F2-86D4469922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CCDC175F-186F-011A-5823-5D6A17EC9F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err="1">
                <a:solidFill>
                  <a:srgbClr val="DFE2E7"/>
                </a:solidFill>
                <a:effectLst/>
                <a:latin typeface="SegoeuiPc"/>
              </a:rPr>
              <a:t>vì</a:t>
            </a:r>
            <a:r>
              <a:rPr lang="en-US" b="0" i="0">
                <a:solidFill>
                  <a:srgbClr val="DFE2E7"/>
                </a:solidFill>
                <a:effectLst/>
                <a:latin typeface="SegoeuiPc"/>
              </a:rPr>
              <a:t> </a:t>
            </a:r>
            <a:r>
              <a:rPr lang="en-US" b="0" i="0" err="1">
                <a:solidFill>
                  <a:srgbClr val="DFE2E7"/>
                </a:solidFill>
                <a:effectLst/>
                <a:latin typeface="SegoeuiPc"/>
              </a:rPr>
              <a:t>câu</a:t>
            </a:r>
            <a:r>
              <a:rPr lang="en-US" b="0" i="0">
                <a:solidFill>
                  <a:srgbClr val="DFE2E7"/>
                </a:solidFill>
                <a:effectLst/>
                <a:latin typeface="SegoeuiPc"/>
              </a:rPr>
              <a:t> C </a:t>
            </a:r>
            <a:r>
              <a:rPr lang="en-US" b="0" i="0" err="1">
                <a:solidFill>
                  <a:srgbClr val="DFE2E7"/>
                </a:solidFill>
                <a:effectLst/>
                <a:latin typeface="SegoeuiPc"/>
              </a:rPr>
              <a:t>yêu</a:t>
            </a:r>
            <a:r>
              <a:rPr lang="en-US" b="0" i="0">
                <a:solidFill>
                  <a:srgbClr val="DFE2E7"/>
                </a:solidFill>
                <a:effectLst/>
                <a:latin typeface="SegoeuiPc"/>
              </a:rPr>
              <a:t> </a:t>
            </a:r>
            <a:r>
              <a:rPr lang="en-US" b="0" i="0" err="1">
                <a:solidFill>
                  <a:srgbClr val="DFE2E7"/>
                </a:solidFill>
                <a:effectLst/>
                <a:latin typeface="SegoeuiPc"/>
              </a:rPr>
              <a:t>cầu</a:t>
            </a:r>
            <a:r>
              <a:rPr lang="en-US" b="0" i="0">
                <a:solidFill>
                  <a:srgbClr val="DFE2E7"/>
                </a:solidFill>
                <a:effectLst/>
                <a:latin typeface="SegoeuiPc"/>
              </a:rPr>
              <a:t> </a:t>
            </a:r>
            <a:r>
              <a:rPr lang="en-US" b="0" i="0" err="1">
                <a:solidFill>
                  <a:srgbClr val="DFE2E7"/>
                </a:solidFill>
                <a:effectLst/>
                <a:latin typeface="SegoeuiPc"/>
              </a:rPr>
              <a:t>tính</a:t>
            </a:r>
            <a:r>
              <a:rPr lang="en-US" b="0" i="0">
                <a:solidFill>
                  <a:srgbClr val="DFE2E7"/>
                </a:solidFill>
                <a:effectLst/>
                <a:latin typeface="SegoeuiPc"/>
              </a:rPr>
              <a:t> </a:t>
            </a:r>
            <a:r>
              <a:rPr lang="en-US" b="0" i="0" err="1">
                <a:solidFill>
                  <a:srgbClr val="DFE2E7"/>
                </a:solidFill>
                <a:effectLst/>
                <a:latin typeface="SegoeuiPc"/>
              </a:rPr>
              <a:t>qmax</a:t>
            </a:r>
            <a:r>
              <a:rPr lang="en-US" b="0" i="0">
                <a:solidFill>
                  <a:srgbClr val="DFE2E7"/>
                </a:solidFill>
                <a:effectLst/>
                <a:latin typeface="SegoeuiPc"/>
              </a:rPr>
              <a:t> </a:t>
            </a:r>
            <a:r>
              <a:rPr lang="en-US" b="0" i="0" err="1">
                <a:solidFill>
                  <a:srgbClr val="DFE2E7"/>
                </a:solidFill>
                <a:effectLst/>
                <a:latin typeface="SegoeuiPc"/>
              </a:rPr>
              <a:t>nên</a:t>
            </a:r>
            <a:r>
              <a:rPr lang="en-US" b="0" i="0">
                <a:solidFill>
                  <a:srgbClr val="DFE2E7"/>
                </a:solidFill>
                <a:effectLst/>
                <a:latin typeface="SegoeuiPc"/>
              </a:rPr>
              <a:t> </a:t>
            </a:r>
            <a:r>
              <a:rPr lang="en-US" b="0" i="0" err="1">
                <a:solidFill>
                  <a:srgbClr val="DFE2E7"/>
                </a:solidFill>
                <a:effectLst/>
                <a:latin typeface="SegoeuiPc"/>
              </a:rPr>
              <a:t>tiện</a:t>
            </a:r>
            <a:r>
              <a:rPr lang="en-US" b="0" i="0">
                <a:solidFill>
                  <a:srgbClr val="DFE2E7"/>
                </a:solidFill>
                <a:effectLst/>
                <a:latin typeface="SegoeuiPc"/>
              </a:rPr>
              <a:t> </a:t>
            </a:r>
            <a:r>
              <a:rPr lang="en-US" b="0" i="0" err="1">
                <a:solidFill>
                  <a:srgbClr val="DFE2E7"/>
                </a:solidFill>
                <a:effectLst/>
                <a:latin typeface="SegoeuiPc"/>
              </a:rPr>
              <a:t>tay</a:t>
            </a:r>
            <a:r>
              <a:rPr lang="en-US" b="0" i="0">
                <a:solidFill>
                  <a:srgbClr val="DFE2E7"/>
                </a:solidFill>
                <a:effectLst/>
                <a:latin typeface="SegoeuiPc"/>
              </a:rPr>
              <a:t> </a:t>
            </a:r>
            <a:r>
              <a:rPr lang="en-US" b="0" i="0" err="1">
                <a:solidFill>
                  <a:srgbClr val="DFE2E7"/>
                </a:solidFill>
                <a:effectLst/>
                <a:latin typeface="SegoeuiPc"/>
              </a:rPr>
              <a:t>mình</a:t>
            </a:r>
            <a:r>
              <a:rPr lang="en-US" b="0" i="0">
                <a:solidFill>
                  <a:srgbClr val="DFE2E7"/>
                </a:solidFill>
                <a:effectLst/>
                <a:latin typeface="SegoeuiPc"/>
              </a:rPr>
              <a:t> </a:t>
            </a:r>
            <a:r>
              <a:rPr lang="en-US" b="0" i="0" err="1">
                <a:solidFill>
                  <a:srgbClr val="DFE2E7"/>
                </a:solidFill>
                <a:effectLst/>
                <a:latin typeface="SegoeuiPc"/>
              </a:rPr>
              <a:t>tính</a:t>
            </a:r>
            <a:r>
              <a:rPr lang="en-US" b="0" i="0">
                <a:solidFill>
                  <a:srgbClr val="DFE2E7"/>
                </a:solidFill>
                <a:effectLst/>
                <a:latin typeface="SegoeuiPc"/>
              </a:rPr>
              <a:t> </a:t>
            </a:r>
            <a:r>
              <a:rPr lang="en-US" b="0" i="0" err="1">
                <a:solidFill>
                  <a:srgbClr val="DFE2E7"/>
                </a:solidFill>
                <a:effectLst/>
                <a:latin typeface="SegoeuiPc"/>
              </a:rPr>
              <a:t>luôn</a:t>
            </a:r>
            <a:r>
              <a:rPr lang="en-US" b="0" i="0">
                <a:solidFill>
                  <a:srgbClr val="DFE2E7"/>
                </a:solidFill>
                <a:effectLst/>
                <a:latin typeface="SegoeuiPc"/>
              </a:rPr>
              <a:t> ha</a:t>
            </a:r>
            <a:endParaRPr/>
          </a:p>
        </p:txBody>
      </p:sp>
    </p:spTree>
    <p:extLst>
      <p:ext uri="{BB962C8B-B14F-4D97-AF65-F5344CB8AC3E}">
        <p14:creationId xmlns:p14="http://schemas.microsoft.com/office/powerpoint/2010/main" val="5898631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CF7BC718-1A29-A22D-D581-DB12AE042CA5}"/>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189C0B35-B427-0C5B-BF0B-E727CAAF3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1FE22BC9-6A36-6DB7-8979-80CF06B23C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20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a:extLst>
            <a:ext uri="{FF2B5EF4-FFF2-40B4-BE49-F238E27FC236}">
              <a16:creationId xmlns:a16="http://schemas.microsoft.com/office/drawing/2014/main" id="{0E4A2419-37BA-4C07-D381-2BD7E2E712F4}"/>
            </a:ext>
          </a:extLst>
        </p:cNvPr>
        <p:cNvGrpSpPr/>
        <p:nvPr/>
      </p:nvGrpSpPr>
      <p:grpSpPr>
        <a:xfrm>
          <a:off x="0" y="0"/>
          <a:ext cx="0" cy="0"/>
          <a:chOff x="0" y="0"/>
          <a:chExt cx="0" cy="0"/>
        </a:xfrm>
      </p:grpSpPr>
      <p:sp>
        <p:nvSpPr>
          <p:cNvPr id="2490" name="Google Shape;2490;g127c5f88c18_2_531:notes">
            <a:extLst>
              <a:ext uri="{FF2B5EF4-FFF2-40B4-BE49-F238E27FC236}">
                <a16:creationId xmlns:a16="http://schemas.microsoft.com/office/drawing/2014/main" id="{048F2A3B-1585-1892-620C-124D931942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127c5f88c18_2_531:notes">
            <a:extLst>
              <a:ext uri="{FF2B5EF4-FFF2-40B4-BE49-F238E27FC236}">
                <a16:creationId xmlns:a16="http://schemas.microsoft.com/office/drawing/2014/main" id="{1ABF1B08-268B-E9F8-0F19-830F6EE316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algn="just" rtl="0" fontAlgn="base">
              <a:spcAft>
                <a:spcPts val="1200"/>
              </a:spcAft>
              <a:buFont typeface="Arial" panose="020B0604020202020204" pitchFamily="34" charset="0"/>
              <a:buChar char="•"/>
            </a:pPr>
            <a:r>
              <a:rPr lang="vi-VN" sz="1800" b="0" i="0" u="none" strike="noStrike">
                <a:solidFill>
                  <a:srgbClr val="000000"/>
                </a:solidFill>
                <a:effectLst/>
                <a:latin typeface="Arial" panose="020B0604020202020204" pitchFamily="34" charset="0"/>
              </a:rPr>
              <a:t>số lượng phương tiện được đếm khi chúng đi qua một đoạn đường ngắn trong một khoảng thời gian nhất định, từ đó suy </a:t>
            </a:r>
            <a:r>
              <a:rPr lang="vi-VN" sz="1800" b="1" i="0" u="none" strike="noStrike">
                <a:solidFill>
                  <a:srgbClr val="000000"/>
                </a:solidFill>
                <a:effectLst/>
                <a:latin typeface="Arial" panose="020B0604020202020204" pitchFamily="34" charset="0"/>
              </a:rPr>
              <a:t>ra lưu lượng tại một điểm trung bình</a:t>
            </a:r>
            <a:r>
              <a:rPr lang="vi-VN" sz="1800" b="0" i="0" u="none" strike="noStrike">
                <a:solidFill>
                  <a:srgbClr val="000000"/>
                </a:solidFill>
                <a:effectLst/>
                <a:latin typeface="Arial" panose="020B0604020202020204" pitchFamily="34" charset="0"/>
              </a:rPr>
              <a:t> trên đoạn đó.</a:t>
            </a:r>
          </a:p>
          <a:p>
            <a:pPr marL="457200" algn="just" rtl="0" fontAlgn="base">
              <a:spcAft>
                <a:spcPts val="1200"/>
              </a:spcAft>
              <a:buFont typeface="Arial" panose="020B0604020202020204" pitchFamily="34" charset="0"/>
              <a:buChar char="•"/>
            </a:pPr>
            <a:r>
              <a:rPr lang="vi-VN" sz="1800" b="1" i="0" u="none" strike="noStrike">
                <a:solidFill>
                  <a:srgbClr val="000000"/>
                </a:solidFill>
                <a:effectLst/>
                <a:latin typeface="Arial" panose="020B0604020202020204" pitchFamily="34" charset="0"/>
              </a:rPr>
              <a:t>Tốc độ trung bình (Average Speed)</a:t>
            </a:r>
            <a:r>
              <a:rPr lang="vi-VN" sz="1800" b="0" i="0" u="none" strike="noStrike">
                <a:solidFill>
                  <a:srgbClr val="000000"/>
                </a:solidFill>
                <a:effectLst/>
                <a:latin typeface="Arial" panose="020B0604020202020204" pitchFamily="34" charset="0"/>
              </a:rPr>
              <a:t>: Tính toán dựa trên thời gian xe đi hết đoạn đường ngắn này. Ví dụ: xe A mất 5 giây để đi qua 100m → tốc độ trung bình = 100m/5s = 20m/s.</a:t>
            </a:r>
          </a:p>
          <a:p>
            <a:pPr marL="457200" algn="just" rtl="0" fontAlgn="base">
              <a:spcAft>
                <a:spcPts val="1200"/>
              </a:spcAft>
              <a:buFont typeface="Arial" panose="020B0604020202020204" pitchFamily="34" charset="0"/>
              <a:buChar char="•"/>
            </a:pPr>
            <a:endParaRPr lang="vi-VN" sz="1800" b="0" i="0" u="none" strike="noStrike">
              <a:solidFill>
                <a:srgbClr val="000000"/>
              </a:solidFill>
              <a:effectLst/>
              <a:latin typeface="Arial" panose="020B0604020202020204" pitchFamily="34" charset="0"/>
            </a:endParaRPr>
          </a:p>
          <a:p>
            <a:pPr marL="457200" algn="just" rtl="0" fontAlgn="base">
              <a:spcAft>
                <a:spcPts val="1200"/>
              </a:spcAft>
              <a:buFont typeface="Arial" panose="020B0604020202020204" pitchFamily="34" charset="0"/>
              <a:buChar char="•"/>
            </a:pPr>
            <a:endParaRPr lang="en-US"/>
          </a:p>
        </p:txBody>
      </p:sp>
    </p:spTree>
    <p:extLst>
      <p:ext uri="{BB962C8B-B14F-4D97-AF65-F5344CB8AC3E}">
        <p14:creationId xmlns:p14="http://schemas.microsoft.com/office/powerpoint/2010/main" val="26761175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34E56061-577C-E8C8-EF21-77704998DC6C}"/>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77EDF911-F4A8-DA87-7821-A6C2BD487C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59D514FE-5052-FB9F-6B32-86DD00396F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DFE2E7"/>
                </a:solidFill>
                <a:effectLst/>
                <a:latin typeface="SegoeuiPc"/>
              </a:rPr>
              <a:t>NLTH là lưu lượng tối đa mà dòng xe có thể đạt được </a:t>
            </a:r>
            <a:endParaRPr lang="en-US" b="0" i="0">
              <a:solidFill>
                <a:srgbClr val="DFE2E7"/>
              </a:solidFill>
              <a:effectLst/>
              <a:latin typeface="SegoeuiPc"/>
            </a:endParaRPr>
          </a:p>
          <a:p>
            <a:pPr marL="0" lvl="0" indent="0" algn="l" rtl="0">
              <a:spcBef>
                <a:spcPts val="0"/>
              </a:spcBef>
              <a:spcAft>
                <a:spcPts val="0"/>
              </a:spcAft>
              <a:buNone/>
            </a:pPr>
            <a:r>
              <a:rPr lang="vi-VN" b="0" i="0">
                <a:solidFill>
                  <a:srgbClr val="DFE2E7"/>
                </a:solidFill>
                <a:effectLst/>
                <a:latin typeface="SegoeuiPc"/>
              </a:rPr>
              <a:t>Mà để tìm giá trị tối đa của q ta cần tìm điểm mà tại đó q đạt giá trị cực đại </a:t>
            </a:r>
            <a:endParaRPr lang="en-US" b="0" i="0">
              <a:solidFill>
                <a:srgbClr val="DFE2E7"/>
              </a:solidFill>
              <a:effectLst/>
              <a:latin typeface="SegoeuiPc"/>
            </a:endParaRPr>
          </a:p>
          <a:p>
            <a:pPr marL="0" lvl="0" indent="0" algn="l" rtl="0">
              <a:spcBef>
                <a:spcPts val="0"/>
              </a:spcBef>
              <a:spcAft>
                <a:spcPts val="0"/>
              </a:spcAft>
              <a:buNone/>
            </a:pPr>
            <a:r>
              <a:rPr lang="vi-VN" b="0" i="0">
                <a:solidFill>
                  <a:srgbClr val="DFE2E7"/>
                </a:solidFill>
                <a:effectLst/>
                <a:latin typeface="SegoeuiPc"/>
              </a:rPr>
              <a:t>Mà trong toán học,giá trị lớn nhất của 1 hàm số đạt được tại một điểm được tính là đạo hàm = 0</a:t>
            </a:r>
            <a:endParaRPr/>
          </a:p>
        </p:txBody>
      </p:sp>
    </p:spTree>
    <p:extLst>
      <p:ext uri="{BB962C8B-B14F-4D97-AF65-F5344CB8AC3E}">
        <p14:creationId xmlns:p14="http://schemas.microsoft.com/office/powerpoint/2010/main" val="4608846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692902DB-FC14-6BCD-FC63-C997A9F6C73D}"/>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A39751FA-EFCA-C359-D846-EF8BEF863C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27A30927-8A3F-FA02-1499-298A259264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7523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a:extLst>
            <a:ext uri="{FF2B5EF4-FFF2-40B4-BE49-F238E27FC236}">
              <a16:creationId xmlns:a16="http://schemas.microsoft.com/office/drawing/2014/main" id="{58B5C60C-F49D-9810-E89D-EBE8D9867A50}"/>
            </a:ext>
          </a:extLst>
        </p:cNvPr>
        <p:cNvGrpSpPr/>
        <p:nvPr/>
      </p:nvGrpSpPr>
      <p:grpSpPr>
        <a:xfrm>
          <a:off x="0" y="0"/>
          <a:ext cx="0" cy="0"/>
          <a:chOff x="0" y="0"/>
          <a:chExt cx="0" cy="0"/>
        </a:xfrm>
      </p:grpSpPr>
      <p:sp>
        <p:nvSpPr>
          <p:cNvPr id="1092" name="Google Shape;1092;g126baddbace_2_439:notes">
            <a:extLst>
              <a:ext uri="{FF2B5EF4-FFF2-40B4-BE49-F238E27FC236}">
                <a16:creationId xmlns:a16="http://schemas.microsoft.com/office/drawing/2014/main" id="{EDDE7F58-21B6-0477-AB23-FBD5DF891D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26baddbace_2_439:notes">
            <a:extLst>
              <a:ext uri="{FF2B5EF4-FFF2-40B4-BE49-F238E27FC236}">
                <a16:creationId xmlns:a16="http://schemas.microsoft.com/office/drawing/2014/main" id="{4A466E72-75E8-A0A4-6D48-D97A1027F1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9148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72784-37EE-5CA0-7530-11CA97E0B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A7FDC-7074-D5A3-8418-C5176EFDCC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550F32E-7A11-C5C1-F7C3-95A0E89A955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DFE2E7"/>
                </a:solidFill>
                <a:effectLst/>
                <a:latin typeface="SegoeuiPc"/>
              </a:rPr>
              <a:t>Nào,chúng ta hãy cùng nhau điểm lại những nội dung cốt lõi nhất trong hôm nay. </a:t>
            </a:r>
            <a:endParaRPr lang="en-US" b="0" i="0">
              <a:solidFill>
                <a:srgbClr val="DFE2E7"/>
              </a:solidFill>
              <a:effectLst/>
              <a:latin typeface="SegoeuiP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DFE2E7"/>
              </a:solidFill>
              <a:effectLst/>
              <a:latin typeface="SegoeuiP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DFE2E7"/>
                </a:solidFill>
                <a:effectLst/>
                <a:latin typeface="SegoeuiPc"/>
              </a:rPr>
              <a:t>Đầu tiên, chúng ta đã tìm hiểu về định nghĩa của quan trắc giao thông, cũng như các thông số quan trọng như lưu lượng, vận tốc, mật độ và </a:t>
            </a:r>
            <a:r>
              <a:rPr lang="en-US" b="0" i="0" err="1">
                <a:solidFill>
                  <a:srgbClr val="DFE2E7"/>
                </a:solidFill>
                <a:effectLst/>
                <a:latin typeface="SegoeuiPc"/>
              </a:rPr>
              <a:t>thời</a:t>
            </a:r>
            <a:r>
              <a:rPr lang="en-US" b="0" i="0">
                <a:solidFill>
                  <a:srgbClr val="DFE2E7"/>
                </a:solidFill>
                <a:effectLst/>
                <a:latin typeface="SegoeuiPc"/>
              </a:rPr>
              <a:t> </a:t>
            </a:r>
            <a:r>
              <a:rPr lang="en-US" b="0" i="0" err="1">
                <a:solidFill>
                  <a:srgbClr val="DFE2E7"/>
                </a:solidFill>
                <a:effectLst/>
                <a:latin typeface="SegoeuiPc"/>
              </a:rPr>
              <a:t>gian</a:t>
            </a:r>
            <a:r>
              <a:rPr lang="en-US" b="0" i="0">
                <a:solidFill>
                  <a:srgbClr val="DFE2E7"/>
                </a:solidFill>
                <a:effectLst/>
                <a:latin typeface="SegoeuiPc"/>
              </a:rPr>
              <a:t> </a:t>
            </a:r>
            <a:r>
              <a:rPr lang="en-US" b="0" i="0" err="1">
                <a:solidFill>
                  <a:srgbClr val="DFE2E7"/>
                </a:solidFill>
                <a:effectLst/>
                <a:latin typeface="SegoeuiPc"/>
              </a:rPr>
              <a:t>choáng</a:t>
            </a:r>
            <a:r>
              <a:rPr lang="en-US" b="0" i="0">
                <a:solidFill>
                  <a:srgbClr val="DFE2E7"/>
                </a:solidFill>
                <a:effectLst/>
                <a:latin typeface="SegoeuiPc"/>
              </a:rPr>
              <a:t> </a:t>
            </a:r>
            <a:r>
              <a:rPr lang="en-US" b="0" i="0" err="1">
                <a:solidFill>
                  <a:srgbClr val="DFE2E7"/>
                </a:solidFill>
                <a:effectLst/>
                <a:latin typeface="SegoeuiPc"/>
              </a:rPr>
              <a:t>chỗ</a:t>
            </a:r>
            <a:r>
              <a:rPr lang="vi-VN" b="0" i="0">
                <a:solidFill>
                  <a:srgbClr val="DFE2E7"/>
                </a:solidFill>
                <a:effectLst/>
                <a:latin typeface="SegoeuiPc"/>
              </a:rPr>
              <a:t>. Đây là những nền tảng cơ bản để đánh giá tình hình giao thông. Chúng ta cũng đã xem xét các phương pháp đo lường dòng giao thông, từ các phương pháp truyền thống đến các công nghệ hiện đại. </a:t>
            </a:r>
            <a:endParaRPr lang="en-US" b="0" i="0">
              <a:solidFill>
                <a:srgbClr val="DFE2E7"/>
              </a:solidFill>
              <a:effectLst/>
              <a:latin typeface="SegoeuiP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DFE2E7"/>
              </a:solidFill>
              <a:effectLst/>
              <a:latin typeface="SegoeuiP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DFE2E7"/>
                </a:solidFill>
                <a:effectLst/>
                <a:latin typeface="SegoeuiPc"/>
              </a:rPr>
              <a:t>Tiếp theo, chúng ta đã khám phá các thành phần chính của hệ thống quan trắc, bao gồm các phương pháp dò tìm, phần cứng, phần mềm và hệ thống thông tin. Trong đó, chúng ta đã đặc biệt chú ý đến các phương pháp dò tìm, được phân loại thành xâm nhập, không xâm nhập và tách khỏi đường. Mỗi phương pháp đều có ưu và nhược điểm riêng, phù hợp với từng điều kiện cụ thể. </a:t>
            </a:r>
            <a:endParaRPr lang="en-US" b="0" i="0">
              <a:solidFill>
                <a:srgbClr val="DFE2E7"/>
              </a:solidFill>
              <a:effectLst/>
              <a:latin typeface="SegoeuiP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DFE2E7"/>
              </a:solidFill>
              <a:effectLst/>
              <a:latin typeface="SegoeuiP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DFE2E7"/>
                </a:solidFill>
                <a:effectLst/>
                <a:latin typeface="SegoeuiPc"/>
              </a:rPr>
              <a:t>Cuối cùng, chúng ta đã tìm hiểu về các phương pháp tính toán trong quan trắc giao thông, đặc biệt là việc sử dụng vòng từ và phương pháp moving observer. Vòng từ cung cấp dữ liệu chính xác về lưu lượng và vận tốc, trong khi moving observer cho phép chúng ta quan sát và đánh giá dòng giao thông một cách trực quan.</a:t>
            </a:r>
            <a:endParaRPr lang="en-US"/>
          </a:p>
        </p:txBody>
      </p:sp>
    </p:spTree>
    <p:extLst>
      <p:ext uri="{BB962C8B-B14F-4D97-AF65-F5344CB8AC3E}">
        <p14:creationId xmlns:p14="http://schemas.microsoft.com/office/powerpoint/2010/main" val="11181905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C098-C68B-9EBC-C55E-FD3A17E65B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F437E-5982-D8B4-FCA8-E725DCE966D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23AD94-1519-6255-AFCB-76ACD281840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39869591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91E69-2D57-CE8D-8D23-D2D16B62D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AAFE41-F4F3-D03E-E442-133B8F1D39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98D10E-F785-587F-0ACC-5ED7710EB8F2}"/>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8323650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a:extLst>
            <a:ext uri="{FF2B5EF4-FFF2-40B4-BE49-F238E27FC236}">
              <a16:creationId xmlns:a16="http://schemas.microsoft.com/office/drawing/2014/main" id="{AA6D6126-BBF8-CEDA-04BB-71B382741CC8}"/>
            </a:ext>
          </a:extLst>
        </p:cNvPr>
        <p:cNvGrpSpPr/>
        <p:nvPr/>
      </p:nvGrpSpPr>
      <p:grpSpPr>
        <a:xfrm>
          <a:off x="0" y="0"/>
          <a:ext cx="0" cy="0"/>
          <a:chOff x="0" y="0"/>
          <a:chExt cx="0" cy="0"/>
        </a:xfrm>
      </p:grpSpPr>
      <p:sp>
        <p:nvSpPr>
          <p:cNvPr id="1092" name="Google Shape;1092;g126baddbace_2_439:notes">
            <a:extLst>
              <a:ext uri="{FF2B5EF4-FFF2-40B4-BE49-F238E27FC236}">
                <a16:creationId xmlns:a16="http://schemas.microsoft.com/office/drawing/2014/main" id="{2395ECE3-3402-1BB6-F9CD-439B967D37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26baddbace_2_439:notes">
            <a:extLst>
              <a:ext uri="{FF2B5EF4-FFF2-40B4-BE49-F238E27FC236}">
                <a16:creationId xmlns:a16="http://schemas.microsoft.com/office/drawing/2014/main" id="{F1FEBF1F-E1E1-4AC5-CECB-B28E9F9A30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1843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620E7-CAE0-3367-4C0E-C824AA5E1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E4980-25F3-3297-8532-035E406DF4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2861825-4CB7-B280-CB6F-9F709A6FDC8B}"/>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1. </a:t>
            </a:r>
            <a:r>
              <a:rPr lang="en-US" err="1"/>
              <a:t>Mục</a:t>
            </a:r>
            <a:r>
              <a:rPr lang="en-US"/>
              <a:t> </a:t>
            </a:r>
            <a:r>
              <a:rPr lang="en-US" err="1"/>
              <a:t>tiêu</a:t>
            </a:r>
            <a:r>
              <a:rPr lang="en-US"/>
              <a:t> </a:t>
            </a:r>
            <a:r>
              <a:rPr lang="en-US" err="1"/>
              <a:t>chính</a:t>
            </a:r>
            <a:r>
              <a:rPr lang="en-US"/>
              <a:t> </a:t>
            </a:r>
            <a:r>
              <a:rPr lang="en-US" err="1"/>
              <a:t>của</a:t>
            </a:r>
            <a:r>
              <a:rPr lang="en-US"/>
              <a:t> </a:t>
            </a:r>
            <a:r>
              <a:rPr lang="en-US" err="1"/>
              <a:t>quan</a:t>
            </a:r>
            <a:r>
              <a:rPr lang="en-US"/>
              <a:t> </a:t>
            </a:r>
            <a:r>
              <a:rPr lang="en-US" err="1"/>
              <a:t>trắc</a:t>
            </a:r>
            <a:r>
              <a:rPr lang="en-US"/>
              <a:t> </a:t>
            </a:r>
            <a:r>
              <a:rPr lang="en-US" err="1"/>
              <a:t>giao</a:t>
            </a:r>
            <a:r>
              <a:rPr lang="en-US"/>
              <a:t> </a:t>
            </a:r>
            <a:r>
              <a:rPr lang="en-US" err="1"/>
              <a:t>thông</a:t>
            </a:r>
            <a:r>
              <a:rPr lang="en-US"/>
              <a:t> </a:t>
            </a:r>
            <a:r>
              <a:rPr lang="en-US" err="1"/>
              <a:t>là</a:t>
            </a:r>
            <a:r>
              <a:rPr lang="en-US"/>
              <a:t> </a:t>
            </a:r>
            <a:r>
              <a:rPr lang="en-US" err="1"/>
              <a:t>gì</a:t>
            </a:r>
            <a:r>
              <a:rPr lang="en-US"/>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t>Mục</a:t>
            </a:r>
            <a:r>
              <a:rPr lang="en-US"/>
              <a:t> </a:t>
            </a:r>
            <a:r>
              <a:rPr lang="en-US" err="1"/>
              <a:t>tiêu</a:t>
            </a:r>
            <a:r>
              <a:rPr lang="en-US"/>
              <a:t> </a:t>
            </a:r>
            <a:r>
              <a:rPr lang="en-US" err="1"/>
              <a:t>chính</a:t>
            </a:r>
            <a:r>
              <a:rPr lang="en-US"/>
              <a:t> </a:t>
            </a:r>
            <a:r>
              <a:rPr lang="en-US" err="1"/>
              <a:t>là</a:t>
            </a:r>
            <a:r>
              <a:rPr lang="en-US"/>
              <a:t> </a:t>
            </a:r>
            <a:r>
              <a:rPr lang="en-US" err="1"/>
              <a:t>cung</a:t>
            </a:r>
            <a:r>
              <a:rPr lang="en-US"/>
              <a:t> </a:t>
            </a:r>
            <a:r>
              <a:rPr lang="en-US" err="1"/>
              <a:t>cấp</a:t>
            </a:r>
            <a:r>
              <a:rPr lang="en-US"/>
              <a:t> </a:t>
            </a:r>
            <a:r>
              <a:rPr lang="en-US" err="1"/>
              <a:t>thông</a:t>
            </a:r>
            <a:r>
              <a:rPr lang="en-US"/>
              <a:t> tin </a:t>
            </a:r>
            <a:r>
              <a:rPr lang="en-US" err="1"/>
              <a:t>chính</a:t>
            </a:r>
            <a:r>
              <a:rPr lang="en-US"/>
              <a:t> </a:t>
            </a:r>
            <a:r>
              <a:rPr lang="en-US" err="1"/>
              <a:t>xác</a:t>
            </a:r>
            <a:r>
              <a:rPr lang="en-US"/>
              <a:t>, </a:t>
            </a:r>
            <a:r>
              <a:rPr lang="en-US" err="1"/>
              <a:t>hỗ</a:t>
            </a:r>
            <a:r>
              <a:rPr lang="en-US"/>
              <a:t> </a:t>
            </a:r>
            <a:r>
              <a:rPr lang="en-US" err="1"/>
              <a:t>trợ</a:t>
            </a:r>
            <a:r>
              <a:rPr lang="en-US"/>
              <a:t> </a:t>
            </a:r>
            <a:r>
              <a:rPr lang="en-US" err="1"/>
              <a:t>việc</a:t>
            </a:r>
            <a:r>
              <a:rPr lang="en-US"/>
              <a:t> </a:t>
            </a:r>
            <a:r>
              <a:rPr lang="en-US" err="1"/>
              <a:t>quản</a:t>
            </a:r>
            <a:r>
              <a:rPr lang="en-US"/>
              <a:t> </a:t>
            </a:r>
            <a:r>
              <a:rPr lang="en-US" err="1"/>
              <a:t>lý</a:t>
            </a:r>
            <a:r>
              <a:rPr lang="en-US"/>
              <a:t> </a:t>
            </a:r>
            <a:r>
              <a:rPr lang="en-US" err="1"/>
              <a:t>và</a:t>
            </a:r>
            <a:r>
              <a:rPr lang="en-US"/>
              <a:t> </a:t>
            </a:r>
            <a:r>
              <a:rPr lang="en-US" err="1"/>
              <a:t>quy</a:t>
            </a:r>
            <a:r>
              <a:rPr lang="en-US"/>
              <a:t> </a:t>
            </a:r>
            <a:r>
              <a:rPr lang="en-US" err="1"/>
              <a:t>hoạch</a:t>
            </a:r>
            <a:r>
              <a:rPr lang="en-US"/>
              <a:t> </a:t>
            </a:r>
            <a:r>
              <a:rPr lang="en-US" err="1"/>
              <a:t>giao</a:t>
            </a:r>
            <a:r>
              <a:rPr lang="en-US"/>
              <a:t> </a:t>
            </a:r>
            <a:r>
              <a:rPr lang="en-US" err="1"/>
              <a:t>thông</a:t>
            </a:r>
            <a:r>
              <a:rPr lang="en-US"/>
              <a:t> </a:t>
            </a:r>
            <a:r>
              <a:rPr lang="en-US" err="1"/>
              <a:t>hiệu</a:t>
            </a:r>
            <a:r>
              <a:rPr lang="en-US"/>
              <a:t> </a:t>
            </a:r>
            <a:r>
              <a:rPr lang="en-US" err="1"/>
              <a:t>quả</a:t>
            </a:r>
            <a:r>
              <a:rPr lang="en-US"/>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2. </a:t>
            </a:r>
            <a:r>
              <a:rPr lang="vi-VN"/>
              <a:t>Kể tên và mô tả ngắn gọn ba đại lượng chính trong quan trắc giao thông.</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b="1"/>
              <a:t>Lưu lượng (Flow Rate, q):</a:t>
            </a:r>
            <a:r>
              <a:rPr lang="vi-VN"/>
              <a:t> Số lượng xe di chuyển qua một điểm trong một đơn vị thời gian (xe/giờ).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b="1"/>
              <a:t>Tốc độ (Speed, v):</a:t>
            </a:r>
            <a:r>
              <a:rPr lang="vi-VN"/>
              <a:t> Khoảng cách xe di chuyển trong một đơn vị thời gian (km/h).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b="1"/>
              <a:t>Mật độ (Density, k):</a:t>
            </a:r>
            <a:r>
              <a:rPr lang="vi-VN"/>
              <a:t> Số lượng xe trên một đơn vị chiều dài của đường (xe/km).</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3. </a:t>
            </a:r>
            <a:r>
              <a:rPr lang="en-US" err="1"/>
              <a:t>Sự</a:t>
            </a:r>
            <a:r>
              <a:rPr lang="en-US"/>
              <a:t> </a:t>
            </a:r>
            <a:r>
              <a:rPr lang="en-US" err="1"/>
              <a:t>khác</a:t>
            </a:r>
            <a:r>
              <a:rPr lang="en-US"/>
              <a:t> </a:t>
            </a:r>
            <a:r>
              <a:rPr lang="en-US" err="1"/>
              <a:t>biệt</a:t>
            </a:r>
            <a:r>
              <a:rPr lang="en-US"/>
              <a:t> </a:t>
            </a:r>
            <a:r>
              <a:rPr lang="en-US" err="1"/>
              <a:t>giữa</a:t>
            </a:r>
            <a:r>
              <a:rPr lang="en-US"/>
              <a:t> </a:t>
            </a:r>
            <a:r>
              <a:rPr lang="en-US" err="1"/>
              <a:t>tốc</a:t>
            </a:r>
            <a:r>
              <a:rPr lang="en-US"/>
              <a:t> </a:t>
            </a:r>
            <a:r>
              <a:rPr lang="en-US" err="1"/>
              <a:t>độ</a:t>
            </a:r>
            <a:r>
              <a:rPr lang="en-US"/>
              <a:t> (speed) </a:t>
            </a:r>
            <a:r>
              <a:rPr lang="en-US" err="1"/>
              <a:t>và</a:t>
            </a:r>
            <a:r>
              <a:rPr lang="en-US"/>
              <a:t> </a:t>
            </a:r>
            <a:r>
              <a:rPr lang="en-US" err="1"/>
              <a:t>vận</a:t>
            </a:r>
            <a:r>
              <a:rPr lang="en-US"/>
              <a:t> </a:t>
            </a:r>
            <a:r>
              <a:rPr lang="en-US" err="1"/>
              <a:t>tốc</a:t>
            </a:r>
            <a:r>
              <a:rPr lang="en-US"/>
              <a:t> (velocity) </a:t>
            </a:r>
            <a:r>
              <a:rPr lang="en-US" err="1"/>
              <a:t>là</a:t>
            </a:r>
            <a:r>
              <a:rPr lang="en-US"/>
              <a:t> </a:t>
            </a:r>
            <a:r>
              <a:rPr lang="en-US" err="1"/>
              <a:t>gì</a:t>
            </a:r>
            <a:r>
              <a:rPr lang="en-US"/>
              <a:t>? Khi </a:t>
            </a:r>
            <a:r>
              <a:rPr lang="en-US" err="1"/>
              <a:t>nào</a:t>
            </a:r>
            <a:r>
              <a:rPr lang="en-US"/>
              <a:t> </a:t>
            </a:r>
            <a:r>
              <a:rPr lang="en-US" err="1"/>
              <a:t>chúng</a:t>
            </a:r>
            <a:r>
              <a:rPr lang="en-US"/>
              <a:t> </a:t>
            </a:r>
            <a:r>
              <a:rPr lang="en-US" err="1"/>
              <a:t>có</a:t>
            </a:r>
            <a:r>
              <a:rPr lang="en-US"/>
              <a:t> </a:t>
            </a:r>
            <a:r>
              <a:rPr lang="en-US" err="1"/>
              <a:t>độ</a:t>
            </a:r>
            <a:r>
              <a:rPr lang="en-US"/>
              <a:t> </a:t>
            </a:r>
            <a:r>
              <a:rPr lang="en-US" err="1"/>
              <a:t>lớn</a:t>
            </a:r>
            <a:r>
              <a:rPr lang="en-US"/>
              <a:t> </a:t>
            </a:r>
            <a:r>
              <a:rPr lang="en-US" err="1"/>
              <a:t>bằng</a:t>
            </a:r>
            <a:r>
              <a:rPr lang="en-US"/>
              <a:t> </a:t>
            </a:r>
            <a:r>
              <a:rPr lang="en-US" err="1"/>
              <a:t>nhau</a:t>
            </a:r>
            <a:r>
              <a:rPr lang="en-US"/>
              <a:t>?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b="1"/>
              <a:t>Tốc độ</a:t>
            </a:r>
            <a:r>
              <a:rPr lang="vi-VN"/>
              <a:t> là độ lớn quãng đường đi được trong một đơn vị thời gian, không có hướng.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b="1"/>
              <a:t>Vận tốc</a:t>
            </a:r>
            <a:r>
              <a:rPr lang="vi-VN"/>
              <a:t> là một đại lượng vector, bao gồm cả độ lớn và hướng đi.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Chúng có độ lớn bằng nhau khi vật thể di chuyển theo đường thẳng mà không quay lại.</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a:buNone/>
            </a:pPr>
            <a:r>
              <a:rPr lang="en-US" b="1"/>
              <a:t>4. </a:t>
            </a:r>
            <a:r>
              <a:rPr lang="vi-VN" b="1"/>
              <a:t>Vì sao cảm biến áp điện không được sử dụng phổ biến như vòng từ?</a:t>
            </a:r>
            <a:endParaRPr lang="en-US" b="1"/>
          </a:p>
          <a:p>
            <a:pPr>
              <a:buNone/>
            </a:pPr>
            <a:r>
              <a:rPr lang="vi-VN"/>
              <a:t>Vì cảm biến áp điện dễ bị hư hỏng do tải trọng lớn từ xe cộ, độ nhạy phụ thuộc vào nhiệt độ, khó lắp đặt và sửa chữa hơn vòng từ.</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5. </a:t>
            </a:r>
            <a:r>
              <a:rPr lang="en-US" err="1"/>
              <a:t>Hệ</a:t>
            </a:r>
            <a:r>
              <a:rPr lang="en-US"/>
              <a:t> </a:t>
            </a:r>
            <a:r>
              <a:rPr lang="en-US" err="1"/>
              <a:t>thống</a:t>
            </a:r>
            <a:r>
              <a:rPr lang="en-US"/>
              <a:t> </a:t>
            </a:r>
            <a:r>
              <a:rPr lang="en-US" err="1"/>
              <a:t>quan</a:t>
            </a:r>
            <a:r>
              <a:rPr lang="en-US"/>
              <a:t> </a:t>
            </a:r>
            <a:r>
              <a:rPr lang="en-US" err="1"/>
              <a:t>trắc</a:t>
            </a:r>
            <a:r>
              <a:rPr lang="en-US"/>
              <a:t> </a:t>
            </a:r>
            <a:r>
              <a:rPr lang="en-US" err="1"/>
              <a:t>giao</a:t>
            </a:r>
            <a:r>
              <a:rPr lang="en-US"/>
              <a:t> </a:t>
            </a:r>
            <a:r>
              <a:rPr lang="en-US" err="1"/>
              <a:t>thông</a:t>
            </a:r>
            <a:r>
              <a:rPr lang="en-US"/>
              <a:t> </a:t>
            </a:r>
            <a:r>
              <a:rPr lang="en-US" err="1"/>
              <a:t>gồm</a:t>
            </a:r>
            <a:r>
              <a:rPr lang="en-US"/>
              <a:t> </a:t>
            </a:r>
            <a:r>
              <a:rPr lang="en-US" err="1"/>
              <a:t>những</a:t>
            </a:r>
            <a:r>
              <a:rPr lang="en-US"/>
              <a:t> </a:t>
            </a:r>
            <a:r>
              <a:rPr lang="en-US" err="1"/>
              <a:t>thành</a:t>
            </a:r>
            <a:r>
              <a:rPr lang="en-US"/>
              <a:t> </a:t>
            </a:r>
            <a:r>
              <a:rPr lang="en-US" err="1"/>
              <a:t>phần</a:t>
            </a:r>
            <a:r>
              <a:rPr lang="en-US"/>
              <a:t> </a:t>
            </a:r>
            <a:r>
              <a:rPr lang="en-US" err="1"/>
              <a:t>chính</a:t>
            </a:r>
            <a:r>
              <a:rPr lang="en-US"/>
              <a:t> </a:t>
            </a:r>
            <a:r>
              <a:rPr lang="en-US" err="1"/>
              <a:t>nào</a:t>
            </a:r>
            <a:r>
              <a:rPr lang="en-US"/>
              <a:t>? Vai </a:t>
            </a:r>
            <a:r>
              <a:rPr lang="en-US" err="1"/>
              <a:t>trò</a:t>
            </a:r>
            <a:r>
              <a:rPr lang="en-US"/>
              <a:t> </a:t>
            </a:r>
            <a:r>
              <a:rPr lang="en-US" err="1"/>
              <a:t>của</a:t>
            </a:r>
            <a:r>
              <a:rPr lang="en-US"/>
              <a:t> </a:t>
            </a:r>
            <a:r>
              <a:rPr lang="en-US" err="1"/>
              <a:t>từng</a:t>
            </a:r>
            <a:r>
              <a:rPr lang="en-US"/>
              <a:t> </a:t>
            </a:r>
            <a:r>
              <a:rPr lang="en-US" err="1"/>
              <a:t>thành</a:t>
            </a:r>
            <a:r>
              <a:rPr lang="en-US"/>
              <a:t> </a:t>
            </a:r>
            <a:r>
              <a:rPr lang="en-US" err="1"/>
              <a:t>phần</a:t>
            </a:r>
            <a:r>
              <a:rPr lang="en-US"/>
              <a: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b="1"/>
              <a:t>Thiết bị đo lường (Phần cứng):</a:t>
            </a:r>
            <a:r>
              <a:rPr lang="vi-VN"/>
              <a:t> Cảm biến, camera, vòng từ, radar, v.v.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b="1"/>
              <a:t>Phần mềm xử lý dữ liệu:</a:t>
            </a:r>
            <a:r>
              <a:rPr lang="vi-VN"/>
              <a:t> Lưu trữ, phân tích, báo cáo dữ liệu giao thông.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b="1"/>
              <a:t>Hệ thống thông tin:</a:t>
            </a:r>
            <a:r>
              <a:rPr lang="vi-VN"/>
              <a:t> Truyền tải dữ liệu giữa các thiết bị và trung tâm điều khiển.</a:t>
            </a:r>
            <a:endParaRPr lang="en-US"/>
          </a:p>
        </p:txBody>
      </p:sp>
    </p:spTree>
    <p:extLst>
      <p:ext uri="{BB962C8B-B14F-4D97-AF65-F5344CB8AC3E}">
        <p14:creationId xmlns:p14="http://schemas.microsoft.com/office/powerpoint/2010/main" val="30469148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574EA-3659-CBB3-5313-3C4A6F3F4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A49E6-F41B-8A2A-B812-49CCC7B76B9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9D89535-8394-2A01-E33C-419CF4137C09}"/>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6. </a:t>
            </a:r>
            <a:r>
              <a:rPr lang="vi-VN"/>
              <a:t>Tại sao các thành phố lớn thường lắp đặt camera quan sát giao thông thay vì sử dụng phương pháp "Moving Observer"?</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Vì camera có thể quan sát liên tục, không bị ảnh hưởng bởi phương tiện di chuyển và có độ chính xác cao hơn so với phương pháp dùng xe thăm dò.</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7. </a:t>
            </a:r>
            <a:r>
              <a:rPr lang="vi-VN"/>
              <a:t>Ở Việt Nam, những phương pháp quan trắc giao thông nào được sử dụng phổ biến nhất?</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Camera quan sát giao thông.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Cảm biến vòng từ ở các trạm thu phí, đèn tín hiệu giao thông.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t>GPS và hệ thống quản lý phương tiện công cộng.</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8. </a:t>
            </a:r>
            <a:r>
              <a:rPr lang="vi-VN"/>
              <a:t>Nếu một tuyến đường bị ùn tắc nghiêm trọng vào giờ cao điểm, dữ liệu quan trắc sẽ cho thấy điều gì?</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Mật độ giao thông cao (số xe/km tăng).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Tốc độ trung bình thấp.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Tỷ lệ thời gian chiếm dụng đường (Occupancy) tăng lên.</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9. </a:t>
            </a:r>
            <a:r>
              <a:rPr lang="en-US" err="1"/>
              <a:t>Nếu</a:t>
            </a:r>
            <a:r>
              <a:rPr lang="en-US"/>
              <a:t> </a:t>
            </a:r>
            <a:r>
              <a:rPr lang="en-US" err="1"/>
              <a:t>có</a:t>
            </a:r>
            <a:r>
              <a:rPr lang="en-US"/>
              <a:t> </a:t>
            </a:r>
            <a:r>
              <a:rPr lang="en-US" err="1"/>
              <a:t>thể</a:t>
            </a:r>
            <a:r>
              <a:rPr lang="en-US"/>
              <a:t> </a:t>
            </a:r>
            <a:r>
              <a:rPr lang="en-US" err="1"/>
              <a:t>cải</a:t>
            </a:r>
            <a:r>
              <a:rPr lang="en-US"/>
              <a:t> </a:t>
            </a:r>
            <a:r>
              <a:rPr lang="en-US" err="1"/>
              <a:t>tiến</a:t>
            </a:r>
            <a:r>
              <a:rPr lang="en-US"/>
              <a:t> </a:t>
            </a:r>
            <a:r>
              <a:rPr lang="en-US" err="1"/>
              <a:t>hệ</a:t>
            </a:r>
            <a:r>
              <a:rPr lang="en-US"/>
              <a:t> </a:t>
            </a:r>
            <a:r>
              <a:rPr lang="en-US" err="1"/>
              <a:t>thống</a:t>
            </a:r>
            <a:r>
              <a:rPr lang="en-US"/>
              <a:t> </a:t>
            </a:r>
            <a:r>
              <a:rPr lang="en-US" err="1"/>
              <a:t>quan</a:t>
            </a:r>
            <a:r>
              <a:rPr lang="en-US"/>
              <a:t> </a:t>
            </a:r>
            <a:r>
              <a:rPr lang="en-US" err="1"/>
              <a:t>trắc</a:t>
            </a:r>
            <a:r>
              <a:rPr lang="en-US"/>
              <a:t> </a:t>
            </a:r>
            <a:r>
              <a:rPr lang="en-US" err="1"/>
              <a:t>giao</a:t>
            </a:r>
            <a:r>
              <a:rPr lang="en-US"/>
              <a:t> </a:t>
            </a:r>
            <a:r>
              <a:rPr lang="en-US" err="1"/>
              <a:t>thông</a:t>
            </a:r>
            <a:r>
              <a:rPr lang="en-US"/>
              <a:t> </a:t>
            </a:r>
            <a:r>
              <a:rPr lang="en-US" err="1"/>
              <a:t>hiện</a:t>
            </a:r>
            <a:r>
              <a:rPr lang="en-US"/>
              <a:t> </a:t>
            </a:r>
            <a:r>
              <a:rPr lang="en-US" err="1"/>
              <a:t>tại</a:t>
            </a:r>
            <a:r>
              <a:rPr lang="en-US"/>
              <a:t>, </a:t>
            </a:r>
            <a:r>
              <a:rPr lang="en-US" err="1"/>
              <a:t>bạn</a:t>
            </a:r>
            <a:r>
              <a:rPr lang="en-US"/>
              <a:t> </a:t>
            </a:r>
            <a:r>
              <a:rPr lang="en-US" err="1"/>
              <a:t>sẽ</a:t>
            </a:r>
            <a:r>
              <a:rPr lang="en-US"/>
              <a:t> </a:t>
            </a:r>
            <a:r>
              <a:rPr lang="en-US" err="1"/>
              <a:t>đề</a:t>
            </a:r>
            <a:r>
              <a:rPr lang="en-US"/>
              <a:t> </a:t>
            </a:r>
            <a:r>
              <a:rPr lang="en-US" err="1"/>
              <a:t>xuất</a:t>
            </a:r>
            <a:r>
              <a:rPr lang="en-US"/>
              <a:t> </a:t>
            </a:r>
            <a:r>
              <a:rPr lang="en-US" err="1"/>
              <a:t>những</a:t>
            </a:r>
            <a:r>
              <a:rPr lang="en-US"/>
              <a:t> </a:t>
            </a:r>
            <a:r>
              <a:rPr lang="en-US" err="1"/>
              <a:t>thay</a:t>
            </a:r>
            <a:r>
              <a:rPr lang="en-US"/>
              <a:t> </a:t>
            </a:r>
            <a:r>
              <a:rPr lang="en-US" err="1"/>
              <a:t>đổi</a:t>
            </a:r>
            <a:r>
              <a:rPr lang="en-US"/>
              <a:t> </a:t>
            </a:r>
            <a:r>
              <a:rPr lang="en-US" err="1"/>
              <a:t>gì</a:t>
            </a:r>
            <a:r>
              <a:rPr lang="en-US"/>
              <a:t>?</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err="1"/>
              <a:t>Sử</a:t>
            </a:r>
            <a:r>
              <a:rPr lang="en-US"/>
              <a:t> </a:t>
            </a:r>
            <a:r>
              <a:rPr lang="en-US" err="1"/>
              <a:t>dụng</a:t>
            </a:r>
            <a:r>
              <a:rPr lang="en-US"/>
              <a:t> AI </a:t>
            </a:r>
            <a:r>
              <a:rPr lang="en-US" err="1"/>
              <a:t>để</a:t>
            </a:r>
            <a:r>
              <a:rPr lang="en-US"/>
              <a:t> </a:t>
            </a:r>
            <a:r>
              <a:rPr lang="en-US" err="1"/>
              <a:t>tự</a:t>
            </a:r>
            <a:r>
              <a:rPr lang="en-US"/>
              <a:t> </a:t>
            </a:r>
            <a:r>
              <a:rPr lang="en-US" err="1"/>
              <a:t>động</a:t>
            </a:r>
            <a:r>
              <a:rPr lang="en-US"/>
              <a:t> </a:t>
            </a:r>
            <a:r>
              <a:rPr lang="en-US" err="1"/>
              <a:t>dự</a:t>
            </a:r>
            <a:r>
              <a:rPr lang="en-US"/>
              <a:t> </a:t>
            </a:r>
            <a:r>
              <a:rPr lang="en-US" err="1"/>
              <a:t>báo</a:t>
            </a:r>
            <a:r>
              <a:rPr lang="en-US"/>
              <a:t> </a:t>
            </a:r>
            <a:r>
              <a:rPr lang="en-US" err="1"/>
              <a:t>ùn</a:t>
            </a:r>
            <a:r>
              <a:rPr lang="en-US"/>
              <a:t> </a:t>
            </a:r>
            <a:r>
              <a:rPr lang="en-US" err="1"/>
              <a:t>tắc</a:t>
            </a:r>
            <a:r>
              <a:rPr lang="en-US"/>
              <a:t>.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err="1"/>
              <a:t>Cải</a:t>
            </a:r>
            <a:r>
              <a:rPr lang="en-US"/>
              <a:t> </a:t>
            </a:r>
            <a:r>
              <a:rPr lang="en-US" err="1"/>
              <a:t>thiện</a:t>
            </a:r>
            <a:r>
              <a:rPr lang="en-US"/>
              <a:t> </a:t>
            </a:r>
            <a:r>
              <a:rPr lang="en-US" err="1"/>
              <a:t>độ</a:t>
            </a:r>
            <a:r>
              <a:rPr lang="en-US"/>
              <a:t> </a:t>
            </a:r>
            <a:r>
              <a:rPr lang="en-US" err="1"/>
              <a:t>chính</a:t>
            </a:r>
            <a:r>
              <a:rPr lang="en-US"/>
              <a:t> </a:t>
            </a:r>
            <a:r>
              <a:rPr lang="en-US" err="1"/>
              <a:t>xác</a:t>
            </a:r>
            <a:r>
              <a:rPr lang="en-US"/>
              <a:t> </a:t>
            </a:r>
            <a:r>
              <a:rPr lang="en-US" err="1"/>
              <a:t>của</a:t>
            </a:r>
            <a:r>
              <a:rPr lang="en-US"/>
              <a:t> </a:t>
            </a:r>
            <a:r>
              <a:rPr lang="en-US" err="1"/>
              <a:t>cảm</a:t>
            </a:r>
            <a:r>
              <a:rPr lang="en-US"/>
              <a:t> </a:t>
            </a:r>
            <a:r>
              <a:rPr lang="en-US" err="1"/>
              <a:t>biến</a:t>
            </a:r>
            <a:r>
              <a:rPr lang="en-US"/>
              <a:t>.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err="1"/>
              <a:t>Phát</a:t>
            </a:r>
            <a:r>
              <a:rPr lang="en-US"/>
              <a:t> </a:t>
            </a:r>
            <a:r>
              <a:rPr lang="en-US" err="1"/>
              <a:t>triển</a:t>
            </a:r>
            <a:r>
              <a:rPr lang="en-US"/>
              <a:t> </a:t>
            </a:r>
            <a:r>
              <a:rPr lang="en-US" err="1"/>
              <a:t>ứng</a:t>
            </a:r>
            <a:r>
              <a:rPr lang="en-US"/>
              <a:t> </a:t>
            </a:r>
            <a:r>
              <a:rPr lang="en-US" err="1"/>
              <a:t>dụng</a:t>
            </a:r>
            <a:r>
              <a:rPr lang="en-US"/>
              <a:t> </a:t>
            </a:r>
            <a:r>
              <a:rPr lang="en-US" err="1"/>
              <a:t>theo</a:t>
            </a:r>
            <a:r>
              <a:rPr lang="en-US"/>
              <a:t> </a:t>
            </a:r>
            <a:r>
              <a:rPr lang="en-US" err="1"/>
              <a:t>dõi</a:t>
            </a:r>
            <a:r>
              <a:rPr lang="en-US"/>
              <a:t> </a:t>
            </a:r>
            <a:r>
              <a:rPr lang="en-US" err="1"/>
              <a:t>tình</a:t>
            </a:r>
            <a:r>
              <a:rPr lang="en-US"/>
              <a:t> </a:t>
            </a:r>
            <a:r>
              <a:rPr lang="en-US" err="1"/>
              <a:t>hình</a:t>
            </a:r>
            <a:r>
              <a:rPr lang="en-US"/>
              <a:t> </a:t>
            </a:r>
            <a:r>
              <a:rPr lang="en-US" err="1"/>
              <a:t>giao</a:t>
            </a:r>
            <a:r>
              <a:rPr lang="en-US"/>
              <a:t> </a:t>
            </a:r>
            <a:r>
              <a:rPr lang="en-US" err="1"/>
              <a:t>thông</a:t>
            </a:r>
            <a:r>
              <a:rPr lang="en-US"/>
              <a:t> </a:t>
            </a:r>
            <a:r>
              <a:rPr lang="en-US" err="1"/>
              <a:t>theo</a:t>
            </a:r>
            <a:r>
              <a:rPr lang="en-US"/>
              <a:t> </a:t>
            </a:r>
            <a:r>
              <a:rPr lang="en-US" err="1"/>
              <a:t>thời</a:t>
            </a:r>
            <a:r>
              <a:rPr lang="en-US"/>
              <a:t> </a:t>
            </a:r>
            <a:r>
              <a:rPr lang="en-US" err="1"/>
              <a:t>gian</a:t>
            </a:r>
            <a:r>
              <a:rPr lang="en-US"/>
              <a:t> </a:t>
            </a:r>
            <a:r>
              <a:rPr lang="en-US" err="1"/>
              <a:t>thực</a:t>
            </a:r>
            <a:r>
              <a:rPr lang="en-US"/>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10. </a:t>
            </a:r>
            <a:r>
              <a:rPr lang="vi-VN"/>
              <a:t>Theo bạn, có nên sử dụng drone (máy bay không người lái) để quan trắc giao thông hay không? Vì sao?</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1"/>
              <a:t>Ưu điểm:</a:t>
            </a:r>
            <a:r>
              <a:rPr lang="vi-VN"/>
              <a:t> Quan sát từ trên cao, bao quát toàn cảnh, cập nhật dữ liệu theo thời gian thực. </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1"/>
              <a:t>Nhược điểm:</a:t>
            </a:r>
            <a:r>
              <a:rPr lang="vi-VN"/>
              <a:t> Chi phí cao, cần quy định an toàn hàng không.</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a:p>
        </p:txBody>
      </p:sp>
    </p:spTree>
    <p:extLst>
      <p:ext uri="{BB962C8B-B14F-4D97-AF65-F5344CB8AC3E}">
        <p14:creationId xmlns:p14="http://schemas.microsoft.com/office/powerpoint/2010/main" val="31828300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9F48-9474-1193-1AEF-D19258154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1129A-A8DF-B4BA-E365-EF98A0BE0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E3F762-8B72-EE55-50E3-7873EEA61C28}"/>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11. </a:t>
            </a:r>
            <a:r>
              <a:rPr lang="vi-VN" b="1"/>
              <a:t>Một thành phố đang có kế hoạch lắp đặt hệ thống quan trắc giao thông. Theo bạn, họ nên ưu tiên sử dụng công nghệ nào?</a:t>
            </a:r>
            <a:endParaRPr lang="vi-VN"/>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err="1"/>
              <a:t>Nếu</a:t>
            </a:r>
            <a:r>
              <a:rPr lang="en-US"/>
              <a:t> </a:t>
            </a:r>
            <a:r>
              <a:rPr lang="en-US" err="1"/>
              <a:t>ngân</a:t>
            </a:r>
            <a:r>
              <a:rPr lang="en-US"/>
              <a:t> </a:t>
            </a:r>
            <a:r>
              <a:rPr lang="en-US" err="1"/>
              <a:t>sách</a:t>
            </a:r>
            <a:r>
              <a:rPr lang="en-US"/>
              <a:t> </a:t>
            </a:r>
            <a:r>
              <a:rPr lang="en-US" err="1"/>
              <a:t>thấp</a:t>
            </a:r>
            <a:r>
              <a:rPr lang="en-US"/>
              <a:t>: </a:t>
            </a:r>
            <a:r>
              <a:rPr lang="en-US" err="1"/>
              <a:t>Sử</a:t>
            </a:r>
            <a:r>
              <a:rPr lang="en-US"/>
              <a:t> </a:t>
            </a:r>
            <a:r>
              <a:rPr lang="en-US" err="1"/>
              <a:t>dụng</a:t>
            </a:r>
            <a:r>
              <a:rPr lang="en-US"/>
              <a:t> </a:t>
            </a:r>
            <a:r>
              <a:rPr lang="en-US" err="1"/>
              <a:t>vòng</a:t>
            </a:r>
            <a:r>
              <a:rPr lang="en-US"/>
              <a:t> </a:t>
            </a:r>
            <a:r>
              <a:rPr lang="en-US" err="1"/>
              <a:t>từ</a:t>
            </a:r>
            <a:r>
              <a:rPr lang="en-US"/>
              <a:t> </a:t>
            </a:r>
            <a:r>
              <a:rPr lang="en-US" err="1"/>
              <a:t>hoặc</a:t>
            </a:r>
            <a:r>
              <a:rPr lang="en-US"/>
              <a:t> </a:t>
            </a:r>
            <a:r>
              <a:rPr lang="en-US" err="1"/>
              <a:t>cảm</a:t>
            </a:r>
            <a:r>
              <a:rPr lang="en-US"/>
              <a:t> </a:t>
            </a:r>
            <a:r>
              <a:rPr lang="en-US" err="1"/>
              <a:t>biến</a:t>
            </a:r>
            <a:r>
              <a:rPr lang="en-US"/>
              <a:t> </a:t>
            </a:r>
            <a:r>
              <a:rPr lang="en-US" err="1"/>
              <a:t>siêu</a:t>
            </a:r>
            <a:r>
              <a:rPr lang="en-US"/>
              <a:t> </a:t>
            </a:r>
            <a:r>
              <a:rPr lang="en-US" err="1"/>
              <a:t>âm</a:t>
            </a:r>
            <a:r>
              <a:rPr lang="en-US"/>
              <a:t>.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err="1"/>
              <a:t>Nếu</a:t>
            </a:r>
            <a:r>
              <a:rPr lang="en-US"/>
              <a:t> </a:t>
            </a:r>
            <a:r>
              <a:rPr lang="en-US" err="1"/>
              <a:t>muốn</a:t>
            </a:r>
            <a:r>
              <a:rPr lang="en-US"/>
              <a:t> </a:t>
            </a:r>
            <a:r>
              <a:rPr lang="en-US" err="1"/>
              <a:t>phân</a:t>
            </a:r>
            <a:r>
              <a:rPr lang="en-US"/>
              <a:t> </a:t>
            </a:r>
            <a:r>
              <a:rPr lang="en-US" err="1"/>
              <a:t>tích</a:t>
            </a:r>
            <a:r>
              <a:rPr lang="en-US"/>
              <a:t> </a:t>
            </a:r>
            <a:r>
              <a:rPr lang="en-US" err="1"/>
              <a:t>nâng</a:t>
            </a:r>
            <a:r>
              <a:rPr lang="en-US"/>
              <a:t> </a:t>
            </a:r>
            <a:r>
              <a:rPr lang="en-US" err="1"/>
              <a:t>cao</a:t>
            </a:r>
            <a:r>
              <a:rPr lang="en-US"/>
              <a:t>: </a:t>
            </a:r>
            <a:r>
              <a:rPr lang="en-US" err="1"/>
              <a:t>Dùng</a:t>
            </a:r>
            <a:r>
              <a:rPr lang="en-US"/>
              <a:t> </a:t>
            </a:r>
            <a:r>
              <a:rPr lang="en-US" err="1"/>
              <a:t>xử</a:t>
            </a:r>
            <a:r>
              <a:rPr lang="en-US"/>
              <a:t> </a:t>
            </a:r>
            <a:r>
              <a:rPr lang="en-US" err="1"/>
              <a:t>lý</a:t>
            </a:r>
            <a:r>
              <a:rPr lang="en-US"/>
              <a:t> </a:t>
            </a:r>
            <a:r>
              <a:rPr lang="en-US" err="1"/>
              <a:t>ảnh</a:t>
            </a:r>
            <a:r>
              <a:rPr lang="en-US"/>
              <a:t> video (VIP).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err="1"/>
              <a:t>Nếu</a:t>
            </a:r>
            <a:r>
              <a:rPr lang="en-US"/>
              <a:t> </a:t>
            </a:r>
            <a:r>
              <a:rPr lang="en-US" err="1"/>
              <a:t>cần</a:t>
            </a:r>
            <a:r>
              <a:rPr lang="en-US"/>
              <a:t> </a:t>
            </a:r>
            <a:r>
              <a:rPr lang="en-US" err="1"/>
              <a:t>theo</a:t>
            </a:r>
            <a:r>
              <a:rPr lang="en-US"/>
              <a:t> </a:t>
            </a:r>
            <a:r>
              <a:rPr lang="en-US" err="1"/>
              <a:t>dõi</a:t>
            </a:r>
            <a:r>
              <a:rPr lang="en-US"/>
              <a:t> </a:t>
            </a:r>
            <a:r>
              <a:rPr lang="en-US" err="1"/>
              <a:t>thời</a:t>
            </a:r>
            <a:r>
              <a:rPr lang="en-US"/>
              <a:t> </a:t>
            </a:r>
            <a:r>
              <a:rPr lang="en-US" err="1"/>
              <a:t>gian</a:t>
            </a:r>
            <a:r>
              <a:rPr lang="en-US"/>
              <a:t> </a:t>
            </a:r>
            <a:r>
              <a:rPr lang="en-US" err="1"/>
              <a:t>thực</a:t>
            </a:r>
            <a:r>
              <a:rPr lang="en-US"/>
              <a:t>: </a:t>
            </a:r>
            <a:r>
              <a:rPr lang="en-US" err="1"/>
              <a:t>Tích</a:t>
            </a:r>
            <a:r>
              <a:rPr lang="en-US"/>
              <a:t> </a:t>
            </a:r>
            <a:r>
              <a:rPr lang="en-US" err="1"/>
              <a:t>hợp</a:t>
            </a:r>
            <a:r>
              <a:rPr lang="en-US"/>
              <a:t> GPS </a:t>
            </a:r>
            <a:r>
              <a:rPr lang="en-US" err="1"/>
              <a:t>và</a:t>
            </a:r>
            <a:r>
              <a:rPr lang="en-US"/>
              <a:t> </a:t>
            </a:r>
            <a:r>
              <a:rPr lang="en-US" err="1"/>
              <a:t>hệ</a:t>
            </a:r>
            <a:r>
              <a:rPr lang="en-US"/>
              <a:t> </a:t>
            </a:r>
            <a:r>
              <a:rPr lang="en-US" err="1"/>
              <a:t>thống</a:t>
            </a:r>
            <a:r>
              <a:rPr lang="en-US"/>
              <a:t> </a:t>
            </a:r>
            <a:r>
              <a:rPr lang="en-US" err="1"/>
              <a:t>giám</a:t>
            </a:r>
            <a:r>
              <a:rPr lang="en-US"/>
              <a:t> </a:t>
            </a:r>
            <a:r>
              <a:rPr lang="en-US" err="1"/>
              <a:t>sát</a:t>
            </a:r>
            <a:r>
              <a:rPr lang="en-US"/>
              <a:t> </a:t>
            </a:r>
            <a:r>
              <a:rPr lang="en-US" err="1"/>
              <a:t>trung</a:t>
            </a:r>
            <a:r>
              <a:rPr lang="en-US"/>
              <a:t> </a:t>
            </a:r>
            <a:r>
              <a:rPr lang="en-US" err="1"/>
              <a:t>tâm</a:t>
            </a:r>
            <a:r>
              <a:rPr lang="en-US"/>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12. </a:t>
            </a:r>
            <a:r>
              <a:rPr lang="vi-VN"/>
              <a:t>Bạn có nghĩ rằng các phương tiện tự lái (self-driving cars) sẽ làm giảm ùn tắc giao thông không? Vì sao?</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1"/>
              <a:t>Có:</a:t>
            </a:r>
            <a:r>
              <a:rPr lang="vi-VN"/>
              <a:t> Vì xe tự lái có thể giữ khoảng cách hợp lý, giảm va chạm và tối ưu hóa luồng giao thông. </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1"/>
              <a:t>Không:</a:t>
            </a:r>
            <a:r>
              <a:rPr lang="vi-VN"/>
              <a:t> Vì khi xe tự lái chưa phổ biến rộng rãi, việc kết hợp xe tự lái với xe truyền thống có thể gây ra xung đột giao thông.</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13. Theo </a:t>
            </a:r>
            <a:r>
              <a:rPr lang="en-US" err="1"/>
              <a:t>bạn</a:t>
            </a:r>
            <a:r>
              <a:rPr lang="en-US"/>
              <a:t>, </a:t>
            </a:r>
            <a:r>
              <a:rPr lang="en-US" err="1"/>
              <a:t>dữ</a:t>
            </a:r>
            <a:r>
              <a:rPr lang="en-US"/>
              <a:t> </a:t>
            </a:r>
            <a:r>
              <a:rPr lang="en-US" err="1"/>
              <a:t>liệu</a:t>
            </a:r>
            <a:r>
              <a:rPr lang="en-US"/>
              <a:t> </a:t>
            </a:r>
            <a:r>
              <a:rPr lang="en-US" err="1"/>
              <a:t>giao</a:t>
            </a:r>
            <a:r>
              <a:rPr lang="en-US"/>
              <a:t> </a:t>
            </a:r>
            <a:r>
              <a:rPr lang="en-US" err="1"/>
              <a:t>thông</a:t>
            </a:r>
            <a:r>
              <a:rPr lang="en-US"/>
              <a:t> </a:t>
            </a:r>
            <a:r>
              <a:rPr lang="en-US" err="1"/>
              <a:t>có</a:t>
            </a:r>
            <a:r>
              <a:rPr lang="en-US"/>
              <a:t> </a:t>
            </a:r>
            <a:r>
              <a:rPr lang="en-US" err="1"/>
              <a:t>cần</a:t>
            </a:r>
            <a:r>
              <a:rPr lang="en-US"/>
              <a:t> </a:t>
            </a:r>
            <a:r>
              <a:rPr lang="en-US" err="1"/>
              <a:t>phải</a:t>
            </a:r>
            <a:r>
              <a:rPr lang="en-US"/>
              <a:t> </a:t>
            </a:r>
            <a:r>
              <a:rPr lang="en-US" err="1"/>
              <a:t>bảo</a:t>
            </a:r>
            <a:r>
              <a:rPr lang="en-US"/>
              <a:t> </a:t>
            </a:r>
            <a:r>
              <a:rPr lang="en-US" err="1"/>
              <a:t>mật</a:t>
            </a:r>
            <a:r>
              <a:rPr lang="en-US"/>
              <a:t> </a:t>
            </a:r>
            <a:r>
              <a:rPr lang="en-US" err="1"/>
              <a:t>không</a:t>
            </a:r>
            <a:r>
              <a:rPr lang="en-US"/>
              <a:t>? </a:t>
            </a:r>
            <a:r>
              <a:rPr lang="en-US" err="1"/>
              <a:t>Vì</a:t>
            </a:r>
            <a:r>
              <a:rPr lang="en-US"/>
              <a:t> </a:t>
            </a:r>
            <a:r>
              <a:rPr lang="en-US" err="1"/>
              <a:t>sao</a:t>
            </a:r>
            <a:r>
              <a:rPr lang="en-US"/>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err="1"/>
              <a:t>Có</a:t>
            </a:r>
            <a:r>
              <a:rPr lang="en-US"/>
              <a:t>. </a:t>
            </a:r>
            <a:r>
              <a:rPr lang="vi-VN"/>
              <a:t>Dữ liệu này có thể bị lợi dụng để theo dõi cá nhân, phân tích xu hướng di chuyển hoặc gây ảnh hưởng đến an ninh giao thông.</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14. </a:t>
            </a:r>
            <a:r>
              <a:rPr lang="vi-VN"/>
              <a:t>Nếu một tuyến đường có mật độ cao nhưng tốc độ trung bình thấp, hiện tượng gì có thể xảy ra?</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Có thể là dấu hiệu của ùn tắc giao thông. Nếu mật độ vượt quá giới hạn bão hòa, tốc độ giảm mạnh và dòng xe có thể ngừng di chuyển.</a:t>
            </a: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15. </a:t>
            </a:r>
            <a:r>
              <a:rPr lang="vi-VN" b="1"/>
              <a:t>Làm thế nào để giảm thiểu tác động tiêu cực của phương tiện cá nhân đến giao thông đô thị?</a:t>
            </a:r>
            <a:endParaRPr lang="en-US" b="1"/>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Khuyến khích sử dụng phương tiện công cộng.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Áp dụng chính sách thu phí xe vào khu vực trung tâm thành phố.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a:t>Cải thiện hệ thống đường dành riêng cho xe đạp, xe buýt.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244572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a:extLst>
            <a:ext uri="{FF2B5EF4-FFF2-40B4-BE49-F238E27FC236}">
              <a16:creationId xmlns:a16="http://schemas.microsoft.com/office/drawing/2014/main" id="{A8E54135-D92C-6243-32E1-8AC43423479C}"/>
            </a:ext>
          </a:extLst>
        </p:cNvPr>
        <p:cNvGrpSpPr/>
        <p:nvPr/>
      </p:nvGrpSpPr>
      <p:grpSpPr>
        <a:xfrm>
          <a:off x="0" y="0"/>
          <a:ext cx="0" cy="0"/>
          <a:chOff x="0" y="0"/>
          <a:chExt cx="0" cy="0"/>
        </a:xfrm>
      </p:grpSpPr>
      <p:sp>
        <p:nvSpPr>
          <p:cNvPr id="2490" name="Google Shape;2490;g127c5f88c18_2_531:notes">
            <a:extLst>
              <a:ext uri="{FF2B5EF4-FFF2-40B4-BE49-F238E27FC236}">
                <a16:creationId xmlns:a16="http://schemas.microsoft.com/office/drawing/2014/main" id="{D1C03A56-B4EE-05BE-3A73-8F8877E5F6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127c5f88c18_2_531:notes">
            <a:extLst>
              <a:ext uri="{FF2B5EF4-FFF2-40B4-BE49-F238E27FC236}">
                <a16:creationId xmlns:a16="http://schemas.microsoft.com/office/drawing/2014/main" id="{FD23D13B-2C32-297D-02E8-E32A5B6916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 </a:t>
            </a:r>
            <a:endParaRPr/>
          </a:p>
        </p:txBody>
      </p:sp>
    </p:spTree>
    <p:extLst>
      <p:ext uri="{BB962C8B-B14F-4D97-AF65-F5344CB8AC3E}">
        <p14:creationId xmlns:p14="http://schemas.microsoft.com/office/powerpoint/2010/main" val="39785691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26baddbace_2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a:extLst>
            <a:ext uri="{FF2B5EF4-FFF2-40B4-BE49-F238E27FC236}">
              <a16:creationId xmlns:a16="http://schemas.microsoft.com/office/drawing/2014/main" id="{D83052CD-8316-353A-89B9-D8BD719093DA}"/>
            </a:ext>
          </a:extLst>
        </p:cNvPr>
        <p:cNvGrpSpPr/>
        <p:nvPr/>
      </p:nvGrpSpPr>
      <p:grpSpPr>
        <a:xfrm>
          <a:off x="0" y="0"/>
          <a:ext cx="0" cy="0"/>
          <a:chOff x="0" y="0"/>
          <a:chExt cx="0" cy="0"/>
        </a:xfrm>
      </p:grpSpPr>
      <p:sp>
        <p:nvSpPr>
          <p:cNvPr id="2490" name="Google Shape;2490;g127c5f88c18_2_531:notes">
            <a:extLst>
              <a:ext uri="{FF2B5EF4-FFF2-40B4-BE49-F238E27FC236}">
                <a16:creationId xmlns:a16="http://schemas.microsoft.com/office/drawing/2014/main" id="{52B8875C-35A6-F3A0-2BCC-F25824BDB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127c5f88c18_2_531:notes">
            <a:extLst>
              <a:ext uri="{FF2B5EF4-FFF2-40B4-BE49-F238E27FC236}">
                <a16:creationId xmlns:a16="http://schemas.microsoft.com/office/drawing/2014/main" id="{34A81492-8139-00AF-4E78-974ED04E73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là một phương pháp thu thập dữ liệu giao thông bằng cách sử dụng </a:t>
            </a:r>
            <a:r>
              <a:rPr lang="vi-VN" b="1"/>
              <a:t>một phương tiện di chuyển trong dòng xe</a:t>
            </a:r>
            <a:r>
              <a:rPr lang="vi-VN"/>
              <a:t> để đo tốc độ, lưu lượng và mật độ giao thông mà không cần lắp đặt thiết bị cố định trên đường.</a:t>
            </a:r>
            <a:endParaRPr/>
          </a:p>
        </p:txBody>
      </p:sp>
    </p:spTree>
    <p:extLst>
      <p:ext uri="{BB962C8B-B14F-4D97-AF65-F5344CB8AC3E}">
        <p14:creationId xmlns:p14="http://schemas.microsoft.com/office/powerpoint/2010/main" val="1378429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a:extLst>
            <a:ext uri="{FF2B5EF4-FFF2-40B4-BE49-F238E27FC236}">
              <a16:creationId xmlns:a16="http://schemas.microsoft.com/office/drawing/2014/main" id="{F4562D96-4B10-1F8E-7BD3-575FB0E36C88}"/>
            </a:ext>
          </a:extLst>
        </p:cNvPr>
        <p:cNvGrpSpPr/>
        <p:nvPr/>
      </p:nvGrpSpPr>
      <p:grpSpPr>
        <a:xfrm>
          <a:off x="0" y="0"/>
          <a:ext cx="0" cy="0"/>
          <a:chOff x="0" y="0"/>
          <a:chExt cx="0" cy="0"/>
        </a:xfrm>
      </p:grpSpPr>
      <p:sp>
        <p:nvSpPr>
          <p:cNvPr id="2490" name="Google Shape;2490;g127c5f88c18_2_531:notes">
            <a:extLst>
              <a:ext uri="{FF2B5EF4-FFF2-40B4-BE49-F238E27FC236}">
                <a16:creationId xmlns:a16="http://schemas.microsoft.com/office/drawing/2014/main" id="{59A0B8ED-F9AF-A9AE-96B0-C597D8C033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127c5f88c18_2_531:notes">
            <a:extLst>
              <a:ext uri="{FF2B5EF4-FFF2-40B4-BE49-F238E27FC236}">
                <a16:creationId xmlns:a16="http://schemas.microsoft.com/office/drawing/2014/main" id="{8003B638-070B-8931-DC6E-BCA0D9BDDA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302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a:extLst>
            <a:ext uri="{FF2B5EF4-FFF2-40B4-BE49-F238E27FC236}">
              <a16:creationId xmlns:a16="http://schemas.microsoft.com/office/drawing/2014/main" id="{2E14DE6A-2D9E-35D0-DE38-C67A20C575FB}"/>
            </a:ext>
          </a:extLst>
        </p:cNvPr>
        <p:cNvGrpSpPr/>
        <p:nvPr/>
      </p:nvGrpSpPr>
      <p:grpSpPr>
        <a:xfrm>
          <a:off x="0" y="0"/>
          <a:ext cx="0" cy="0"/>
          <a:chOff x="0" y="0"/>
          <a:chExt cx="0" cy="0"/>
        </a:xfrm>
      </p:grpSpPr>
      <p:sp>
        <p:nvSpPr>
          <p:cNvPr id="930" name="Google Shape;930;g126baddbace_2_239:notes">
            <a:extLst>
              <a:ext uri="{FF2B5EF4-FFF2-40B4-BE49-F238E27FC236}">
                <a16:creationId xmlns:a16="http://schemas.microsoft.com/office/drawing/2014/main" id="{38772A77-5DD5-BCC9-F88E-2CD8F0F352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26baddbace_2_239:notes">
            <a:extLst>
              <a:ext uri="{FF2B5EF4-FFF2-40B4-BE49-F238E27FC236}">
                <a16:creationId xmlns:a16="http://schemas.microsoft.com/office/drawing/2014/main" id="{38F534BD-3612-0A73-2E21-2BB09218FE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70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a:extLst>
            <a:ext uri="{FF2B5EF4-FFF2-40B4-BE49-F238E27FC236}">
              <a16:creationId xmlns:a16="http://schemas.microsoft.com/office/drawing/2014/main" id="{72501B41-1A7D-62E9-A617-22454FB81B24}"/>
            </a:ext>
          </a:extLst>
        </p:cNvPr>
        <p:cNvGrpSpPr/>
        <p:nvPr/>
      </p:nvGrpSpPr>
      <p:grpSpPr>
        <a:xfrm>
          <a:off x="0" y="0"/>
          <a:ext cx="0" cy="0"/>
          <a:chOff x="0" y="0"/>
          <a:chExt cx="0" cy="0"/>
        </a:xfrm>
      </p:grpSpPr>
      <p:sp>
        <p:nvSpPr>
          <p:cNvPr id="1092" name="Google Shape;1092;g126baddbace_2_439:notes">
            <a:extLst>
              <a:ext uri="{FF2B5EF4-FFF2-40B4-BE49-F238E27FC236}">
                <a16:creationId xmlns:a16="http://schemas.microsoft.com/office/drawing/2014/main" id="{ECDDE562-157A-07DB-AD16-75AD1C84D5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26baddbace_2_439:notes">
            <a:extLst>
              <a:ext uri="{FF2B5EF4-FFF2-40B4-BE49-F238E27FC236}">
                <a16:creationId xmlns:a16="http://schemas.microsoft.com/office/drawing/2014/main" id="{4A075647-0EAA-230B-AFD0-BC3C55A50E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050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a:extLst>
            <a:ext uri="{FF2B5EF4-FFF2-40B4-BE49-F238E27FC236}">
              <a16:creationId xmlns:a16="http://schemas.microsoft.com/office/drawing/2014/main" id="{8BF648F5-9F9E-A2ED-E171-29AFA0D5E599}"/>
            </a:ext>
          </a:extLst>
        </p:cNvPr>
        <p:cNvGrpSpPr/>
        <p:nvPr/>
      </p:nvGrpSpPr>
      <p:grpSpPr>
        <a:xfrm>
          <a:off x="0" y="0"/>
          <a:ext cx="0" cy="0"/>
          <a:chOff x="0" y="0"/>
          <a:chExt cx="0" cy="0"/>
        </a:xfrm>
      </p:grpSpPr>
      <p:sp>
        <p:nvSpPr>
          <p:cNvPr id="2350" name="Google Shape;2350;g12984953882_2_0:notes">
            <a:extLst>
              <a:ext uri="{FF2B5EF4-FFF2-40B4-BE49-F238E27FC236}">
                <a16:creationId xmlns:a16="http://schemas.microsoft.com/office/drawing/2014/main" id="{CF58FE5F-072D-1DCA-3FE2-8ED9405AA4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12984953882_2_0:notes">
            <a:extLst>
              <a:ext uri="{FF2B5EF4-FFF2-40B4-BE49-F238E27FC236}">
                <a16:creationId xmlns:a16="http://schemas.microsoft.com/office/drawing/2014/main" id="{F7676259-3344-69B0-97A3-0B1E5A5626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047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755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007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a:extLst>
            <a:ext uri="{FF2B5EF4-FFF2-40B4-BE49-F238E27FC236}">
              <a16:creationId xmlns:a16="http://schemas.microsoft.com/office/drawing/2014/main" id="{0C095018-4EA1-484A-9E48-2494E052C64F}"/>
            </a:ext>
          </a:extLst>
        </p:cNvPr>
        <p:cNvGrpSpPr/>
        <p:nvPr/>
      </p:nvGrpSpPr>
      <p:grpSpPr>
        <a:xfrm>
          <a:off x="0" y="0"/>
          <a:ext cx="0" cy="0"/>
          <a:chOff x="0" y="0"/>
          <a:chExt cx="0" cy="0"/>
        </a:xfrm>
      </p:grpSpPr>
      <p:sp>
        <p:nvSpPr>
          <p:cNvPr id="1317" name="Google Shape;1317;g12815690960_0_268:notes">
            <a:extLst>
              <a:ext uri="{FF2B5EF4-FFF2-40B4-BE49-F238E27FC236}">
                <a16:creationId xmlns:a16="http://schemas.microsoft.com/office/drawing/2014/main" id="{1ABFB4CC-BC6B-8FFD-10A4-40A5B00DEA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12815690960_0_268:notes">
            <a:extLst>
              <a:ext uri="{FF2B5EF4-FFF2-40B4-BE49-F238E27FC236}">
                <a16:creationId xmlns:a16="http://schemas.microsoft.com/office/drawing/2014/main" id="{B14D8A60-8726-54DB-D6FD-F516BDEA41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543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 </a:t>
            </a:r>
            <a:r>
              <a:rPr lang="en-US" b="1" err="1"/>
              <a:t>Chế</a:t>
            </a:r>
            <a:r>
              <a:rPr lang="en-US" b="1"/>
              <a:t> </a:t>
            </a:r>
            <a:r>
              <a:rPr lang="en-US" b="1" err="1"/>
              <a:t>độ</a:t>
            </a:r>
            <a:r>
              <a:rPr lang="en-US" b="1"/>
              <a:t> </a:t>
            </a:r>
            <a:r>
              <a:rPr lang="en-US" b="1" err="1"/>
              <a:t>xung</a:t>
            </a:r>
            <a:r>
              <a:rPr lang="en-US" b="1"/>
              <a:t> (Pulse Mode):</a:t>
            </a:r>
            <a:r>
              <a:rPr lang="en-US"/>
              <a:t> </a:t>
            </a:r>
            <a:r>
              <a:rPr lang="en-US" err="1"/>
              <a:t>Cảm</a:t>
            </a:r>
            <a:r>
              <a:rPr lang="en-US"/>
              <a:t> </a:t>
            </a:r>
            <a:r>
              <a:rPr lang="en-US" err="1"/>
              <a:t>biến</a:t>
            </a:r>
            <a:r>
              <a:rPr lang="en-US"/>
              <a:t> </a:t>
            </a:r>
            <a:r>
              <a:rPr lang="en-US" err="1"/>
              <a:t>sẽ</a:t>
            </a:r>
            <a:r>
              <a:rPr lang="en-US"/>
              <a:t> </a:t>
            </a:r>
            <a:r>
              <a:rPr lang="en-US" err="1"/>
              <a:t>gửi</a:t>
            </a:r>
            <a:r>
              <a:rPr lang="en-US"/>
              <a:t> </a:t>
            </a:r>
            <a:r>
              <a:rPr lang="en-US" err="1"/>
              <a:t>tín</a:t>
            </a:r>
            <a:r>
              <a:rPr lang="en-US"/>
              <a:t> </a:t>
            </a:r>
            <a:r>
              <a:rPr lang="en-US" err="1"/>
              <a:t>hiệu</a:t>
            </a:r>
            <a:r>
              <a:rPr lang="en-US"/>
              <a:t> </a:t>
            </a:r>
            <a:r>
              <a:rPr lang="en-US" err="1"/>
              <a:t>ngắn</a:t>
            </a:r>
            <a:r>
              <a:rPr lang="en-US"/>
              <a:t> (</a:t>
            </a:r>
            <a:r>
              <a:rPr lang="en-US" err="1"/>
              <a:t>khoảng</a:t>
            </a:r>
            <a:r>
              <a:rPr lang="en-US"/>
              <a:t> 0.125s) </a:t>
            </a:r>
            <a:r>
              <a:rPr lang="en-US" err="1"/>
              <a:t>khi</a:t>
            </a:r>
            <a:r>
              <a:rPr lang="en-US"/>
              <a:t> </a:t>
            </a:r>
            <a:r>
              <a:rPr lang="en-US" err="1"/>
              <a:t>phát</a:t>
            </a:r>
            <a:r>
              <a:rPr lang="en-US"/>
              <a:t> </a:t>
            </a:r>
            <a:r>
              <a:rPr lang="en-US" err="1"/>
              <a:t>hiện</a:t>
            </a:r>
            <a:r>
              <a:rPr lang="en-US"/>
              <a:t> </a:t>
            </a:r>
            <a:r>
              <a:rPr lang="en-US" err="1"/>
              <a:t>xe</a:t>
            </a:r>
            <a:r>
              <a:rPr lang="en-US"/>
              <a:t>. </a:t>
            </a:r>
            <a:r>
              <a:rPr lang="en-US" err="1"/>
              <a:t>Chế</a:t>
            </a:r>
            <a:r>
              <a:rPr lang="en-US"/>
              <a:t> </a:t>
            </a:r>
            <a:r>
              <a:rPr lang="en-US" err="1"/>
              <a:t>độ</a:t>
            </a:r>
            <a:r>
              <a:rPr lang="en-US"/>
              <a:t> </a:t>
            </a:r>
            <a:r>
              <a:rPr lang="en-US" err="1"/>
              <a:t>này</a:t>
            </a:r>
            <a:r>
              <a:rPr lang="en-US"/>
              <a:t> </a:t>
            </a:r>
            <a:r>
              <a:rPr lang="en-US" err="1"/>
              <a:t>thường</a:t>
            </a:r>
            <a:r>
              <a:rPr lang="en-US"/>
              <a:t> </a:t>
            </a:r>
            <a:r>
              <a:rPr lang="en-US" err="1"/>
              <a:t>được</a:t>
            </a:r>
            <a:r>
              <a:rPr lang="en-US"/>
              <a:t> </a:t>
            </a:r>
            <a:r>
              <a:rPr lang="en-US" err="1"/>
              <a:t>dùng</a:t>
            </a:r>
            <a:r>
              <a:rPr lang="en-US"/>
              <a:t> </a:t>
            </a:r>
            <a:r>
              <a:rPr lang="en-US" err="1"/>
              <a:t>để</a:t>
            </a:r>
            <a:r>
              <a:rPr lang="en-US"/>
              <a:t> </a:t>
            </a:r>
            <a:r>
              <a:rPr lang="en-US" err="1"/>
              <a:t>đo</a:t>
            </a:r>
            <a:r>
              <a:rPr lang="en-US"/>
              <a:t> </a:t>
            </a:r>
            <a:r>
              <a:rPr lang="en-US" err="1"/>
              <a:t>lưu</a:t>
            </a:r>
            <a:r>
              <a:rPr lang="en-US"/>
              <a:t> </a:t>
            </a:r>
            <a:r>
              <a:rPr lang="en-US" err="1"/>
              <a:t>lượng</a:t>
            </a:r>
            <a:r>
              <a:rPr lang="en-US"/>
              <a:t> </a:t>
            </a:r>
            <a:r>
              <a:rPr lang="en-US" err="1"/>
              <a:t>xe</a:t>
            </a:r>
            <a:r>
              <a:rPr lang="en-US"/>
              <a:t> </a:t>
            </a:r>
            <a:r>
              <a:rPr lang="en-US" err="1"/>
              <a:t>trên</a:t>
            </a:r>
            <a:r>
              <a:rPr lang="en-US"/>
              <a:t> </a:t>
            </a:r>
            <a:r>
              <a:rPr lang="en-US" err="1"/>
              <a:t>đường</a:t>
            </a:r>
            <a:r>
              <a:rPr lang="en-US"/>
              <a:t> </a:t>
            </a:r>
            <a:r>
              <a:rPr lang="en-US" err="1"/>
              <a:t>theo</a:t>
            </a:r>
            <a:r>
              <a:rPr lang="en-US"/>
              <a:t> </a:t>
            </a:r>
            <a:r>
              <a:rPr lang="en-US" err="1"/>
              <a:t>thời</a:t>
            </a:r>
            <a:r>
              <a:rPr lang="en-US"/>
              <a:t> </a:t>
            </a:r>
            <a:r>
              <a:rPr lang="en-US" err="1"/>
              <a:t>gian</a:t>
            </a:r>
            <a:r>
              <a:rPr lang="en-US"/>
              <a:t> (</a:t>
            </a:r>
            <a:r>
              <a:rPr lang="en-US" err="1"/>
              <a:t>ví</a:t>
            </a:r>
            <a:r>
              <a:rPr lang="en-US"/>
              <a:t> </a:t>
            </a:r>
            <a:r>
              <a:rPr lang="en-US" err="1"/>
              <a:t>dụ</a:t>
            </a:r>
            <a:r>
              <a:rPr lang="en-US"/>
              <a:t>: </a:t>
            </a:r>
            <a:r>
              <a:rPr lang="en-US" err="1"/>
              <a:t>số</a:t>
            </a:r>
            <a:r>
              <a:rPr lang="en-US"/>
              <a:t> </a:t>
            </a:r>
            <a:r>
              <a:rPr lang="en-US" err="1"/>
              <a:t>xe</a:t>
            </a:r>
            <a:r>
              <a:rPr lang="en-US"/>
              <a:t>/</a:t>
            </a:r>
            <a:r>
              <a:rPr lang="en-US" err="1"/>
              <a:t>giờ</a:t>
            </a:r>
            <a:r>
              <a:rPr lang="en-US"/>
              <a:t>).</a:t>
            </a:r>
            <a:br>
              <a:rPr lang="en-US"/>
            </a:br>
            <a:r>
              <a:rPr lang="en-US"/>
              <a:t> - </a:t>
            </a:r>
            <a:r>
              <a:rPr lang="en-US" b="1" err="1"/>
              <a:t>Chế</a:t>
            </a:r>
            <a:r>
              <a:rPr lang="en-US" b="1"/>
              <a:t> </a:t>
            </a:r>
            <a:r>
              <a:rPr lang="en-US" b="1" err="1"/>
              <a:t>độ</a:t>
            </a:r>
            <a:r>
              <a:rPr lang="en-US" b="1"/>
              <a:t> </a:t>
            </a:r>
            <a:r>
              <a:rPr lang="en-US" b="1" err="1"/>
              <a:t>nhận</a:t>
            </a:r>
            <a:r>
              <a:rPr lang="en-US" b="1"/>
              <a:t> </a:t>
            </a:r>
            <a:r>
              <a:rPr lang="en-US" b="1" err="1"/>
              <a:t>diện</a:t>
            </a:r>
            <a:r>
              <a:rPr lang="en-US" b="1"/>
              <a:t> </a:t>
            </a:r>
            <a:r>
              <a:rPr lang="en-US" b="1" err="1"/>
              <a:t>hiện</a:t>
            </a:r>
            <a:r>
              <a:rPr lang="en-US" b="1"/>
              <a:t> </a:t>
            </a:r>
            <a:r>
              <a:rPr lang="en-US" b="1" err="1"/>
              <a:t>diện</a:t>
            </a:r>
            <a:r>
              <a:rPr lang="en-US" b="1"/>
              <a:t> (Presence Mode):</a:t>
            </a:r>
            <a:r>
              <a:rPr lang="en-US"/>
              <a:t> </a:t>
            </a:r>
            <a:r>
              <a:rPr lang="en-US" err="1"/>
              <a:t>Tín</a:t>
            </a:r>
            <a:r>
              <a:rPr lang="en-US"/>
              <a:t> </a:t>
            </a:r>
            <a:r>
              <a:rPr lang="en-US" err="1"/>
              <a:t>hiệu</a:t>
            </a:r>
            <a:r>
              <a:rPr lang="en-US"/>
              <a:t> </a:t>
            </a:r>
            <a:r>
              <a:rPr lang="en-US" err="1"/>
              <a:t>được</a:t>
            </a:r>
            <a:r>
              <a:rPr lang="en-US"/>
              <a:t> </a:t>
            </a:r>
            <a:r>
              <a:rPr lang="en-US" err="1"/>
              <a:t>duy</a:t>
            </a:r>
            <a:r>
              <a:rPr lang="en-US"/>
              <a:t> </a:t>
            </a:r>
            <a:r>
              <a:rPr lang="en-US" err="1"/>
              <a:t>trì</a:t>
            </a:r>
            <a:r>
              <a:rPr lang="en-US"/>
              <a:t> </a:t>
            </a:r>
            <a:r>
              <a:rPr lang="en-US" err="1"/>
              <a:t>liên</a:t>
            </a:r>
            <a:r>
              <a:rPr lang="en-US"/>
              <a:t> </a:t>
            </a:r>
            <a:r>
              <a:rPr lang="en-US" err="1"/>
              <a:t>tục</a:t>
            </a:r>
            <a:r>
              <a:rPr lang="en-US"/>
              <a:t> </a:t>
            </a:r>
            <a:r>
              <a:rPr lang="en-US" err="1"/>
              <a:t>khi</a:t>
            </a:r>
            <a:r>
              <a:rPr lang="en-US"/>
              <a:t> </a:t>
            </a:r>
            <a:r>
              <a:rPr lang="en-US" err="1"/>
              <a:t>xe</a:t>
            </a:r>
            <a:r>
              <a:rPr lang="en-US"/>
              <a:t> </a:t>
            </a:r>
            <a:r>
              <a:rPr lang="en-US" err="1"/>
              <a:t>còn</a:t>
            </a:r>
            <a:r>
              <a:rPr lang="en-US"/>
              <a:t> </a:t>
            </a:r>
            <a:r>
              <a:rPr lang="en-US" err="1"/>
              <a:t>trong</a:t>
            </a:r>
            <a:r>
              <a:rPr lang="en-US"/>
              <a:t> </a:t>
            </a:r>
            <a:r>
              <a:rPr lang="en-US" err="1"/>
              <a:t>vùng</a:t>
            </a:r>
            <a:r>
              <a:rPr lang="en-US"/>
              <a:t> </a:t>
            </a:r>
            <a:r>
              <a:rPr lang="en-US" err="1"/>
              <a:t>phát</a:t>
            </a:r>
            <a:r>
              <a:rPr lang="en-US"/>
              <a:t> </a:t>
            </a:r>
            <a:r>
              <a:rPr lang="en-US" err="1"/>
              <a:t>hiện</a:t>
            </a:r>
            <a:r>
              <a:rPr lang="en-US"/>
              <a:t>. </a:t>
            </a:r>
            <a:r>
              <a:rPr lang="en-US" err="1"/>
              <a:t>Chế</a:t>
            </a:r>
            <a:r>
              <a:rPr lang="en-US"/>
              <a:t> </a:t>
            </a:r>
            <a:r>
              <a:rPr lang="en-US" err="1"/>
              <a:t>độ</a:t>
            </a:r>
            <a:r>
              <a:rPr lang="en-US"/>
              <a:t> </a:t>
            </a:r>
            <a:r>
              <a:rPr lang="en-US" err="1"/>
              <a:t>này</a:t>
            </a:r>
            <a:r>
              <a:rPr lang="en-US"/>
              <a:t> </a:t>
            </a:r>
            <a:r>
              <a:rPr lang="en-US" err="1"/>
              <a:t>giúp</a:t>
            </a:r>
            <a:r>
              <a:rPr lang="en-US"/>
              <a:t> </a:t>
            </a:r>
            <a:r>
              <a:rPr lang="en-US" err="1"/>
              <a:t>theo</a:t>
            </a:r>
            <a:r>
              <a:rPr lang="en-US"/>
              <a:t> </a:t>
            </a:r>
            <a:r>
              <a:rPr lang="en-US" err="1"/>
              <a:t>dõi</a:t>
            </a:r>
            <a:r>
              <a:rPr lang="en-US"/>
              <a:t> </a:t>
            </a:r>
            <a:r>
              <a:rPr lang="en-US" err="1"/>
              <a:t>thời</a:t>
            </a:r>
            <a:r>
              <a:rPr lang="en-US"/>
              <a:t> </a:t>
            </a:r>
            <a:r>
              <a:rPr lang="en-US" err="1"/>
              <a:t>gian</a:t>
            </a:r>
            <a:r>
              <a:rPr lang="en-US"/>
              <a:t> </a:t>
            </a:r>
            <a:r>
              <a:rPr lang="en-US" err="1"/>
              <a:t>xe</a:t>
            </a:r>
            <a:r>
              <a:rPr lang="en-US"/>
              <a:t> </a:t>
            </a:r>
            <a:r>
              <a:rPr lang="en-US" err="1"/>
              <a:t>chiếm</a:t>
            </a:r>
            <a:r>
              <a:rPr lang="en-US"/>
              <a:t> </a:t>
            </a:r>
            <a:r>
              <a:rPr lang="en-US" err="1"/>
              <a:t>chỗ</a:t>
            </a:r>
            <a:r>
              <a:rPr lang="en-US"/>
              <a:t> </a:t>
            </a:r>
            <a:r>
              <a:rPr lang="en-US" err="1"/>
              <a:t>để</a:t>
            </a:r>
            <a:r>
              <a:rPr lang="en-US"/>
              <a:t> </a:t>
            </a:r>
            <a:r>
              <a:rPr lang="en-US" err="1"/>
              <a:t>đánh</a:t>
            </a:r>
            <a:r>
              <a:rPr lang="en-US"/>
              <a:t> </a:t>
            </a:r>
            <a:r>
              <a:rPr lang="en-US" err="1"/>
              <a:t>giá</a:t>
            </a:r>
            <a:r>
              <a:rPr lang="en-US"/>
              <a:t> </a:t>
            </a:r>
            <a:r>
              <a:rPr lang="en-US" err="1"/>
              <a:t>mức</a:t>
            </a:r>
            <a:r>
              <a:rPr lang="en-US"/>
              <a:t> </a:t>
            </a:r>
            <a:r>
              <a:rPr lang="en-US" err="1"/>
              <a:t>độ</a:t>
            </a:r>
            <a:r>
              <a:rPr lang="en-US"/>
              <a:t> </a:t>
            </a:r>
            <a:r>
              <a:rPr lang="en-US" err="1"/>
              <a:t>ùn</a:t>
            </a:r>
            <a:r>
              <a:rPr lang="en-US"/>
              <a:t> </a:t>
            </a:r>
            <a:r>
              <a:rPr lang="en-US" err="1"/>
              <a:t>tắc</a:t>
            </a:r>
            <a:r>
              <a:rPr lang="en-US"/>
              <a:t> </a:t>
            </a:r>
            <a:r>
              <a:rPr lang="en-US" err="1"/>
              <a:t>giao</a:t>
            </a:r>
            <a:r>
              <a:rPr lang="en-US"/>
              <a:t> </a:t>
            </a:r>
            <a:r>
              <a:rPr lang="en-US" err="1"/>
              <a:t>thông</a:t>
            </a:r>
          </a:p>
        </p:txBody>
      </p:sp>
    </p:spTree>
    <p:extLst>
      <p:ext uri="{BB962C8B-B14F-4D97-AF65-F5344CB8AC3E}">
        <p14:creationId xmlns:p14="http://schemas.microsoft.com/office/powerpoint/2010/main" val="3727607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vi-VN"/>
          </a:p>
          <a:p>
            <a:endParaRPr lang="vi-VN"/>
          </a:p>
          <a:p>
            <a:pPr marL="158750" indent="0">
              <a:buNone/>
            </a:pPr>
            <a:endParaRPr lang="vi-VN"/>
          </a:p>
          <a:p>
            <a:pPr marL="158750" indent="0">
              <a:buNone/>
            </a:pPr>
            <a:endParaRPr lang="vi-VN"/>
          </a:p>
          <a:p>
            <a:r>
              <a:rPr lang="vi-VN"/>
              <a:t>Vòng từ đơn và kép (nhớ vẽ thử cái biểu đồ - vòng đơn vòng kép)  </a:t>
            </a:r>
          </a:p>
          <a:p>
            <a:endParaRPr lang="vi-VN"/>
          </a:p>
          <a:p>
            <a:endParaRPr lang="vi-VN"/>
          </a:p>
          <a:p>
            <a:pPr marL="158750" indent="0">
              <a:buNone/>
            </a:pPr>
            <a:r>
              <a:rPr lang="vi-VN"/>
              <a:t>Đúng hông. </a:t>
            </a:r>
            <a:endParaRPr lang="en-US"/>
          </a:p>
        </p:txBody>
      </p:sp>
    </p:spTree>
    <p:extLst>
      <p:ext uri="{BB962C8B-B14F-4D97-AF65-F5344CB8AC3E}">
        <p14:creationId xmlns:p14="http://schemas.microsoft.com/office/powerpoint/2010/main" val="3873052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err="1">
                <a:cs typeface="Times New Roman"/>
              </a:rPr>
              <a:t>Điều</a:t>
            </a:r>
            <a:r>
              <a:rPr lang="en-US" b="1">
                <a:cs typeface="Times New Roman"/>
              </a:rPr>
              <a:t> </a:t>
            </a:r>
            <a:r>
              <a:rPr lang="vi" b="1">
                <a:cs typeface="Times New Roman"/>
              </a:rPr>
              <a:t>khiển mở cổng garage:</a:t>
            </a:r>
            <a:r>
              <a:rPr lang="vi">
                <a:cs typeface="Times New Roman"/>
              </a:rPr>
              <a:t> phát hiện xe đến trước cổng để tự động mở cổng</a:t>
            </a:r>
            <a:endParaRPr lang="en-US">
              <a:cs typeface="Times New Roman"/>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 b="1">
                <a:cs typeface="Times New Roman"/>
              </a:rPr>
              <a:t>Ứng dụng cho red-light-running camera:</a:t>
            </a:r>
            <a:r>
              <a:rPr lang="vi">
                <a:cs typeface="Times New Roman"/>
              </a:rPr>
              <a:t> một giao lộ với bộ dò này được kết nối với camera theo dõi và bộ điều khiển tín hiệu giao thông. Nếu một xe vượt đèn đỏ, camera sẽ được kích hoạt để chụp hình xe này.</a:t>
            </a:r>
            <a:endParaRPr lang="vi"/>
          </a:p>
          <a:p>
            <a:endParaRPr lang="en-US"/>
          </a:p>
        </p:txBody>
      </p:sp>
    </p:spTree>
    <p:extLst>
      <p:ext uri="{BB962C8B-B14F-4D97-AF65-F5344CB8AC3E}">
        <p14:creationId xmlns:p14="http://schemas.microsoft.com/office/powerpoint/2010/main" val="123736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har char="•"/>
            </a:pPr>
            <a:r>
              <a:rPr lang="en-US" b="1"/>
              <a:t>Khi </a:t>
            </a:r>
            <a:r>
              <a:rPr lang="en-US" b="1" err="1"/>
              <a:t>xe</a:t>
            </a:r>
            <a:r>
              <a:rPr lang="en-US" b="1"/>
              <a:t> </a:t>
            </a:r>
            <a:r>
              <a:rPr lang="en-US" b="1" err="1"/>
              <a:t>cán</a:t>
            </a:r>
            <a:r>
              <a:rPr lang="en-US" b="1"/>
              <a:t> qua</a:t>
            </a:r>
            <a:r>
              <a:rPr lang="en-US"/>
              <a:t>: Khi bánh </a:t>
            </a:r>
            <a:r>
              <a:rPr lang="en-US" err="1"/>
              <a:t>xe</a:t>
            </a:r>
            <a:r>
              <a:rPr lang="en-US"/>
              <a:t> </a:t>
            </a:r>
            <a:r>
              <a:rPr lang="en-US" err="1"/>
              <a:t>cán</a:t>
            </a:r>
            <a:r>
              <a:rPr lang="en-US"/>
              <a:t> qua </a:t>
            </a:r>
            <a:r>
              <a:rPr lang="en-US" err="1"/>
              <a:t>ống</a:t>
            </a:r>
            <a:r>
              <a:rPr lang="en-US"/>
              <a:t> </a:t>
            </a:r>
            <a:r>
              <a:rPr lang="en-US" err="1"/>
              <a:t>hơi</a:t>
            </a:r>
            <a:r>
              <a:rPr lang="en-US"/>
              <a:t>, </a:t>
            </a:r>
            <a:r>
              <a:rPr lang="en-US" err="1"/>
              <a:t>nó</a:t>
            </a:r>
            <a:r>
              <a:rPr lang="en-US"/>
              <a:t> </a:t>
            </a:r>
            <a:r>
              <a:rPr lang="en-US" err="1"/>
              <a:t>sẽ</a:t>
            </a:r>
            <a:r>
              <a:rPr lang="en-US"/>
              <a:t> </a:t>
            </a:r>
            <a:r>
              <a:rPr lang="en-US" err="1"/>
              <a:t>tạo</a:t>
            </a:r>
            <a:r>
              <a:rPr lang="en-US"/>
              <a:t> </a:t>
            </a:r>
            <a:r>
              <a:rPr lang="en-US" err="1"/>
              <a:t>ra</a:t>
            </a:r>
            <a:r>
              <a:rPr lang="en-US"/>
              <a:t> </a:t>
            </a:r>
            <a:r>
              <a:rPr lang="en-US" err="1"/>
              <a:t>áp</a:t>
            </a:r>
            <a:r>
              <a:rPr lang="en-US"/>
              <a:t> </a:t>
            </a:r>
            <a:r>
              <a:rPr lang="en-US" err="1"/>
              <a:t>lực</a:t>
            </a:r>
            <a:r>
              <a:rPr lang="en-US"/>
              <a:t> </a:t>
            </a:r>
            <a:r>
              <a:rPr lang="en-US" err="1"/>
              <a:t>nén</a:t>
            </a:r>
            <a:r>
              <a:rPr lang="en-US"/>
              <a:t> </a:t>
            </a:r>
            <a:r>
              <a:rPr lang="en-US" err="1"/>
              <a:t>khí</a:t>
            </a:r>
            <a:r>
              <a:rPr lang="en-US"/>
              <a:t> </a:t>
            </a:r>
            <a:r>
              <a:rPr lang="en-US" err="1"/>
              <a:t>bên</a:t>
            </a:r>
            <a:r>
              <a:rPr lang="en-US"/>
              <a:t> </a:t>
            </a:r>
            <a:r>
              <a:rPr lang="en-US" err="1"/>
              <a:t>trong</a:t>
            </a:r>
            <a:r>
              <a:rPr lang="en-US"/>
              <a:t> </a:t>
            </a:r>
            <a:r>
              <a:rPr lang="en-US" err="1"/>
              <a:t>ống</a:t>
            </a:r>
            <a:r>
              <a:rPr lang="en-US"/>
              <a:t>.</a:t>
            </a:r>
          </a:p>
          <a:p>
            <a:pPr marL="285750" indent="-285750">
              <a:buChar char="•"/>
            </a:pPr>
            <a:r>
              <a:rPr lang="en-US" err="1"/>
              <a:t>Sự</a:t>
            </a:r>
            <a:r>
              <a:rPr lang="en-US"/>
              <a:t> </a:t>
            </a:r>
            <a:r>
              <a:rPr lang="en-US" err="1"/>
              <a:t>thay</a:t>
            </a:r>
            <a:r>
              <a:rPr lang="en-US"/>
              <a:t> </a:t>
            </a:r>
            <a:r>
              <a:rPr lang="en-US" err="1"/>
              <a:t>đổi</a:t>
            </a:r>
            <a:r>
              <a:rPr lang="en-US"/>
              <a:t> </a:t>
            </a:r>
            <a:r>
              <a:rPr lang="en-US" err="1"/>
              <a:t>áp</a:t>
            </a:r>
            <a:r>
              <a:rPr lang="en-US"/>
              <a:t> </a:t>
            </a:r>
            <a:r>
              <a:rPr lang="en-US" err="1"/>
              <a:t>suất</a:t>
            </a:r>
            <a:r>
              <a:rPr lang="en-US"/>
              <a:t> </a:t>
            </a:r>
            <a:r>
              <a:rPr lang="en-US" err="1"/>
              <a:t>này</a:t>
            </a:r>
            <a:r>
              <a:rPr lang="en-US"/>
              <a:t> </a:t>
            </a:r>
            <a:r>
              <a:rPr lang="en-US" err="1"/>
              <a:t>sẽ</a:t>
            </a:r>
            <a:r>
              <a:rPr lang="en-US"/>
              <a:t> </a:t>
            </a:r>
            <a:r>
              <a:rPr lang="en-US" err="1"/>
              <a:t>tác</a:t>
            </a:r>
            <a:r>
              <a:rPr lang="en-US"/>
              <a:t> </a:t>
            </a:r>
            <a:r>
              <a:rPr lang="en-US" err="1"/>
              <a:t>động</a:t>
            </a:r>
            <a:r>
              <a:rPr lang="en-US"/>
              <a:t> </a:t>
            </a:r>
            <a:r>
              <a:rPr lang="en-US" err="1"/>
              <a:t>lên</a:t>
            </a:r>
            <a:r>
              <a:rPr lang="en-US"/>
              <a:t> </a:t>
            </a:r>
            <a:r>
              <a:rPr lang="en-US" err="1"/>
              <a:t>một</a:t>
            </a:r>
            <a:r>
              <a:rPr lang="en-US"/>
              <a:t> </a:t>
            </a:r>
            <a:r>
              <a:rPr lang="en-US" err="1"/>
              <a:t>công</a:t>
            </a:r>
            <a:r>
              <a:rPr lang="en-US"/>
              <a:t> </a:t>
            </a:r>
            <a:r>
              <a:rPr lang="en-US" err="1"/>
              <a:t>tắc</a:t>
            </a:r>
            <a:r>
              <a:rPr lang="en-US"/>
              <a:t> </a:t>
            </a:r>
            <a:r>
              <a:rPr lang="en-US" err="1"/>
              <a:t>áp</a:t>
            </a:r>
            <a:r>
              <a:rPr lang="en-US"/>
              <a:t> </a:t>
            </a:r>
            <a:r>
              <a:rPr lang="en-US" err="1"/>
              <a:t>suất</a:t>
            </a:r>
            <a:r>
              <a:rPr lang="en-US"/>
              <a:t> (pressure switch) </a:t>
            </a:r>
            <a:r>
              <a:rPr lang="en-US" err="1"/>
              <a:t>được</a:t>
            </a:r>
            <a:r>
              <a:rPr lang="en-US"/>
              <a:t> </a:t>
            </a:r>
            <a:r>
              <a:rPr lang="en-US" err="1"/>
              <a:t>kết</a:t>
            </a:r>
            <a:r>
              <a:rPr lang="en-US"/>
              <a:t> </a:t>
            </a:r>
            <a:r>
              <a:rPr lang="en-US" err="1"/>
              <a:t>nối</a:t>
            </a:r>
            <a:r>
              <a:rPr lang="en-US"/>
              <a:t> </a:t>
            </a:r>
            <a:r>
              <a:rPr lang="en-US" err="1"/>
              <a:t>với</a:t>
            </a:r>
            <a:r>
              <a:rPr lang="en-US"/>
              <a:t> </a:t>
            </a:r>
            <a:r>
              <a:rPr lang="en-US" err="1"/>
              <a:t>ống</a:t>
            </a:r>
            <a:r>
              <a:rPr lang="en-US"/>
              <a:t> </a:t>
            </a:r>
            <a:r>
              <a:rPr lang="en-US" err="1"/>
              <a:t>hơi</a:t>
            </a:r>
            <a:r>
              <a:rPr lang="en-US"/>
              <a:t>. Công </a:t>
            </a:r>
            <a:r>
              <a:rPr lang="en-US" err="1"/>
              <a:t>tắc</a:t>
            </a:r>
            <a:r>
              <a:rPr lang="en-US"/>
              <a:t> </a:t>
            </a:r>
            <a:r>
              <a:rPr lang="en-US" err="1"/>
              <a:t>này</a:t>
            </a:r>
            <a:r>
              <a:rPr lang="en-US"/>
              <a:t> </a:t>
            </a:r>
            <a:r>
              <a:rPr lang="en-US" err="1"/>
              <a:t>sẽ</a:t>
            </a:r>
            <a:r>
              <a:rPr lang="en-US"/>
              <a:t> </a:t>
            </a:r>
            <a:r>
              <a:rPr lang="en-US" err="1"/>
              <a:t>chuyển</a:t>
            </a:r>
            <a:r>
              <a:rPr lang="en-US"/>
              <a:t> </a:t>
            </a:r>
            <a:r>
              <a:rPr lang="en-US" err="1"/>
              <a:t>trạng</a:t>
            </a:r>
            <a:r>
              <a:rPr lang="en-US"/>
              <a:t> </a:t>
            </a:r>
            <a:r>
              <a:rPr lang="en-US" err="1"/>
              <a:t>thái</a:t>
            </a:r>
            <a:r>
              <a:rPr lang="en-US"/>
              <a:t> (</a:t>
            </a:r>
            <a:r>
              <a:rPr lang="en-US" err="1"/>
              <a:t>đóng</a:t>
            </a:r>
            <a:r>
              <a:rPr lang="en-US"/>
              <a:t> </a:t>
            </a:r>
            <a:r>
              <a:rPr lang="en-US" err="1"/>
              <a:t>hoặc</a:t>
            </a:r>
            <a:r>
              <a:rPr lang="en-US"/>
              <a:t> </a:t>
            </a:r>
            <a:r>
              <a:rPr lang="en-US" err="1"/>
              <a:t>mở</a:t>
            </a:r>
            <a:r>
              <a:rPr lang="en-US"/>
              <a:t> </a:t>
            </a:r>
            <a:r>
              <a:rPr lang="en-US" err="1"/>
              <a:t>mạch</a:t>
            </a:r>
            <a:r>
              <a:rPr lang="en-US"/>
              <a:t> </a:t>
            </a:r>
            <a:r>
              <a:rPr lang="en-US" err="1"/>
              <a:t>điện</a:t>
            </a:r>
            <a:r>
              <a:rPr lang="en-US"/>
              <a:t>).</a:t>
            </a:r>
          </a:p>
        </p:txBody>
      </p:sp>
    </p:spTree>
    <p:extLst>
      <p:ext uri="{BB962C8B-B14F-4D97-AF65-F5344CB8AC3E}">
        <p14:creationId xmlns:p14="http://schemas.microsoft.com/office/powerpoint/2010/main" val="1662444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buNone/>
            </a:pPr>
            <a:r>
              <a:rPr lang="en-US" err="1"/>
              <a:t>Loại</a:t>
            </a:r>
            <a:r>
              <a:rPr lang="en-US"/>
              <a:t> </a:t>
            </a:r>
            <a:r>
              <a:rPr lang="en-US" err="1"/>
              <a:t>vật</a:t>
            </a:r>
            <a:r>
              <a:rPr lang="en-US"/>
              <a:t> </a:t>
            </a:r>
            <a:r>
              <a:rPr lang="en-US" err="1"/>
              <a:t>liệu</a:t>
            </a:r>
            <a:r>
              <a:rPr lang="en-US"/>
              <a:t> này sẽ sinh ra điện khi nó chịu tác động bởi xung ngoại lực. Giá trị điện áp tùy thuộc vào độ lớn lực hay tải trọng xe, tuy nhiên điện áp sẽ giảm xuống bằng 0 nếu lực tác dụng không thay đổi. Điều này có nghĩa là nếu xe dừng yên trên thiết bị thì điện áp đo được sẽ giảm xuống zero. </a:t>
            </a:r>
          </a:p>
          <a:p>
            <a:pPr>
              <a:buNone/>
            </a:pPr>
            <a:br>
              <a:rPr lang="en-US"/>
            </a:br>
            <a:endParaRPr lang="en-US"/>
          </a:p>
        </p:txBody>
      </p:sp>
    </p:spTree>
    <p:extLst>
      <p:ext uri="{BB962C8B-B14F-4D97-AF65-F5344CB8AC3E}">
        <p14:creationId xmlns:p14="http://schemas.microsoft.com/office/powerpoint/2010/main" val="3401887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7367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sz="1100" b="1" err="1"/>
              <a:t>Cách</a:t>
            </a:r>
            <a:r>
              <a:rPr lang="en-US" sz="1100" b="1"/>
              <a:t> </a:t>
            </a:r>
            <a:r>
              <a:rPr lang="en-US" sz="1100" b="1" err="1"/>
              <a:t>hoạt</a:t>
            </a:r>
            <a:r>
              <a:rPr lang="en-US" sz="1100" b="1"/>
              <a:t> </a:t>
            </a:r>
            <a:r>
              <a:rPr lang="en-US" sz="1100" b="1" err="1"/>
              <a:t>động</a:t>
            </a:r>
            <a:r>
              <a:rPr lang="en-US" sz="1100" b="1"/>
              <a:t>:</a:t>
            </a:r>
            <a:endParaRPr lang="en-US"/>
          </a:p>
          <a:p>
            <a:pPr marL="285750" indent="-285750" algn="just">
              <a:buFont typeface="Calibri"/>
              <a:buChar char="-"/>
            </a:pPr>
            <a:r>
              <a:rPr lang="en-US" sz="1100" err="1"/>
              <a:t>Cảm</a:t>
            </a:r>
            <a:r>
              <a:rPr lang="en-US" sz="1100"/>
              <a:t> </a:t>
            </a:r>
            <a:r>
              <a:rPr lang="en-US" sz="1100" err="1"/>
              <a:t>biến</a:t>
            </a:r>
            <a:r>
              <a:rPr lang="en-US" sz="1100"/>
              <a:t> </a:t>
            </a:r>
            <a:r>
              <a:rPr lang="en-US" sz="1100" err="1"/>
              <a:t>gửi</a:t>
            </a:r>
            <a:r>
              <a:rPr lang="en-US" sz="1100"/>
              <a:t> </a:t>
            </a:r>
            <a:r>
              <a:rPr lang="en-US" sz="1100" err="1"/>
              <a:t>sóng</a:t>
            </a:r>
            <a:r>
              <a:rPr lang="en-US" sz="1100"/>
              <a:t> radar </a:t>
            </a:r>
            <a:r>
              <a:rPr lang="en-US" sz="1100" err="1"/>
              <a:t>về</a:t>
            </a:r>
            <a:r>
              <a:rPr lang="en-US" sz="1100"/>
              <a:t> </a:t>
            </a:r>
            <a:r>
              <a:rPr lang="en-US" sz="1100" b="1" i="1"/>
              <a:t>1 </a:t>
            </a:r>
            <a:r>
              <a:rPr lang="en-US" sz="1100" b="1" i="1" err="1"/>
              <a:t>vùng</a:t>
            </a:r>
            <a:r>
              <a:rPr lang="en-US" sz="1100" b="1" i="1"/>
              <a:t> </a:t>
            </a:r>
            <a:r>
              <a:rPr lang="en-US" sz="1100" b="1" i="1" err="1"/>
              <a:t>phía</a:t>
            </a:r>
            <a:r>
              <a:rPr lang="en-US" sz="1100" b="1" i="1"/>
              <a:t> </a:t>
            </a:r>
            <a:r>
              <a:rPr lang="en-US" sz="1100" b="1" i="1" err="1"/>
              <a:t>trước</a:t>
            </a:r>
            <a:r>
              <a:rPr lang="en-US" sz="1100" b="1" i="1"/>
              <a:t> </a:t>
            </a:r>
            <a:r>
              <a:rPr lang="en-US" sz="1100" b="1" i="1" err="1"/>
              <a:t>nó</a:t>
            </a:r>
            <a:r>
              <a:rPr lang="en-US" sz="1100" b="1" i="1"/>
              <a:t> </a:t>
            </a:r>
            <a:r>
              <a:rPr lang="en-US" sz="1100" b="1" i="1" err="1"/>
              <a:t>trên</a:t>
            </a:r>
            <a:r>
              <a:rPr lang="en-US" sz="1100" b="1" i="1"/>
              <a:t> </a:t>
            </a:r>
            <a:r>
              <a:rPr lang="en-US" sz="1100" b="1" i="1" err="1"/>
              <a:t>đường</a:t>
            </a:r>
            <a:endParaRPr lang="en-US" sz="1100" b="1" i="1"/>
          </a:p>
          <a:p>
            <a:pPr algn="just"/>
            <a:r>
              <a:rPr lang="en-US"/>
              <a:t>v = (c * </a:t>
            </a:r>
            <a:r>
              <a:rPr lang="en-US" err="1"/>
              <a:t>fD</a:t>
            </a:r>
            <a:r>
              <a:rPr lang="en-US"/>
              <a:t>) / (2 * f0)</a:t>
            </a:r>
            <a:endParaRPr lang="en-US" b="1" i="1"/>
          </a:p>
          <a:p>
            <a:pPr algn="just"/>
            <a:r>
              <a:rPr lang="en-US" b="1" i="1"/>
              <a:t>F(d)= </a:t>
            </a:r>
            <a:r>
              <a:rPr lang="en-US" b="1" i="1" err="1"/>
              <a:t>phản</a:t>
            </a:r>
            <a:r>
              <a:rPr lang="en-US" b="1" i="1"/>
              <a:t> - </a:t>
            </a:r>
            <a:r>
              <a:rPr lang="en-US" b="1" i="1" err="1"/>
              <a:t>tới</a:t>
            </a:r>
            <a:endParaRPr lang="en-US" b="1" i="1"/>
          </a:p>
          <a:p>
            <a:pPr marL="285750" indent="-285750" algn="just">
              <a:buFont typeface="Calibri"/>
              <a:buChar char="-"/>
            </a:pPr>
            <a:r>
              <a:rPr lang="en-US" sz="1100" err="1"/>
              <a:t>Nếu</a:t>
            </a:r>
            <a:r>
              <a:rPr lang="en-US" sz="1100"/>
              <a:t> </a:t>
            </a:r>
            <a:r>
              <a:rPr lang="en-US" sz="1100" err="1"/>
              <a:t>có</a:t>
            </a:r>
            <a:r>
              <a:rPr lang="en-US" sz="1100"/>
              <a:t> </a:t>
            </a:r>
            <a:r>
              <a:rPr lang="en-US" sz="1100" err="1"/>
              <a:t>xe</a:t>
            </a:r>
            <a:r>
              <a:rPr lang="en-US" sz="1100"/>
              <a:t> </a:t>
            </a:r>
            <a:r>
              <a:rPr lang="en-US" sz="1100" err="1"/>
              <a:t>trong</a:t>
            </a:r>
            <a:r>
              <a:rPr lang="en-US" sz="1100"/>
              <a:t> </a:t>
            </a:r>
            <a:r>
              <a:rPr lang="en-US" sz="1100" err="1"/>
              <a:t>vùng</a:t>
            </a:r>
            <a:r>
              <a:rPr lang="en-US" sz="1100"/>
              <a:t> </a:t>
            </a:r>
            <a:r>
              <a:rPr lang="en-US" sz="1100" err="1"/>
              <a:t>quét</a:t>
            </a:r>
            <a:r>
              <a:rPr lang="en-US" sz="1100"/>
              <a:t>, </a:t>
            </a:r>
            <a:r>
              <a:rPr lang="en-US" sz="1100" err="1"/>
              <a:t>sóng</a:t>
            </a:r>
            <a:r>
              <a:rPr lang="en-US" sz="1100"/>
              <a:t> </a:t>
            </a:r>
            <a:r>
              <a:rPr lang="en-US" sz="1100" err="1"/>
              <a:t>sẽ</a:t>
            </a:r>
            <a:r>
              <a:rPr lang="en-US" sz="1100"/>
              <a:t> </a:t>
            </a:r>
            <a:r>
              <a:rPr lang="en-US" sz="1100" err="1"/>
              <a:t>phản</a:t>
            </a:r>
            <a:r>
              <a:rPr lang="en-US" sz="1100"/>
              <a:t> </a:t>
            </a:r>
            <a:r>
              <a:rPr lang="en-US" sz="1100" err="1"/>
              <a:t>xạ</a:t>
            </a:r>
            <a:r>
              <a:rPr lang="en-US" sz="1100"/>
              <a:t> </a:t>
            </a:r>
            <a:r>
              <a:rPr lang="en-US" sz="1100" err="1"/>
              <a:t>lại</a:t>
            </a:r>
            <a:r>
              <a:rPr lang="en-US" sz="1100"/>
              <a:t> </a:t>
            </a:r>
            <a:r>
              <a:rPr lang="en-US" sz="1100" err="1"/>
              <a:t>và</a:t>
            </a:r>
            <a:r>
              <a:rPr lang="en-US" sz="1100"/>
              <a:t> </a:t>
            </a:r>
            <a:r>
              <a:rPr lang="en-US" sz="1100" err="1"/>
              <a:t>cảm</a:t>
            </a:r>
            <a:r>
              <a:rPr lang="en-US" sz="1100"/>
              <a:t> </a:t>
            </a:r>
            <a:r>
              <a:rPr lang="en-US" sz="1100" err="1"/>
              <a:t>biến</a:t>
            </a:r>
            <a:r>
              <a:rPr lang="en-US" sz="1100"/>
              <a:t> </a:t>
            </a:r>
            <a:r>
              <a:rPr lang="en-US" sz="1100" err="1"/>
              <a:t>sẽ</a:t>
            </a:r>
            <a:r>
              <a:rPr lang="en-US" sz="1100"/>
              <a:t> </a:t>
            </a:r>
            <a:r>
              <a:rPr lang="en-US" sz="1100" err="1"/>
              <a:t>phân</a:t>
            </a:r>
            <a:r>
              <a:rPr lang="en-US" sz="1100"/>
              <a:t> </a:t>
            </a:r>
            <a:r>
              <a:rPr lang="en-US" sz="1100" err="1"/>
              <a:t>tích</a:t>
            </a:r>
            <a:r>
              <a:rPr lang="en-US" sz="1100"/>
              <a:t> </a:t>
            </a:r>
            <a:r>
              <a:rPr lang="en-US" sz="1100" err="1"/>
              <a:t>được</a:t>
            </a:r>
            <a:r>
              <a:rPr lang="en-US" sz="1100"/>
              <a:t> </a:t>
            </a:r>
            <a:r>
              <a:rPr lang="en-US" sz="1100" err="1"/>
              <a:t>tín</a:t>
            </a:r>
            <a:r>
              <a:rPr lang="en-US" sz="1100"/>
              <a:t> </a:t>
            </a:r>
            <a:r>
              <a:rPr lang="en-US" sz="1100" err="1"/>
              <a:t>hiệu</a:t>
            </a:r>
            <a:r>
              <a:rPr lang="en-US" sz="1100"/>
              <a:t> </a:t>
            </a:r>
            <a:r>
              <a:rPr lang="en-US" sz="1100" err="1"/>
              <a:t>thu</a:t>
            </a:r>
            <a:r>
              <a:rPr lang="en-US" sz="1100"/>
              <a:t> </a:t>
            </a:r>
            <a:r>
              <a:rPr lang="en-US" sz="1100" err="1"/>
              <a:t>được</a:t>
            </a:r>
            <a:endParaRPr lang="en-US" sz="1100"/>
          </a:p>
          <a:p>
            <a:pPr marL="285750" indent="-285750" algn="just">
              <a:buFont typeface="Calibri"/>
              <a:buChar char="-"/>
            </a:pPr>
            <a:r>
              <a:rPr lang="en-US" sz="1100" err="1"/>
              <a:t>Dựa</a:t>
            </a:r>
            <a:r>
              <a:rPr lang="en-US" sz="1100"/>
              <a:t> </a:t>
            </a:r>
            <a:r>
              <a:rPr lang="en-US" sz="1100" err="1"/>
              <a:t>vào</a:t>
            </a:r>
            <a:r>
              <a:rPr lang="en-US" sz="1100"/>
              <a:t> </a:t>
            </a:r>
            <a:r>
              <a:rPr lang="en-US" sz="1100" err="1"/>
              <a:t>sự</a:t>
            </a:r>
            <a:r>
              <a:rPr lang="en-US" sz="1100"/>
              <a:t> </a:t>
            </a:r>
            <a:r>
              <a:rPr lang="en-US" sz="1100" err="1"/>
              <a:t>thay</a:t>
            </a:r>
            <a:r>
              <a:rPr lang="en-US" sz="1100"/>
              <a:t> </a:t>
            </a:r>
            <a:r>
              <a:rPr lang="en-US" sz="1100" err="1"/>
              <a:t>đổi</a:t>
            </a:r>
            <a:r>
              <a:rPr lang="en-US" sz="1100"/>
              <a:t> </a:t>
            </a:r>
            <a:r>
              <a:rPr lang="en-US" sz="1100" err="1"/>
              <a:t>của</a:t>
            </a:r>
            <a:r>
              <a:rPr lang="en-US" sz="1100"/>
              <a:t> </a:t>
            </a:r>
            <a:r>
              <a:rPr lang="en-US" sz="1100" err="1"/>
              <a:t>sóng</a:t>
            </a:r>
            <a:r>
              <a:rPr lang="en-US" sz="1100"/>
              <a:t>, </a:t>
            </a:r>
            <a:r>
              <a:rPr lang="en-US" sz="1100" err="1"/>
              <a:t>hệ</a:t>
            </a:r>
            <a:r>
              <a:rPr lang="en-US" sz="1100"/>
              <a:t> </a:t>
            </a:r>
            <a:r>
              <a:rPr lang="en-US" sz="1100" err="1"/>
              <a:t>thống</a:t>
            </a:r>
            <a:r>
              <a:rPr lang="en-US" sz="1100"/>
              <a:t> </a:t>
            </a:r>
            <a:r>
              <a:rPr lang="en-US" sz="1100" err="1"/>
              <a:t>có</a:t>
            </a:r>
            <a:r>
              <a:rPr lang="en-US" sz="1100"/>
              <a:t> </a:t>
            </a:r>
            <a:r>
              <a:rPr lang="en-US" sz="1100" err="1"/>
              <a:t>thể</a:t>
            </a:r>
            <a:r>
              <a:rPr lang="en-US" sz="1100"/>
              <a:t> </a:t>
            </a:r>
            <a:r>
              <a:rPr lang="en-US" sz="1100" b="1" i="1" err="1"/>
              <a:t>phát</a:t>
            </a:r>
            <a:r>
              <a:rPr lang="en-US" sz="1100" b="1" i="1"/>
              <a:t> </a:t>
            </a:r>
            <a:r>
              <a:rPr lang="en-US" sz="1100" b="1" i="1" err="1"/>
              <a:t>hiện</a:t>
            </a:r>
            <a:r>
              <a:rPr lang="en-US" sz="1100" b="1" i="1"/>
              <a:t> </a:t>
            </a:r>
            <a:r>
              <a:rPr lang="en-US" sz="1100" b="1" i="1" err="1"/>
              <a:t>xe</a:t>
            </a:r>
            <a:r>
              <a:rPr lang="en-US" sz="1100" b="1" i="1"/>
              <a:t>, </a:t>
            </a:r>
            <a:r>
              <a:rPr lang="en-US" sz="1100" b="1" i="1" err="1"/>
              <a:t>đo</a:t>
            </a:r>
            <a:r>
              <a:rPr lang="en-US" sz="1100" b="1" i="1"/>
              <a:t> </a:t>
            </a:r>
            <a:r>
              <a:rPr lang="en-US" sz="1100" b="1" i="1" err="1"/>
              <a:t>vận</a:t>
            </a:r>
            <a:r>
              <a:rPr lang="en-US" sz="1100" b="1" i="1"/>
              <a:t> </a:t>
            </a:r>
            <a:r>
              <a:rPr lang="en-US" sz="1100" b="1" i="1" err="1"/>
              <a:t>tốc</a:t>
            </a:r>
            <a:r>
              <a:rPr lang="en-US" sz="1100" b="1" i="1"/>
              <a:t>, </a:t>
            </a:r>
            <a:r>
              <a:rPr lang="en-US" sz="1100" b="1" i="1" err="1"/>
              <a:t>xác</a:t>
            </a:r>
            <a:r>
              <a:rPr lang="en-US" sz="1100" b="1" i="1"/>
              <a:t> </a:t>
            </a:r>
            <a:r>
              <a:rPr lang="en-US" sz="1100" b="1" i="1" err="1"/>
              <a:t>định</a:t>
            </a:r>
            <a:r>
              <a:rPr lang="en-US" sz="1100" b="1" i="1"/>
              <a:t> </a:t>
            </a:r>
            <a:r>
              <a:rPr lang="en-US" sz="1100" b="1" i="1" err="1"/>
              <a:t>khoảng</a:t>
            </a:r>
            <a:r>
              <a:rPr lang="en-US" sz="1100" b="1" i="1"/>
              <a:t> </a:t>
            </a:r>
            <a:r>
              <a:rPr lang="en-US" sz="1100" b="1" i="1" err="1"/>
              <a:t>cách</a:t>
            </a:r>
            <a:r>
              <a:rPr lang="en-US" sz="1100" b="1" i="1"/>
              <a:t> </a:t>
            </a:r>
            <a:r>
              <a:rPr lang="en-US" sz="1100" b="1" i="1" err="1"/>
              <a:t>xe</a:t>
            </a:r>
            <a:endParaRPr lang="en-US" sz="1100" b="1" i="1"/>
          </a:p>
          <a:p>
            <a:br>
              <a:rPr lang="en-US"/>
            </a:br>
            <a:r>
              <a:rPr lang="en-US" err="1"/>
              <a:t>Dựa</a:t>
            </a:r>
            <a:r>
              <a:rPr lang="en-US"/>
              <a:t> </a:t>
            </a:r>
            <a:r>
              <a:rPr lang="en-US" err="1"/>
              <a:t>vào</a:t>
            </a:r>
            <a:r>
              <a:rPr lang="en-US"/>
              <a:t> </a:t>
            </a:r>
            <a:r>
              <a:rPr lang="en-US" err="1"/>
              <a:t>hình</a:t>
            </a:r>
            <a:r>
              <a:rPr lang="en-US"/>
              <a:t> </a:t>
            </a:r>
            <a:r>
              <a:rPr lang="en-US" err="1"/>
              <a:t>ảnh</a:t>
            </a:r>
            <a:r>
              <a:rPr lang="en-US"/>
              <a:t> </a:t>
            </a:r>
            <a:r>
              <a:rPr lang="en-US" err="1"/>
              <a:t>để</a:t>
            </a:r>
            <a:r>
              <a:rPr lang="en-US"/>
              <a:t> </a:t>
            </a:r>
            <a:r>
              <a:rPr lang="en-US" err="1"/>
              <a:t>nói</a:t>
            </a:r>
            <a:r>
              <a:rPr lang="en-US"/>
              <a:t> </a:t>
            </a:r>
            <a:r>
              <a:rPr lang="en-US" err="1"/>
              <a:t>sóng</a:t>
            </a:r>
            <a:r>
              <a:rPr lang="en-US"/>
              <a:t> </a:t>
            </a:r>
            <a:r>
              <a:rPr lang="en-US" err="1"/>
              <a:t>liên</a:t>
            </a:r>
            <a:r>
              <a:rPr lang="en-US"/>
              <a:t> </a:t>
            </a:r>
            <a:r>
              <a:rPr lang="en-US" err="1"/>
              <a:t>tục</a:t>
            </a:r>
            <a:r>
              <a:rPr lang="en-US"/>
              <a:t> </a:t>
            </a:r>
            <a:r>
              <a:rPr lang="en-US" err="1"/>
              <a:t>và</a:t>
            </a:r>
            <a:r>
              <a:rPr lang="en-US"/>
              <a:t> </a:t>
            </a:r>
            <a:r>
              <a:rPr lang="en-US" err="1"/>
              <a:t>điều</a:t>
            </a:r>
            <a:r>
              <a:rPr lang="en-US"/>
              <a:t> </a:t>
            </a:r>
            <a:r>
              <a:rPr lang="en-US" err="1"/>
              <a:t>chỉnh</a:t>
            </a:r>
            <a:endParaRPr lang="en-US"/>
          </a:p>
        </p:txBody>
      </p:sp>
    </p:spTree>
    <p:extLst>
      <p:ext uri="{BB962C8B-B14F-4D97-AF65-F5344CB8AC3E}">
        <p14:creationId xmlns:p14="http://schemas.microsoft.com/office/powerpoint/2010/main" val="2063588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a:t>Liên </a:t>
            </a:r>
            <a:r>
              <a:rPr lang="en-US" b="1" err="1"/>
              <a:t>tục</a:t>
            </a:r>
            <a:r>
              <a:rPr lang="en-US" b="1"/>
              <a:t> : </a:t>
            </a:r>
            <a:r>
              <a:rPr lang="en-US"/>
              <a:t>  </a:t>
            </a:r>
            <a:r>
              <a:rPr lang="en-US" err="1"/>
              <a:t>Dùng</a:t>
            </a:r>
            <a:r>
              <a:rPr lang="en-US"/>
              <a:t> </a:t>
            </a:r>
            <a:r>
              <a:rPr lang="en-US" err="1"/>
              <a:t>để</a:t>
            </a:r>
            <a:r>
              <a:rPr lang="en-US"/>
              <a:t> </a:t>
            </a:r>
            <a:r>
              <a:rPr lang="en-US" err="1"/>
              <a:t>phát</a:t>
            </a:r>
            <a:r>
              <a:rPr lang="en-US"/>
              <a:t> </a:t>
            </a:r>
            <a:r>
              <a:rPr lang="en-US" err="1"/>
              <a:t>hiện</a:t>
            </a:r>
            <a:r>
              <a:rPr lang="en-US"/>
              <a:t> </a:t>
            </a:r>
            <a:r>
              <a:rPr lang="en-US" err="1"/>
              <a:t>xe</a:t>
            </a:r>
            <a:r>
              <a:rPr lang="en-US"/>
              <a:t> </a:t>
            </a:r>
            <a:r>
              <a:rPr lang="en-US" err="1"/>
              <a:t>đang</a:t>
            </a:r>
            <a:r>
              <a:rPr lang="en-US"/>
              <a:t> di </a:t>
            </a:r>
            <a:r>
              <a:rPr lang="en-US" err="1"/>
              <a:t>chuyển</a:t>
            </a:r>
            <a:r>
              <a:rPr lang="en-US"/>
              <a:t> </a:t>
            </a:r>
            <a:r>
              <a:rPr lang="en-US" err="1"/>
              <a:t>và</a:t>
            </a:r>
            <a:r>
              <a:rPr lang="en-US"/>
              <a:t> </a:t>
            </a:r>
            <a:r>
              <a:rPr lang="en-US" err="1"/>
              <a:t>đo</a:t>
            </a:r>
            <a:r>
              <a:rPr lang="en-US"/>
              <a:t> </a:t>
            </a:r>
            <a:r>
              <a:rPr lang="en-US" err="1"/>
              <a:t>vận</a:t>
            </a:r>
            <a:r>
              <a:rPr lang="en-US"/>
              <a:t> </a:t>
            </a:r>
            <a:r>
              <a:rPr lang="en-US" err="1"/>
              <a:t>tốc</a:t>
            </a:r>
          </a:p>
          <a:p>
            <a:pPr marL="158750" indent="0">
              <a:buNone/>
            </a:pPr>
            <a:r>
              <a:rPr lang="en-US" b="1" i="1" u="sng" err="1"/>
              <a:t>Nhược</a:t>
            </a:r>
            <a:r>
              <a:rPr lang="en-US" b="1" i="1" u="sng"/>
              <a:t> </a:t>
            </a:r>
            <a:r>
              <a:rPr lang="en-US" b="1" i="1" u="sng" err="1"/>
              <a:t>điểm</a:t>
            </a:r>
            <a:r>
              <a:rPr lang="en-US"/>
              <a:t>: </a:t>
            </a:r>
            <a:r>
              <a:rPr lang="en-US" b="1" err="1"/>
              <a:t>Không</a:t>
            </a:r>
            <a:r>
              <a:rPr lang="en-US" b="1"/>
              <a:t> </a:t>
            </a:r>
            <a:r>
              <a:rPr lang="en-US" b="1" err="1"/>
              <a:t>phát</a:t>
            </a:r>
            <a:r>
              <a:rPr lang="en-US" b="1"/>
              <a:t> </a:t>
            </a:r>
            <a:r>
              <a:rPr lang="en-US" b="1" err="1"/>
              <a:t>hiện</a:t>
            </a:r>
            <a:r>
              <a:rPr lang="en-US" b="1"/>
              <a:t> </a:t>
            </a:r>
            <a:r>
              <a:rPr lang="en-US" b="1" err="1"/>
              <a:t>được</a:t>
            </a:r>
            <a:r>
              <a:rPr lang="en-US" b="1"/>
              <a:t> </a:t>
            </a:r>
            <a:r>
              <a:rPr lang="en-US" b="1" err="1"/>
              <a:t>xe</a:t>
            </a:r>
            <a:r>
              <a:rPr lang="en-US" b="1"/>
              <a:t> </a:t>
            </a:r>
            <a:r>
              <a:rPr lang="en-US" b="1" err="1"/>
              <a:t>đang</a:t>
            </a:r>
            <a:r>
              <a:rPr lang="en-US" b="1"/>
              <a:t> </a:t>
            </a:r>
            <a:r>
              <a:rPr lang="en-US" b="1" err="1"/>
              <a:t>dừng</a:t>
            </a:r>
            <a:r>
              <a:rPr lang="en-US"/>
              <a:t>, </a:t>
            </a:r>
            <a:r>
              <a:rPr lang="en-US" err="1"/>
              <a:t>nên</a:t>
            </a:r>
            <a:r>
              <a:rPr lang="en-US"/>
              <a:t> </a:t>
            </a:r>
            <a:r>
              <a:rPr lang="en-US" err="1"/>
              <a:t>không</a:t>
            </a:r>
            <a:r>
              <a:rPr lang="en-US"/>
              <a:t> </a:t>
            </a:r>
            <a:r>
              <a:rPr lang="en-US" err="1"/>
              <a:t>thể</a:t>
            </a:r>
            <a:r>
              <a:rPr lang="en-US"/>
              <a:t> </a:t>
            </a:r>
            <a:r>
              <a:rPr lang="en-US" err="1"/>
              <a:t>dùng</a:t>
            </a:r>
            <a:r>
              <a:rPr lang="en-US"/>
              <a:t> </a:t>
            </a:r>
            <a:r>
              <a:rPr lang="en-US" err="1"/>
              <a:t>để</a:t>
            </a:r>
            <a:r>
              <a:rPr lang="en-US"/>
              <a:t> </a:t>
            </a:r>
            <a:r>
              <a:rPr lang="en-US" err="1"/>
              <a:t>đo</a:t>
            </a:r>
            <a:r>
              <a:rPr lang="en-US"/>
              <a:t> </a:t>
            </a:r>
            <a:r>
              <a:rPr lang="en-US" err="1"/>
              <a:t>mật</a:t>
            </a:r>
            <a:r>
              <a:rPr lang="en-US"/>
              <a:t> </a:t>
            </a:r>
            <a:r>
              <a:rPr lang="en-US" err="1"/>
              <a:t>độ</a:t>
            </a:r>
            <a:r>
              <a:rPr lang="en-US"/>
              <a:t> </a:t>
            </a:r>
            <a:r>
              <a:rPr lang="en-US" err="1"/>
              <a:t>ùn</a:t>
            </a:r>
            <a:r>
              <a:rPr lang="en-US"/>
              <a:t> </a:t>
            </a:r>
            <a:r>
              <a:rPr lang="en-US" err="1"/>
              <a:t>tắc</a:t>
            </a:r>
            <a:r>
              <a:rPr lang="en-US"/>
              <a:t>.</a:t>
            </a:r>
            <a:br>
              <a:rPr lang="en-US"/>
            </a:br>
            <a:r>
              <a:rPr lang="en-US" b="1" err="1"/>
              <a:t>tần</a:t>
            </a:r>
            <a:r>
              <a:rPr lang="en-US" b="1"/>
              <a:t> </a:t>
            </a:r>
            <a:r>
              <a:rPr lang="en-US" b="1" err="1"/>
              <a:t>số</a:t>
            </a:r>
            <a:r>
              <a:rPr lang="en-US" b="1"/>
              <a:t> </a:t>
            </a:r>
            <a:r>
              <a:rPr lang="en-US" b="1" err="1"/>
              <a:t>liên</a:t>
            </a:r>
            <a:r>
              <a:rPr lang="en-US" b="1"/>
              <a:t> </a:t>
            </a:r>
            <a:r>
              <a:rPr lang="en-US" b="1" err="1"/>
              <a:t>tục</a:t>
            </a:r>
            <a:r>
              <a:rPr lang="en-US" b="1"/>
              <a:t>: </a:t>
            </a:r>
            <a:r>
              <a:rPr lang="en-US"/>
              <a:t>Khi </a:t>
            </a:r>
            <a:r>
              <a:rPr lang="en-US" err="1"/>
              <a:t>sóng</a:t>
            </a:r>
            <a:r>
              <a:rPr lang="en-US"/>
              <a:t> </a:t>
            </a:r>
            <a:r>
              <a:rPr lang="en-US" err="1"/>
              <a:t>phản</a:t>
            </a:r>
            <a:r>
              <a:rPr lang="en-US"/>
              <a:t> </a:t>
            </a:r>
            <a:r>
              <a:rPr lang="en-US" err="1"/>
              <a:t>xạ</a:t>
            </a:r>
            <a:r>
              <a:rPr lang="en-US"/>
              <a:t> </a:t>
            </a:r>
            <a:r>
              <a:rPr lang="en-US" err="1"/>
              <a:t>trở</a:t>
            </a:r>
            <a:r>
              <a:rPr lang="en-US"/>
              <a:t> </a:t>
            </a:r>
            <a:r>
              <a:rPr lang="en-US" err="1"/>
              <a:t>lại</a:t>
            </a:r>
            <a:r>
              <a:rPr lang="en-US"/>
              <a:t>, </a:t>
            </a:r>
            <a:r>
              <a:rPr lang="en-US" err="1"/>
              <a:t>hệ</a:t>
            </a:r>
            <a:r>
              <a:rPr lang="en-US"/>
              <a:t> </a:t>
            </a:r>
            <a:r>
              <a:rPr lang="en-US" err="1"/>
              <a:t>thống</a:t>
            </a:r>
            <a:r>
              <a:rPr lang="en-US"/>
              <a:t> </a:t>
            </a:r>
            <a:r>
              <a:rPr lang="en-US" err="1"/>
              <a:t>có</a:t>
            </a:r>
            <a:r>
              <a:rPr lang="en-US"/>
              <a:t> </a:t>
            </a:r>
            <a:r>
              <a:rPr lang="en-US" err="1"/>
              <a:t>thể</a:t>
            </a:r>
            <a:r>
              <a:rPr lang="en-US"/>
              <a:t> </a:t>
            </a:r>
            <a:r>
              <a:rPr lang="en-US" err="1"/>
              <a:t>đo</a:t>
            </a:r>
            <a:r>
              <a:rPr lang="en-US"/>
              <a:t> </a:t>
            </a:r>
            <a:r>
              <a:rPr lang="en-US" b="1" err="1"/>
              <a:t>thời</a:t>
            </a:r>
            <a:r>
              <a:rPr lang="en-US" b="1"/>
              <a:t> </a:t>
            </a:r>
            <a:r>
              <a:rPr lang="en-US" b="1" err="1"/>
              <a:t>gian</a:t>
            </a:r>
            <a:r>
              <a:rPr lang="en-US" b="1"/>
              <a:t> </a:t>
            </a:r>
            <a:r>
              <a:rPr lang="en-US" b="1" err="1"/>
              <a:t>chênh</a:t>
            </a:r>
            <a:r>
              <a:rPr lang="en-US" b="1"/>
              <a:t> </a:t>
            </a:r>
            <a:r>
              <a:rPr lang="en-US" b="1" err="1"/>
              <a:t>lệch</a:t>
            </a:r>
            <a:r>
              <a:rPr lang="en-US" b="1"/>
              <a:t> </a:t>
            </a:r>
            <a:r>
              <a:rPr lang="en-US" b="1" err="1"/>
              <a:t>giữa</a:t>
            </a:r>
            <a:r>
              <a:rPr lang="en-US" b="1"/>
              <a:t> </a:t>
            </a:r>
            <a:r>
              <a:rPr lang="en-US" b="1" err="1"/>
              <a:t>lúc</a:t>
            </a:r>
            <a:r>
              <a:rPr lang="en-US" b="1"/>
              <a:t> </a:t>
            </a:r>
            <a:r>
              <a:rPr lang="en-US" b="1" err="1"/>
              <a:t>phát</a:t>
            </a:r>
            <a:r>
              <a:rPr lang="en-US" b="1"/>
              <a:t> </a:t>
            </a:r>
            <a:r>
              <a:rPr lang="en-US" b="1" err="1"/>
              <a:t>và</a:t>
            </a:r>
            <a:r>
              <a:rPr lang="en-US" b="1"/>
              <a:t> </a:t>
            </a:r>
            <a:r>
              <a:rPr lang="en-US" b="1" err="1"/>
              <a:t>nhận</a:t>
            </a:r>
            <a:r>
              <a:rPr lang="en-US" b="1"/>
              <a:t> </a:t>
            </a:r>
            <a:r>
              <a:rPr lang="en-US" b="1" err="1"/>
              <a:t>tín</a:t>
            </a:r>
            <a:r>
              <a:rPr lang="en-US" b="1"/>
              <a:t> </a:t>
            </a:r>
            <a:r>
              <a:rPr lang="en-US" b="1" err="1"/>
              <a:t>hiệu</a:t>
            </a:r>
            <a:r>
              <a:rPr lang="en-US"/>
              <a:t>, </a:t>
            </a:r>
            <a:r>
              <a:rPr lang="en-US" err="1"/>
              <a:t>từ</a:t>
            </a:r>
            <a:r>
              <a:rPr lang="en-US"/>
              <a:t> </a:t>
            </a:r>
            <a:r>
              <a:rPr lang="en-US" err="1"/>
              <a:t>đó</a:t>
            </a:r>
            <a:r>
              <a:rPr lang="en-US"/>
              <a:t> </a:t>
            </a:r>
            <a:r>
              <a:rPr lang="en-US" err="1"/>
              <a:t>xác</a:t>
            </a:r>
            <a:r>
              <a:rPr lang="en-US"/>
              <a:t> </a:t>
            </a:r>
            <a:r>
              <a:rPr lang="en-US" err="1"/>
              <a:t>định</a:t>
            </a:r>
            <a:r>
              <a:rPr lang="en-US"/>
              <a:t> </a:t>
            </a:r>
            <a:r>
              <a:rPr lang="en-US" b="1" err="1"/>
              <a:t>khoảng</a:t>
            </a:r>
            <a:r>
              <a:rPr lang="en-US" b="1"/>
              <a:t> </a:t>
            </a:r>
            <a:r>
              <a:rPr lang="en-US" b="1" err="1"/>
              <a:t>cách</a:t>
            </a:r>
            <a:r>
              <a:rPr lang="en-US" b="1"/>
              <a:t> </a:t>
            </a:r>
            <a:r>
              <a:rPr lang="en-US" b="1" err="1"/>
              <a:t>xe</a:t>
            </a:r>
            <a:r>
              <a:rPr lang="en-US"/>
              <a:t>.</a:t>
            </a:r>
          </a:p>
        </p:txBody>
      </p:sp>
    </p:spTree>
    <p:extLst>
      <p:ext uri="{BB962C8B-B14F-4D97-AF65-F5344CB8AC3E}">
        <p14:creationId xmlns:p14="http://schemas.microsoft.com/office/powerpoint/2010/main" val="4148146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err="1"/>
              <a:t>Note</a:t>
            </a:r>
            <a:r>
              <a:rPr lang="vi-VN"/>
              <a:t>  hiệu ứng </a:t>
            </a:r>
            <a:r>
              <a:rPr lang="vi-VN" err="1"/>
              <a:t>doppler</a:t>
            </a:r>
            <a:r>
              <a:rPr lang="vi-VN"/>
              <a:t> -&gt; nhớ ghi lên bảng – </a:t>
            </a:r>
            <a:r>
              <a:rPr lang="vi-VN" err="1"/>
              <a:t>Hz</a:t>
            </a:r>
            <a:r>
              <a:rPr lang="vi-VN"/>
              <a:t> </a:t>
            </a:r>
          </a:p>
          <a:p>
            <a:endParaRPr lang="vi-VN"/>
          </a:p>
          <a:p>
            <a:r>
              <a:rPr lang="vi-VN"/>
              <a:t>Liên tục -&gt; phan loại xe</a:t>
            </a:r>
          </a:p>
          <a:p>
            <a:r>
              <a:rPr lang="vi-VN" b="1"/>
              <a:t>Sóng xung:</a:t>
            </a:r>
            <a:r>
              <a:rPr lang="vi-VN"/>
              <a:t> Giúp phân loại phương tiện bằng cách phân tích tín hiệu phản hồi từ xe</a:t>
            </a:r>
          </a:p>
          <a:p>
            <a:r>
              <a:rPr lang="vi-VN"/>
              <a:t>Cảm biến siêu âm phát ra một xung sóng siêu âm.</a:t>
            </a:r>
            <a:endParaRPr lang="en-US"/>
          </a:p>
          <a:p>
            <a:r>
              <a:rPr lang="vi-VN"/>
              <a:t>Xung sóng này di chuyển trong không khí, gặp vật thể (xe) và phản xạ trở lại.</a:t>
            </a:r>
          </a:p>
          <a:p>
            <a:r>
              <a:rPr lang="vi-VN"/>
              <a:t>Cảm biến đo thời gian mà xung sóng di chuyển từ khi phát ra đến khi nhận lại.</a:t>
            </a:r>
          </a:p>
          <a:p>
            <a:r>
              <a:rPr lang="vi-VN"/>
              <a:t>Dựa vào thời gian này và tốc độ âm thanh trong không khí, hệ thống tính toán khoảng cách đến vật thể.</a:t>
            </a:r>
          </a:p>
          <a:p>
            <a:endParaRPr lang="vi-VN"/>
          </a:p>
        </p:txBody>
      </p:sp>
    </p:spTree>
    <p:extLst>
      <p:ext uri="{BB962C8B-B14F-4D97-AF65-F5344CB8AC3E}">
        <p14:creationId xmlns:p14="http://schemas.microsoft.com/office/powerpoint/2010/main" val="207863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latin typeface="Calibri"/>
                <a:ea typeface="Calibri"/>
                <a:cs typeface="Calibri"/>
              </a:rPr>
              <a:t>Đặt</a:t>
            </a:r>
            <a:r>
              <a:rPr lang="en-US">
                <a:latin typeface="Calibri"/>
                <a:ea typeface="Calibri"/>
                <a:cs typeface="Calibri"/>
              </a:rPr>
              <a:t> </a:t>
            </a:r>
            <a:r>
              <a:rPr lang="en-US" err="1">
                <a:latin typeface="Calibri"/>
                <a:ea typeface="Calibri"/>
                <a:cs typeface="Calibri"/>
              </a:rPr>
              <a:t>câu</a:t>
            </a:r>
            <a:r>
              <a:rPr lang="en-US">
                <a:latin typeface="Calibri"/>
                <a:ea typeface="Calibri"/>
                <a:cs typeface="Calibri"/>
              </a:rPr>
              <a:t> </a:t>
            </a:r>
            <a:r>
              <a:rPr lang="en-US" err="1">
                <a:latin typeface="Calibri"/>
                <a:ea typeface="Calibri"/>
                <a:cs typeface="Calibri"/>
              </a:rPr>
              <a:t>hỏi</a:t>
            </a:r>
            <a:r>
              <a:rPr lang="en-US">
                <a:latin typeface="Calibri"/>
                <a:ea typeface="Calibri"/>
                <a:cs typeface="Calibri"/>
              </a:rPr>
              <a:t> ở </a:t>
            </a:r>
            <a:r>
              <a:rPr lang="en-US" err="1">
                <a:latin typeface="Calibri"/>
                <a:ea typeface="Calibri"/>
                <a:cs typeface="Calibri"/>
              </a:rPr>
              <a:t>cảm</a:t>
            </a:r>
            <a:r>
              <a:rPr lang="en-US">
                <a:latin typeface="Calibri"/>
                <a:ea typeface="Calibri"/>
                <a:cs typeface="Calibri"/>
              </a:rPr>
              <a:t> </a:t>
            </a:r>
            <a:r>
              <a:rPr lang="en-US" err="1">
                <a:latin typeface="Calibri"/>
                <a:ea typeface="Calibri"/>
                <a:cs typeface="Calibri"/>
              </a:rPr>
              <a:t>biến</a:t>
            </a:r>
            <a:r>
              <a:rPr lang="en-US">
                <a:latin typeface="Calibri"/>
                <a:ea typeface="Calibri"/>
                <a:cs typeface="Calibri"/>
              </a:rPr>
              <a:t> </a:t>
            </a:r>
            <a:r>
              <a:rPr lang="en-US" err="1">
                <a:latin typeface="Calibri"/>
                <a:ea typeface="Calibri"/>
                <a:cs typeface="Calibri"/>
              </a:rPr>
              <a:t>siêu</a:t>
            </a:r>
            <a:r>
              <a:rPr lang="en-US">
                <a:latin typeface="Calibri"/>
                <a:ea typeface="Calibri"/>
                <a:cs typeface="Calibri"/>
              </a:rPr>
              <a:t> </a:t>
            </a:r>
            <a:r>
              <a:rPr lang="en-US" err="1">
                <a:latin typeface="Calibri"/>
                <a:ea typeface="Calibri"/>
                <a:cs typeface="Calibri"/>
              </a:rPr>
              <a:t>âm</a:t>
            </a:r>
            <a:r>
              <a:rPr lang="en-US">
                <a:latin typeface="Calibri"/>
                <a:ea typeface="Calibri"/>
                <a:cs typeface="Calibri"/>
              </a:rPr>
              <a:t> </a:t>
            </a:r>
            <a:r>
              <a:rPr lang="en-US" err="1">
                <a:latin typeface="Calibri"/>
                <a:ea typeface="Calibri"/>
                <a:cs typeface="Calibri"/>
              </a:rPr>
              <a:t>và</a:t>
            </a:r>
            <a:r>
              <a:rPr lang="en-US">
                <a:latin typeface="Calibri"/>
                <a:ea typeface="Calibri"/>
                <a:cs typeface="Calibri"/>
              </a:rPr>
              <a:t> </a:t>
            </a:r>
            <a:r>
              <a:rPr lang="en-US" err="1">
                <a:latin typeface="Calibri"/>
                <a:ea typeface="Calibri"/>
                <a:cs typeface="Calibri"/>
              </a:rPr>
              <a:t>âm</a:t>
            </a:r>
            <a:r>
              <a:rPr lang="en-US">
                <a:latin typeface="Calibri"/>
                <a:ea typeface="Calibri"/>
                <a:cs typeface="Calibri"/>
              </a:rPr>
              <a:t> </a:t>
            </a:r>
            <a:r>
              <a:rPr lang="en-US" err="1">
                <a:latin typeface="Calibri"/>
                <a:ea typeface="Calibri"/>
                <a:cs typeface="Calibri"/>
              </a:rPr>
              <a:t>thanh</a:t>
            </a:r>
            <a:r>
              <a:rPr lang="en-US">
                <a:latin typeface="Calibri"/>
                <a:ea typeface="Calibri"/>
                <a:cs typeface="Calibri"/>
              </a:rPr>
              <a:t>, </a:t>
            </a:r>
            <a:r>
              <a:rPr lang="en-US" err="1">
                <a:latin typeface="Calibri"/>
                <a:ea typeface="Calibri"/>
                <a:cs typeface="Calibri"/>
              </a:rPr>
              <a:t>điểm</a:t>
            </a:r>
            <a:r>
              <a:rPr lang="en-US">
                <a:latin typeface="Calibri"/>
                <a:ea typeface="Calibri"/>
                <a:cs typeface="Calibri"/>
              </a:rPr>
              <a:t> </a:t>
            </a:r>
            <a:r>
              <a:rPr lang="en-US" err="1">
                <a:latin typeface="Calibri"/>
                <a:ea typeface="Calibri"/>
                <a:cs typeface="Calibri"/>
              </a:rPr>
              <a:t>khác</a:t>
            </a:r>
            <a:r>
              <a:rPr lang="en-US">
                <a:latin typeface="Calibri"/>
                <a:ea typeface="Calibri"/>
                <a:cs typeface="Calibri"/>
              </a:rPr>
              <a:t> </a:t>
            </a:r>
            <a:r>
              <a:rPr lang="en-US" err="1">
                <a:latin typeface="Calibri"/>
                <a:ea typeface="Calibri"/>
                <a:cs typeface="Calibri"/>
              </a:rPr>
              <a:t>nhau</a:t>
            </a:r>
            <a:r>
              <a:rPr lang="en-US">
                <a:latin typeface="Calibri"/>
                <a:ea typeface="Calibri"/>
                <a:cs typeface="Calibri"/>
              </a:rPr>
              <a:t> </a:t>
            </a:r>
            <a:br>
              <a:rPr lang="en-US">
                <a:latin typeface="Calibri"/>
                <a:ea typeface="Calibri"/>
                <a:cs typeface="Calibri"/>
              </a:rPr>
            </a:br>
            <a:br>
              <a:rPr lang="en-US">
                <a:latin typeface="Calibri"/>
                <a:ea typeface="Calibri"/>
                <a:cs typeface="Calibri"/>
              </a:rPr>
            </a:br>
            <a:br>
              <a:rPr lang="en-US">
                <a:latin typeface="Calibri"/>
                <a:ea typeface="Calibri"/>
                <a:cs typeface="Calibri"/>
              </a:rPr>
            </a:br>
            <a:r>
              <a:rPr lang="en-US" err="1">
                <a:latin typeface="Calibri"/>
                <a:ea typeface="Calibri"/>
                <a:cs typeface="Calibri"/>
              </a:rPr>
              <a:t>khái</a:t>
            </a:r>
            <a:r>
              <a:rPr lang="en-US">
                <a:latin typeface="Calibri"/>
                <a:ea typeface="Calibri"/>
                <a:cs typeface="Calibri"/>
              </a:rPr>
              <a:t> </a:t>
            </a:r>
            <a:r>
              <a:rPr lang="en-US" err="1">
                <a:latin typeface="Calibri"/>
                <a:ea typeface="Calibri"/>
                <a:cs typeface="Calibri"/>
              </a:rPr>
              <a:t>niệm</a:t>
            </a:r>
            <a:r>
              <a:rPr lang="en-US">
                <a:latin typeface="Calibri"/>
                <a:ea typeface="Calibri"/>
                <a:cs typeface="Calibri"/>
              </a:rPr>
              <a:t> :</a:t>
            </a:r>
            <a:r>
              <a:rPr lang="en-US" err="1"/>
              <a:t>sử</a:t>
            </a:r>
            <a:r>
              <a:rPr lang="en-US"/>
              <a:t> </a:t>
            </a:r>
            <a:r>
              <a:rPr lang="en-US" err="1"/>
              <a:t>dụng</a:t>
            </a:r>
            <a:r>
              <a:rPr lang="en-US"/>
              <a:t> </a:t>
            </a:r>
            <a:r>
              <a:rPr lang="en-US" err="1"/>
              <a:t>các</a:t>
            </a:r>
            <a:r>
              <a:rPr lang="en-US"/>
              <a:t> </a:t>
            </a:r>
            <a:r>
              <a:rPr lang="en-US" err="1"/>
              <a:t>thuật</a:t>
            </a:r>
            <a:r>
              <a:rPr lang="en-US"/>
              <a:t> </a:t>
            </a:r>
            <a:r>
              <a:rPr lang="en-US" err="1"/>
              <a:t>toán</a:t>
            </a:r>
            <a:r>
              <a:rPr lang="en-US"/>
              <a:t> </a:t>
            </a:r>
            <a:r>
              <a:rPr lang="en-US" err="1"/>
              <a:t>xử</a:t>
            </a:r>
            <a:r>
              <a:rPr lang="en-US"/>
              <a:t> </a:t>
            </a:r>
            <a:r>
              <a:rPr lang="en-US" err="1"/>
              <a:t>lý</a:t>
            </a:r>
            <a:r>
              <a:rPr lang="en-US"/>
              <a:t> </a:t>
            </a:r>
            <a:r>
              <a:rPr lang="en-US" err="1"/>
              <a:t>tín</a:t>
            </a:r>
            <a:r>
              <a:rPr lang="en-US"/>
              <a:t> </a:t>
            </a:r>
            <a:r>
              <a:rPr lang="en-US" err="1"/>
              <a:t>hiệu</a:t>
            </a:r>
            <a:r>
              <a:rPr lang="en-US"/>
              <a:t> </a:t>
            </a:r>
            <a:r>
              <a:rPr lang="en-US" err="1"/>
              <a:t>để</a:t>
            </a:r>
            <a:r>
              <a:rPr lang="en-US"/>
              <a:t> </a:t>
            </a:r>
            <a:r>
              <a:rPr lang="en-US" err="1"/>
              <a:t>lọc</a:t>
            </a:r>
            <a:r>
              <a:rPr lang="en-US"/>
              <a:t> </a:t>
            </a:r>
            <a:r>
              <a:rPr lang="en-US" err="1"/>
              <a:t>nhiễu</a:t>
            </a:r>
            <a:r>
              <a:rPr lang="en-US"/>
              <a:t> </a:t>
            </a:r>
            <a:r>
              <a:rPr lang="en-US" err="1"/>
              <a:t>và</a:t>
            </a:r>
            <a:r>
              <a:rPr lang="en-US"/>
              <a:t> </a:t>
            </a:r>
            <a:r>
              <a:rPr lang="en-US" err="1"/>
              <a:t>phân</a:t>
            </a:r>
            <a:r>
              <a:rPr lang="en-US"/>
              <a:t> </a:t>
            </a:r>
            <a:r>
              <a:rPr lang="en-US" err="1"/>
              <a:t>biệt</a:t>
            </a:r>
            <a:r>
              <a:rPr lang="en-US"/>
              <a:t> </a:t>
            </a:r>
            <a:r>
              <a:rPr lang="en-US" err="1"/>
              <a:t>tiếng</a:t>
            </a:r>
            <a:r>
              <a:rPr lang="en-US"/>
              <a:t> </a:t>
            </a:r>
            <a:r>
              <a:rPr lang="en-US" err="1"/>
              <a:t>ồn</a:t>
            </a:r>
            <a:r>
              <a:rPr lang="en-US"/>
              <a:t> </a:t>
            </a:r>
            <a:r>
              <a:rPr lang="en-US" err="1"/>
              <a:t>từ</a:t>
            </a:r>
            <a:r>
              <a:rPr lang="en-US"/>
              <a:t> </a:t>
            </a:r>
            <a:r>
              <a:rPr lang="en-US" err="1"/>
              <a:t>xe</a:t>
            </a:r>
            <a:r>
              <a:rPr lang="en-US"/>
              <a:t> </a:t>
            </a:r>
            <a:r>
              <a:rPr lang="en-US" err="1"/>
              <a:t>cộ</a:t>
            </a:r>
            <a:r>
              <a:rPr lang="en-US"/>
              <a:t>, </a:t>
            </a:r>
            <a:r>
              <a:rPr lang="en-US" err="1"/>
              <a:t>để</a:t>
            </a:r>
            <a:r>
              <a:rPr lang="en-US"/>
              <a:t> </a:t>
            </a:r>
            <a:r>
              <a:rPr lang="en-US" err="1"/>
              <a:t>phát</a:t>
            </a:r>
            <a:r>
              <a:rPr lang="en-US"/>
              <a:t> </a:t>
            </a:r>
            <a:r>
              <a:rPr lang="en-US" err="1"/>
              <a:t>hiện</a:t>
            </a:r>
            <a:r>
              <a:rPr lang="en-US"/>
              <a:t> </a:t>
            </a:r>
            <a:r>
              <a:rPr lang="en-US" err="1"/>
              <a:t>xe</a:t>
            </a:r>
            <a:r>
              <a:rPr lang="en-US"/>
              <a:t>.</a:t>
            </a:r>
            <a:br>
              <a:rPr lang="en-US">
                <a:latin typeface="Calibri"/>
                <a:ea typeface="Calibri"/>
                <a:cs typeface="Calibri"/>
              </a:rPr>
            </a:br>
            <a:r>
              <a:rPr lang="en-US" err="1"/>
              <a:t>Cảm</a:t>
            </a:r>
            <a:r>
              <a:rPr lang="en-US"/>
              <a:t> </a:t>
            </a:r>
            <a:r>
              <a:rPr lang="en-US" err="1"/>
              <a:t>biến</a:t>
            </a:r>
            <a:r>
              <a:rPr lang="en-US"/>
              <a:t> </a:t>
            </a:r>
            <a:r>
              <a:rPr lang="en-US" err="1"/>
              <a:t>sử</a:t>
            </a:r>
            <a:r>
              <a:rPr lang="en-US"/>
              <a:t> </a:t>
            </a:r>
            <a:r>
              <a:rPr lang="en-US" err="1"/>
              <a:t>dụng</a:t>
            </a:r>
            <a:r>
              <a:rPr lang="en-US"/>
              <a:t> </a:t>
            </a:r>
            <a:r>
              <a:rPr lang="en-US" b="1" err="1"/>
              <a:t>một</a:t>
            </a:r>
            <a:r>
              <a:rPr lang="en-US" b="1"/>
              <a:t> </a:t>
            </a:r>
            <a:r>
              <a:rPr lang="en-US" b="1" err="1"/>
              <a:t>dãy</a:t>
            </a:r>
            <a:r>
              <a:rPr lang="en-US" b="1"/>
              <a:t> micro</a:t>
            </a:r>
            <a:r>
              <a:rPr lang="en-US"/>
              <a:t> </a:t>
            </a:r>
            <a:r>
              <a:rPr lang="en-US" err="1"/>
              <a:t>để</a:t>
            </a:r>
            <a:r>
              <a:rPr lang="en-US"/>
              <a:t> </a:t>
            </a:r>
            <a:r>
              <a:rPr lang="en-US" err="1"/>
              <a:t>thu</a:t>
            </a:r>
            <a:r>
              <a:rPr lang="en-US"/>
              <a:t> </a:t>
            </a:r>
            <a:r>
              <a:rPr lang="en-US" err="1"/>
              <a:t>âm</a:t>
            </a:r>
            <a:r>
              <a:rPr lang="en-US"/>
              <a:t> </a:t>
            </a:r>
            <a:r>
              <a:rPr lang="en-US" err="1"/>
              <a:t>từ</a:t>
            </a:r>
            <a:r>
              <a:rPr lang="en-US"/>
              <a:t> </a:t>
            </a:r>
            <a:r>
              <a:rPr lang="en-US" err="1"/>
              <a:t>làn</a:t>
            </a:r>
            <a:r>
              <a:rPr lang="en-US"/>
              <a:t> </a:t>
            </a:r>
            <a:r>
              <a:rPr lang="en-US" err="1"/>
              <a:t>đường</a:t>
            </a:r>
            <a:r>
              <a:rPr lang="en-US"/>
              <a:t> </a:t>
            </a:r>
            <a:r>
              <a:rPr lang="en-US" err="1"/>
              <a:t>cần</a:t>
            </a:r>
            <a:r>
              <a:rPr lang="en-US"/>
              <a:t> </a:t>
            </a:r>
            <a:r>
              <a:rPr lang="en-US" err="1"/>
              <a:t>giám</a:t>
            </a:r>
            <a:r>
              <a:rPr lang="en-US"/>
              <a:t> </a:t>
            </a:r>
            <a:r>
              <a:rPr lang="en-US" err="1"/>
              <a:t>sát</a:t>
            </a:r>
            <a:r>
              <a:rPr lang="en-US"/>
              <a:t>.</a:t>
            </a:r>
            <a:endParaRPr lang="en-US">
              <a:latin typeface="Calibri"/>
              <a:ea typeface="Calibri"/>
              <a:cs typeface="Calibri"/>
            </a:endParaRPr>
          </a:p>
          <a:p>
            <a:pPr marL="171450" indent="-171450"/>
            <a:r>
              <a:rPr lang="en-US" err="1"/>
              <a:t>Âm</a:t>
            </a:r>
            <a:r>
              <a:rPr lang="en-US"/>
              <a:t> </a:t>
            </a:r>
            <a:r>
              <a:rPr lang="en-US" err="1"/>
              <a:t>thanh</a:t>
            </a:r>
            <a:r>
              <a:rPr lang="en-US"/>
              <a:t> </a:t>
            </a:r>
            <a:r>
              <a:rPr lang="en-US" err="1"/>
              <a:t>được</a:t>
            </a:r>
            <a:r>
              <a:rPr lang="en-US"/>
              <a:t> </a:t>
            </a:r>
            <a:r>
              <a:rPr lang="en-US" err="1"/>
              <a:t>ghi</a:t>
            </a:r>
            <a:r>
              <a:rPr lang="en-US"/>
              <a:t> </a:t>
            </a:r>
            <a:r>
              <a:rPr lang="en-US" err="1"/>
              <a:t>nhận</a:t>
            </a:r>
            <a:r>
              <a:rPr lang="en-US"/>
              <a:t> </a:t>
            </a:r>
            <a:r>
              <a:rPr lang="en-US" err="1"/>
              <a:t>từ</a:t>
            </a:r>
            <a:r>
              <a:rPr lang="en-US"/>
              <a:t> </a:t>
            </a:r>
            <a:r>
              <a:rPr lang="en-US" err="1"/>
              <a:t>nhiều</a:t>
            </a:r>
            <a:r>
              <a:rPr lang="en-US"/>
              <a:t> </a:t>
            </a:r>
            <a:r>
              <a:rPr lang="en-US" err="1"/>
              <a:t>nguồn</a:t>
            </a:r>
            <a:r>
              <a:rPr lang="en-US"/>
              <a:t>, bao </a:t>
            </a:r>
            <a:r>
              <a:rPr lang="en-US" err="1"/>
              <a:t>gồm</a:t>
            </a:r>
            <a:r>
              <a:rPr lang="en-US"/>
              <a:t> </a:t>
            </a:r>
            <a:r>
              <a:rPr lang="en-US" err="1"/>
              <a:t>tiếng</a:t>
            </a:r>
            <a:r>
              <a:rPr lang="en-US"/>
              <a:t> </a:t>
            </a:r>
            <a:r>
              <a:rPr lang="en-US" err="1"/>
              <a:t>động</a:t>
            </a:r>
            <a:r>
              <a:rPr lang="en-US"/>
              <a:t> </a:t>
            </a:r>
            <a:r>
              <a:rPr lang="en-US" err="1"/>
              <a:t>từ</a:t>
            </a:r>
            <a:r>
              <a:rPr lang="en-US"/>
              <a:t> </a:t>
            </a:r>
            <a:r>
              <a:rPr lang="en-US" b="1" err="1"/>
              <a:t>động</a:t>
            </a:r>
            <a:r>
              <a:rPr lang="en-US" b="1"/>
              <a:t> </a:t>
            </a:r>
            <a:r>
              <a:rPr lang="en-US" b="1" err="1"/>
              <a:t>cơ</a:t>
            </a:r>
            <a:r>
              <a:rPr lang="en-US" b="1"/>
              <a:t> </a:t>
            </a:r>
            <a:r>
              <a:rPr lang="en-US" b="1" err="1"/>
              <a:t>xe</a:t>
            </a:r>
            <a:r>
              <a:rPr lang="en-US"/>
              <a:t>, </a:t>
            </a:r>
            <a:r>
              <a:rPr lang="en-US" b="1"/>
              <a:t>ma </a:t>
            </a:r>
            <a:r>
              <a:rPr lang="en-US" b="1" err="1"/>
              <a:t>sát</a:t>
            </a:r>
            <a:r>
              <a:rPr lang="en-US" b="1"/>
              <a:t> </a:t>
            </a:r>
            <a:r>
              <a:rPr lang="en-US" b="1" err="1"/>
              <a:t>giữa</a:t>
            </a:r>
            <a:r>
              <a:rPr lang="en-US" b="1"/>
              <a:t> bánh </a:t>
            </a:r>
            <a:r>
              <a:rPr lang="en-US" b="1" err="1"/>
              <a:t>xe</a:t>
            </a:r>
            <a:r>
              <a:rPr lang="en-US" b="1"/>
              <a:t> </a:t>
            </a:r>
            <a:r>
              <a:rPr lang="en-US" b="1" err="1"/>
              <a:t>và</a:t>
            </a:r>
            <a:r>
              <a:rPr lang="en-US" b="1"/>
              <a:t> </a:t>
            </a:r>
            <a:r>
              <a:rPr lang="en-US" b="1" err="1"/>
              <a:t>mặt</a:t>
            </a:r>
            <a:r>
              <a:rPr lang="en-US" b="1"/>
              <a:t> </a:t>
            </a:r>
            <a:r>
              <a:rPr lang="en-US" b="1" err="1"/>
              <a:t>đường</a:t>
            </a:r>
            <a:r>
              <a:rPr lang="en-US"/>
              <a:t>.</a:t>
            </a:r>
          </a:p>
          <a:p>
            <a:pPr marL="171450" indent="-171450"/>
            <a:r>
              <a:rPr lang="en-US"/>
              <a:t>Khi </a:t>
            </a:r>
            <a:r>
              <a:rPr lang="en-US" err="1"/>
              <a:t>một</a:t>
            </a:r>
            <a:r>
              <a:rPr lang="en-US"/>
              <a:t> </a:t>
            </a:r>
            <a:r>
              <a:rPr lang="en-US" err="1"/>
              <a:t>phương</a:t>
            </a:r>
            <a:r>
              <a:rPr lang="en-US"/>
              <a:t> </a:t>
            </a:r>
            <a:r>
              <a:rPr lang="en-US" err="1"/>
              <a:t>tiện</a:t>
            </a:r>
            <a:r>
              <a:rPr lang="en-US"/>
              <a:t> </a:t>
            </a:r>
            <a:r>
              <a:rPr lang="en-US" err="1"/>
              <a:t>đi</a:t>
            </a:r>
            <a:r>
              <a:rPr lang="en-US"/>
              <a:t> </a:t>
            </a:r>
            <a:r>
              <a:rPr lang="en-US" err="1"/>
              <a:t>vào</a:t>
            </a:r>
            <a:r>
              <a:rPr lang="en-US"/>
              <a:t> </a:t>
            </a:r>
            <a:r>
              <a:rPr lang="en-US" err="1"/>
              <a:t>vùng</a:t>
            </a:r>
            <a:r>
              <a:rPr lang="en-US"/>
              <a:t> </a:t>
            </a:r>
            <a:r>
              <a:rPr lang="en-US" err="1"/>
              <a:t>dò</a:t>
            </a:r>
            <a:r>
              <a:rPr lang="en-US"/>
              <a:t> </a:t>
            </a:r>
            <a:r>
              <a:rPr lang="en-US" err="1"/>
              <a:t>tìm</a:t>
            </a:r>
            <a:r>
              <a:rPr lang="en-US"/>
              <a:t>, </a:t>
            </a:r>
            <a:r>
              <a:rPr lang="en-US" err="1"/>
              <a:t>hệ</a:t>
            </a:r>
            <a:r>
              <a:rPr lang="en-US"/>
              <a:t> </a:t>
            </a:r>
            <a:r>
              <a:rPr lang="en-US" err="1"/>
              <a:t>thống</a:t>
            </a:r>
            <a:r>
              <a:rPr lang="en-US"/>
              <a:t> </a:t>
            </a:r>
            <a:r>
              <a:rPr lang="en-US" err="1"/>
              <a:t>sẽ</a:t>
            </a:r>
            <a:r>
              <a:rPr lang="en-US"/>
              <a:t> </a:t>
            </a:r>
            <a:r>
              <a:rPr lang="en-US" err="1"/>
              <a:t>nhận</a:t>
            </a:r>
            <a:r>
              <a:rPr lang="en-US"/>
              <a:t> </a:t>
            </a:r>
            <a:r>
              <a:rPr lang="en-US" err="1"/>
              <a:t>diện</a:t>
            </a:r>
            <a:r>
              <a:rPr lang="en-US"/>
              <a:t> </a:t>
            </a:r>
            <a:r>
              <a:rPr lang="en-US" b="1" err="1"/>
              <a:t>sự</a:t>
            </a:r>
            <a:r>
              <a:rPr lang="en-US" b="1"/>
              <a:t> </a:t>
            </a:r>
            <a:r>
              <a:rPr lang="en-US" b="1" err="1"/>
              <a:t>gia</a:t>
            </a:r>
            <a:r>
              <a:rPr lang="en-US" b="1"/>
              <a:t> </a:t>
            </a:r>
            <a:r>
              <a:rPr lang="en-US" b="1" err="1"/>
              <a:t>tăng</a:t>
            </a:r>
            <a:r>
              <a:rPr lang="en-US" b="1"/>
              <a:t> </a:t>
            </a:r>
            <a:r>
              <a:rPr lang="en-US" b="1" err="1"/>
              <a:t>năng</a:t>
            </a:r>
            <a:r>
              <a:rPr lang="en-US" b="1"/>
              <a:t> </a:t>
            </a:r>
            <a:r>
              <a:rPr lang="en-US" b="1" err="1"/>
              <a:t>lượng</a:t>
            </a:r>
            <a:r>
              <a:rPr lang="en-US" b="1"/>
              <a:t> </a:t>
            </a:r>
            <a:r>
              <a:rPr lang="en-US" b="1" err="1"/>
              <a:t>âm</a:t>
            </a:r>
            <a:r>
              <a:rPr lang="en-US" b="1"/>
              <a:t> </a:t>
            </a:r>
            <a:r>
              <a:rPr lang="en-US" b="1" err="1"/>
              <a:t>thanh</a:t>
            </a:r>
            <a:r>
              <a:rPr lang="en-US"/>
              <a:t>, </a:t>
            </a:r>
            <a:r>
              <a:rPr lang="en-US" err="1"/>
              <a:t>từ</a:t>
            </a:r>
            <a:r>
              <a:rPr lang="en-US"/>
              <a:t> </a:t>
            </a:r>
            <a:r>
              <a:rPr lang="en-US" err="1"/>
              <a:t>đó</a:t>
            </a:r>
            <a:r>
              <a:rPr lang="en-US"/>
              <a:t> </a:t>
            </a:r>
            <a:r>
              <a:rPr lang="en-US" err="1"/>
              <a:t>xác</a:t>
            </a:r>
            <a:r>
              <a:rPr lang="en-US"/>
              <a:t> </a:t>
            </a:r>
            <a:r>
              <a:rPr lang="en-US" err="1"/>
              <a:t>định</a:t>
            </a:r>
            <a:r>
              <a:rPr lang="en-US"/>
              <a:t> </a:t>
            </a:r>
            <a:r>
              <a:rPr lang="en-US" err="1"/>
              <a:t>sự</a:t>
            </a:r>
            <a:r>
              <a:rPr lang="en-US"/>
              <a:t> </a:t>
            </a:r>
            <a:r>
              <a:rPr lang="en-US" err="1"/>
              <a:t>hiện</a:t>
            </a:r>
            <a:r>
              <a:rPr lang="en-US"/>
              <a:t> </a:t>
            </a:r>
            <a:r>
              <a:rPr lang="en-US" err="1"/>
              <a:t>diện</a:t>
            </a:r>
            <a:r>
              <a:rPr lang="en-US"/>
              <a:t> </a:t>
            </a:r>
            <a:r>
              <a:rPr lang="en-US" err="1"/>
              <a:t>của</a:t>
            </a:r>
            <a:r>
              <a:rPr lang="en-US"/>
              <a:t> </a:t>
            </a:r>
            <a:r>
              <a:rPr lang="en-US" err="1"/>
              <a:t>xe</a:t>
            </a:r>
            <a:r>
              <a:rPr lang="en-US"/>
              <a:t>.</a:t>
            </a:r>
          </a:p>
          <a:p>
            <a:pPr marL="171450" indent="-171450"/>
            <a:r>
              <a:rPr lang="en-US"/>
              <a:t>Khi </a:t>
            </a:r>
            <a:r>
              <a:rPr lang="en-US" err="1"/>
              <a:t>xe</a:t>
            </a:r>
            <a:r>
              <a:rPr lang="en-US"/>
              <a:t> </a:t>
            </a:r>
            <a:r>
              <a:rPr lang="en-US" err="1"/>
              <a:t>rời</a:t>
            </a:r>
            <a:r>
              <a:rPr lang="en-US"/>
              <a:t> </a:t>
            </a:r>
            <a:r>
              <a:rPr lang="en-US" err="1"/>
              <a:t>khỏi</a:t>
            </a:r>
            <a:r>
              <a:rPr lang="en-US"/>
              <a:t> </a:t>
            </a:r>
            <a:r>
              <a:rPr lang="en-US" err="1"/>
              <a:t>vùng</a:t>
            </a:r>
            <a:r>
              <a:rPr lang="en-US"/>
              <a:t> </a:t>
            </a:r>
            <a:r>
              <a:rPr lang="en-US" err="1"/>
              <a:t>dò</a:t>
            </a:r>
            <a:r>
              <a:rPr lang="en-US"/>
              <a:t> </a:t>
            </a:r>
            <a:r>
              <a:rPr lang="en-US" err="1"/>
              <a:t>tìm</a:t>
            </a:r>
            <a:r>
              <a:rPr lang="en-US"/>
              <a:t>, </a:t>
            </a:r>
            <a:r>
              <a:rPr lang="en-US" err="1"/>
              <a:t>năng</a:t>
            </a:r>
            <a:r>
              <a:rPr lang="en-US"/>
              <a:t> </a:t>
            </a:r>
            <a:r>
              <a:rPr lang="en-US" err="1"/>
              <a:t>lượng</a:t>
            </a:r>
            <a:r>
              <a:rPr lang="en-US"/>
              <a:t> </a:t>
            </a:r>
            <a:r>
              <a:rPr lang="en-US" err="1"/>
              <a:t>âm</a:t>
            </a:r>
            <a:r>
              <a:rPr lang="en-US"/>
              <a:t> </a:t>
            </a:r>
            <a:r>
              <a:rPr lang="en-US" err="1"/>
              <a:t>thanh</a:t>
            </a:r>
            <a:r>
              <a:rPr lang="en-US"/>
              <a:t> </a:t>
            </a:r>
            <a:r>
              <a:rPr lang="en-US" err="1"/>
              <a:t>giảm</a:t>
            </a:r>
            <a:r>
              <a:rPr lang="en-US"/>
              <a:t> </a:t>
            </a:r>
            <a:r>
              <a:rPr lang="en-US" err="1"/>
              <a:t>xuống</a:t>
            </a:r>
            <a:r>
              <a:rPr lang="en-US"/>
              <a:t> </a:t>
            </a:r>
            <a:r>
              <a:rPr lang="en-US" err="1"/>
              <a:t>dưới</a:t>
            </a:r>
            <a:r>
              <a:rPr lang="en-US"/>
              <a:t> </a:t>
            </a:r>
            <a:r>
              <a:rPr lang="en-US" err="1"/>
              <a:t>ngưỡng</a:t>
            </a:r>
            <a:r>
              <a:rPr lang="en-US"/>
              <a:t> </a:t>
            </a:r>
            <a:r>
              <a:rPr lang="en-US" err="1"/>
              <a:t>xác</a:t>
            </a:r>
            <a:r>
              <a:rPr lang="en-US"/>
              <a:t> </a:t>
            </a:r>
            <a:r>
              <a:rPr lang="en-US" err="1"/>
              <a:t>định</a:t>
            </a:r>
            <a:r>
              <a:rPr lang="en-US"/>
              <a:t>, </a:t>
            </a:r>
            <a:r>
              <a:rPr lang="en-US" err="1"/>
              <a:t>cảm</a:t>
            </a:r>
            <a:r>
              <a:rPr lang="en-US"/>
              <a:t> </a:t>
            </a:r>
            <a:r>
              <a:rPr lang="en-US" err="1"/>
              <a:t>biến</a:t>
            </a:r>
            <a:r>
              <a:rPr lang="en-US"/>
              <a:t> </a:t>
            </a:r>
            <a:r>
              <a:rPr lang="en-US" err="1"/>
              <a:t>sẽ</a:t>
            </a:r>
            <a:r>
              <a:rPr lang="en-US"/>
              <a:t> </a:t>
            </a:r>
            <a:r>
              <a:rPr lang="en-US" err="1"/>
              <a:t>ngừng</a:t>
            </a:r>
            <a:r>
              <a:rPr lang="en-US"/>
              <a:t> </a:t>
            </a:r>
            <a:r>
              <a:rPr lang="en-US" err="1"/>
              <a:t>ghi</a:t>
            </a:r>
            <a:r>
              <a:rPr lang="en-US"/>
              <a:t> </a:t>
            </a:r>
            <a:r>
              <a:rPr lang="en-US" err="1"/>
              <a:t>nhận</a:t>
            </a:r>
            <a:r>
              <a:rPr lang="en-US"/>
              <a:t> </a:t>
            </a:r>
            <a:r>
              <a:rPr lang="en-US" err="1"/>
              <a:t>sự</a:t>
            </a:r>
            <a:r>
              <a:rPr lang="en-US"/>
              <a:t> </a:t>
            </a:r>
            <a:r>
              <a:rPr lang="en-US" err="1"/>
              <a:t>hiện</a:t>
            </a:r>
            <a:r>
              <a:rPr lang="en-US"/>
              <a:t> </a:t>
            </a:r>
            <a:r>
              <a:rPr lang="en-US" err="1"/>
              <a:t>diện</a:t>
            </a:r>
            <a:r>
              <a:rPr lang="en-US"/>
              <a:t> </a:t>
            </a:r>
            <a:r>
              <a:rPr lang="en-US" err="1"/>
              <a:t>của</a:t>
            </a:r>
            <a:r>
              <a:rPr lang="en-US"/>
              <a:t> </a:t>
            </a:r>
            <a:r>
              <a:rPr lang="en-US" err="1"/>
              <a:t>phương</a:t>
            </a:r>
            <a:r>
              <a:rPr lang="en-US"/>
              <a:t> </a:t>
            </a:r>
            <a:r>
              <a:rPr lang="en-US" err="1"/>
              <a:t>tiện</a:t>
            </a:r>
            <a:r>
              <a:rPr lang="en-US"/>
              <a:t>.</a:t>
            </a:r>
          </a:p>
          <a:p>
            <a:pPr>
              <a:buNone/>
            </a:pPr>
            <a:endParaRPr lang="en-US">
              <a:latin typeface="Calibri"/>
              <a:ea typeface="Calibri"/>
              <a:cs typeface="Calibri"/>
            </a:endParaRPr>
          </a:p>
        </p:txBody>
      </p:sp>
    </p:spTree>
    <p:extLst>
      <p:ext uri="{BB962C8B-B14F-4D97-AF65-F5344CB8AC3E}">
        <p14:creationId xmlns:p14="http://schemas.microsoft.com/office/powerpoint/2010/main" val="3058820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26baddbace_2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26baddbace_2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Quan </a:t>
            </a:r>
            <a:r>
              <a:rPr lang="en-US" b="1" err="1"/>
              <a:t>trắc</a:t>
            </a:r>
            <a:r>
              <a:rPr lang="en-US" b="1"/>
              <a:t> </a:t>
            </a:r>
            <a:r>
              <a:rPr lang="en-US" b="1" err="1"/>
              <a:t>dòng</a:t>
            </a:r>
            <a:r>
              <a:rPr lang="en-US" b="1"/>
              <a:t> </a:t>
            </a:r>
            <a:r>
              <a:rPr lang="en-US" b="1" err="1"/>
              <a:t>xe</a:t>
            </a:r>
            <a:r>
              <a:rPr lang="en-US" b="1"/>
              <a:t>:</a:t>
            </a:r>
            <a:r>
              <a:rPr lang="en-US"/>
              <a:t>   </a:t>
            </a:r>
            <a:r>
              <a:rPr lang="en-US" err="1"/>
              <a:t>Hệ</a:t>
            </a:r>
            <a:r>
              <a:rPr lang="en-US"/>
              <a:t> </a:t>
            </a:r>
            <a:r>
              <a:rPr lang="en-US" err="1"/>
              <a:t>thống</a:t>
            </a:r>
            <a:r>
              <a:rPr lang="en-US"/>
              <a:t> </a:t>
            </a:r>
            <a:r>
              <a:rPr lang="en-US" err="1"/>
              <a:t>giám</a:t>
            </a:r>
            <a:r>
              <a:rPr lang="en-US"/>
              <a:t> </a:t>
            </a:r>
            <a:r>
              <a:rPr lang="en-US" err="1"/>
              <a:t>sát</a:t>
            </a:r>
            <a:r>
              <a:rPr lang="en-US"/>
              <a:t> </a:t>
            </a:r>
            <a:r>
              <a:rPr lang="en-US" err="1"/>
              <a:t>giao</a:t>
            </a:r>
            <a:r>
              <a:rPr lang="en-US"/>
              <a:t> </a:t>
            </a:r>
            <a:r>
              <a:rPr lang="en-US" err="1"/>
              <a:t>thông</a:t>
            </a:r>
            <a:r>
              <a:rPr lang="en-US"/>
              <a:t> </a:t>
            </a:r>
            <a:r>
              <a:rPr lang="en-US" err="1"/>
              <a:t>sử</a:t>
            </a:r>
            <a:r>
              <a:rPr lang="en-US"/>
              <a:t> </a:t>
            </a:r>
            <a:r>
              <a:rPr lang="en-US" err="1"/>
              <a:t>dụng</a:t>
            </a:r>
            <a:r>
              <a:rPr lang="en-US"/>
              <a:t> camera </a:t>
            </a:r>
            <a:r>
              <a:rPr lang="en-US" err="1"/>
              <a:t>để</a:t>
            </a:r>
            <a:r>
              <a:rPr lang="en-US"/>
              <a:t> quay video </a:t>
            </a:r>
            <a:r>
              <a:rPr lang="en-US" err="1"/>
              <a:t>dòng</a:t>
            </a:r>
            <a:r>
              <a:rPr lang="en-US"/>
              <a:t> </a:t>
            </a:r>
            <a:r>
              <a:rPr lang="en-US" err="1"/>
              <a:t>xe</a:t>
            </a:r>
            <a:r>
              <a:rPr lang="en-US"/>
              <a:t> di </a:t>
            </a:r>
            <a:r>
              <a:rPr lang="en-US" err="1"/>
              <a:t>chuyển</a:t>
            </a:r>
            <a:r>
              <a:rPr lang="en-US"/>
              <a:t> </a:t>
            </a:r>
            <a:r>
              <a:rPr lang="en-US" err="1"/>
              <a:t>trên</a:t>
            </a:r>
            <a:r>
              <a:rPr lang="en-US"/>
              <a:t> </a:t>
            </a:r>
            <a:r>
              <a:rPr lang="en-US" err="1"/>
              <a:t>đường</a:t>
            </a:r>
            <a:r>
              <a:rPr lang="en-US"/>
              <a:t>.</a:t>
            </a:r>
          </a:p>
          <a:p>
            <a:pPr>
              <a:buNone/>
            </a:pPr>
            <a:r>
              <a:rPr lang="en-US"/>
              <a:t>2. </a:t>
            </a:r>
            <a:r>
              <a:rPr lang="en-US" b="1"/>
              <a:t>Camera </a:t>
            </a:r>
            <a:r>
              <a:rPr lang="en-US" b="1" err="1"/>
              <a:t>ghi</a:t>
            </a:r>
            <a:r>
              <a:rPr lang="en-US" b="1"/>
              <a:t> </a:t>
            </a:r>
            <a:r>
              <a:rPr lang="en-US" b="1" err="1"/>
              <a:t>hình</a:t>
            </a:r>
            <a:r>
              <a:rPr lang="en-US" b="1"/>
              <a:t>:</a:t>
            </a:r>
            <a:r>
              <a:rPr lang="en-US"/>
              <a:t>   Camera </a:t>
            </a:r>
            <a:r>
              <a:rPr lang="en-US" err="1"/>
              <a:t>thu</a:t>
            </a:r>
            <a:r>
              <a:rPr lang="en-US"/>
              <a:t> </a:t>
            </a:r>
            <a:r>
              <a:rPr lang="en-US" err="1"/>
              <a:t>nhận</a:t>
            </a:r>
            <a:r>
              <a:rPr lang="en-US"/>
              <a:t> </a:t>
            </a:r>
            <a:r>
              <a:rPr lang="en-US" err="1"/>
              <a:t>hình</a:t>
            </a:r>
            <a:r>
              <a:rPr lang="en-US"/>
              <a:t> </a:t>
            </a:r>
            <a:r>
              <a:rPr lang="en-US" err="1"/>
              <a:t>ảnh</a:t>
            </a:r>
            <a:r>
              <a:rPr lang="en-US"/>
              <a:t> </a:t>
            </a:r>
            <a:r>
              <a:rPr lang="en-US" err="1"/>
              <a:t>thực</a:t>
            </a:r>
            <a:r>
              <a:rPr lang="en-US"/>
              <a:t> </a:t>
            </a:r>
            <a:r>
              <a:rPr lang="en-US" err="1"/>
              <a:t>tế</a:t>
            </a:r>
            <a:r>
              <a:rPr lang="en-US"/>
              <a:t> </a:t>
            </a:r>
            <a:r>
              <a:rPr lang="en-US" err="1"/>
              <a:t>và</a:t>
            </a:r>
            <a:r>
              <a:rPr lang="en-US"/>
              <a:t> </a:t>
            </a:r>
            <a:r>
              <a:rPr lang="en-US" err="1"/>
              <a:t>gửi</a:t>
            </a:r>
            <a:r>
              <a:rPr lang="en-US"/>
              <a:t> </a:t>
            </a:r>
            <a:r>
              <a:rPr lang="en-US" err="1"/>
              <a:t>dữ</a:t>
            </a:r>
            <a:r>
              <a:rPr lang="en-US"/>
              <a:t> </a:t>
            </a:r>
            <a:r>
              <a:rPr lang="en-US" err="1"/>
              <a:t>liệu</a:t>
            </a:r>
            <a:r>
              <a:rPr lang="en-US"/>
              <a:t> </a:t>
            </a:r>
            <a:r>
              <a:rPr lang="en-US" err="1"/>
              <a:t>về</a:t>
            </a:r>
            <a:r>
              <a:rPr lang="en-US"/>
              <a:t> </a:t>
            </a:r>
            <a:r>
              <a:rPr lang="en-US" err="1"/>
              <a:t>hệ</a:t>
            </a:r>
            <a:r>
              <a:rPr lang="en-US"/>
              <a:t> </a:t>
            </a:r>
            <a:r>
              <a:rPr lang="en-US" err="1"/>
              <a:t>thống</a:t>
            </a:r>
            <a:r>
              <a:rPr lang="en-US"/>
              <a:t> </a:t>
            </a:r>
            <a:r>
              <a:rPr lang="en-US" err="1"/>
              <a:t>xử</a:t>
            </a:r>
            <a:r>
              <a:rPr lang="en-US"/>
              <a:t> </a:t>
            </a:r>
            <a:r>
              <a:rPr lang="en-US" err="1"/>
              <a:t>lý</a:t>
            </a:r>
            <a:r>
              <a:rPr lang="en-US"/>
              <a:t>.</a:t>
            </a:r>
            <a:endParaRPr lang="en-GB"/>
          </a:p>
          <a:p>
            <a:pPr>
              <a:buNone/>
            </a:pPr>
            <a:r>
              <a:rPr lang="en-US"/>
              <a:t>3. </a:t>
            </a:r>
            <a:r>
              <a:rPr lang="en-US" b="1" err="1"/>
              <a:t>Số</a:t>
            </a:r>
            <a:r>
              <a:rPr lang="en-US" b="1"/>
              <a:t> </a:t>
            </a:r>
            <a:r>
              <a:rPr lang="en-US" b="1" err="1"/>
              <a:t>hóa</a:t>
            </a:r>
            <a:r>
              <a:rPr lang="en-US" b="1"/>
              <a:t> </a:t>
            </a:r>
            <a:r>
              <a:rPr lang="en-US" b="1" err="1"/>
              <a:t>và</a:t>
            </a:r>
            <a:r>
              <a:rPr lang="en-US" b="1"/>
              <a:t> </a:t>
            </a:r>
            <a:r>
              <a:rPr lang="en-US" b="1" err="1"/>
              <a:t>lưu</a:t>
            </a:r>
            <a:r>
              <a:rPr lang="en-US" b="1"/>
              <a:t> </a:t>
            </a:r>
            <a:r>
              <a:rPr lang="en-US" b="1" err="1"/>
              <a:t>trữ</a:t>
            </a:r>
            <a:r>
              <a:rPr lang="en-US" b="1"/>
              <a:t> </a:t>
            </a:r>
            <a:r>
              <a:rPr lang="en-US" b="1" err="1"/>
              <a:t>hình</a:t>
            </a:r>
            <a:r>
              <a:rPr lang="en-US" b="1"/>
              <a:t> </a:t>
            </a:r>
            <a:r>
              <a:rPr lang="en-US" b="1" err="1"/>
              <a:t>ảnh</a:t>
            </a:r>
            <a:r>
              <a:rPr lang="en-US" b="1"/>
              <a:t>:</a:t>
            </a:r>
            <a:r>
              <a:rPr lang="en-US"/>
              <a:t>   </a:t>
            </a:r>
            <a:r>
              <a:rPr lang="en-US" err="1"/>
              <a:t>Hình</a:t>
            </a:r>
            <a:r>
              <a:rPr lang="en-US"/>
              <a:t> </a:t>
            </a:r>
            <a:r>
              <a:rPr lang="en-US" err="1"/>
              <a:t>ảnh</a:t>
            </a:r>
            <a:r>
              <a:rPr lang="en-US"/>
              <a:t> </a:t>
            </a:r>
            <a:r>
              <a:rPr lang="en-US" err="1"/>
              <a:t>từ</a:t>
            </a:r>
            <a:r>
              <a:rPr lang="en-US"/>
              <a:t> camera </a:t>
            </a:r>
            <a:r>
              <a:rPr lang="en-US" err="1"/>
              <a:t>được</a:t>
            </a:r>
            <a:r>
              <a:rPr lang="en-US"/>
              <a:t> </a:t>
            </a:r>
            <a:r>
              <a:rPr lang="en-US" err="1"/>
              <a:t>chuyển</a:t>
            </a:r>
            <a:r>
              <a:rPr lang="en-US"/>
              <a:t> </a:t>
            </a:r>
            <a:r>
              <a:rPr lang="en-US" err="1"/>
              <a:t>đổi</a:t>
            </a:r>
            <a:r>
              <a:rPr lang="en-US"/>
              <a:t> </a:t>
            </a:r>
            <a:r>
              <a:rPr lang="en-US" err="1"/>
              <a:t>thành</a:t>
            </a:r>
            <a:r>
              <a:rPr lang="en-US"/>
              <a:t> </a:t>
            </a:r>
            <a:r>
              <a:rPr lang="en-US" err="1"/>
              <a:t>dữ</a:t>
            </a:r>
            <a:r>
              <a:rPr lang="en-US"/>
              <a:t> </a:t>
            </a:r>
            <a:r>
              <a:rPr lang="en-US" err="1"/>
              <a:t>liệu</a:t>
            </a:r>
            <a:r>
              <a:rPr lang="en-US"/>
              <a:t> </a:t>
            </a:r>
            <a:r>
              <a:rPr lang="en-US" err="1"/>
              <a:t>số</a:t>
            </a:r>
            <a:r>
              <a:rPr lang="en-US"/>
              <a:t> </a:t>
            </a:r>
            <a:r>
              <a:rPr lang="en-US" err="1"/>
              <a:t>để</a:t>
            </a:r>
            <a:r>
              <a:rPr lang="en-US"/>
              <a:t> </a:t>
            </a:r>
            <a:r>
              <a:rPr lang="en-US" err="1"/>
              <a:t>xử</a:t>
            </a:r>
            <a:r>
              <a:rPr lang="en-US"/>
              <a:t> </a:t>
            </a:r>
            <a:r>
              <a:rPr lang="en-US" err="1"/>
              <a:t>lý</a:t>
            </a:r>
            <a:r>
              <a:rPr lang="en-US"/>
              <a:t> </a:t>
            </a:r>
            <a:r>
              <a:rPr lang="en-US" err="1"/>
              <a:t>bằng</a:t>
            </a:r>
            <a:r>
              <a:rPr lang="en-US"/>
              <a:t> </a:t>
            </a:r>
            <a:r>
              <a:rPr lang="en-US" err="1"/>
              <a:t>máy</a:t>
            </a:r>
            <a:r>
              <a:rPr lang="en-US"/>
              <a:t> </a:t>
            </a:r>
            <a:r>
              <a:rPr lang="en-US" err="1"/>
              <a:t>tính</a:t>
            </a:r>
            <a:r>
              <a:rPr lang="en-US"/>
              <a:t>.   </a:t>
            </a:r>
            <a:r>
              <a:rPr lang="en-US" err="1"/>
              <a:t>Hình</a:t>
            </a:r>
            <a:r>
              <a:rPr lang="en-US"/>
              <a:t> </a:t>
            </a:r>
            <a:r>
              <a:rPr lang="en-US" err="1"/>
              <a:t>ảnh</a:t>
            </a:r>
            <a:r>
              <a:rPr lang="en-US"/>
              <a:t> </a:t>
            </a:r>
            <a:r>
              <a:rPr lang="en-US" err="1"/>
              <a:t>được</a:t>
            </a:r>
            <a:r>
              <a:rPr lang="en-US"/>
              <a:t> </a:t>
            </a:r>
            <a:r>
              <a:rPr lang="en-US" err="1"/>
              <a:t>lưu</a:t>
            </a:r>
            <a:r>
              <a:rPr lang="en-US"/>
              <a:t> </a:t>
            </a:r>
            <a:r>
              <a:rPr lang="en-US" err="1"/>
              <a:t>trữ</a:t>
            </a:r>
            <a:r>
              <a:rPr lang="en-US"/>
              <a:t> </a:t>
            </a:r>
            <a:r>
              <a:rPr lang="en-US" err="1"/>
              <a:t>để</a:t>
            </a:r>
            <a:r>
              <a:rPr lang="en-US"/>
              <a:t> </a:t>
            </a:r>
            <a:r>
              <a:rPr lang="en-US" err="1"/>
              <a:t>phân</a:t>
            </a:r>
            <a:r>
              <a:rPr lang="en-US"/>
              <a:t> </a:t>
            </a:r>
            <a:r>
              <a:rPr lang="en-US" err="1"/>
              <a:t>tích</a:t>
            </a:r>
            <a:r>
              <a:rPr lang="en-US"/>
              <a:t> </a:t>
            </a:r>
            <a:r>
              <a:rPr lang="en-US" err="1"/>
              <a:t>và</a:t>
            </a:r>
            <a:r>
              <a:rPr lang="en-US"/>
              <a:t> </a:t>
            </a:r>
            <a:r>
              <a:rPr lang="en-US" err="1"/>
              <a:t>đối</a:t>
            </a:r>
            <a:r>
              <a:rPr lang="en-US"/>
              <a:t> </a:t>
            </a:r>
            <a:r>
              <a:rPr lang="en-US" err="1"/>
              <a:t>chiếu</a:t>
            </a:r>
            <a:r>
              <a:rPr lang="en-US"/>
              <a:t>.</a:t>
            </a:r>
            <a:endParaRPr lang="en-GB"/>
          </a:p>
          <a:p>
            <a:pPr>
              <a:buNone/>
            </a:pPr>
            <a:r>
              <a:rPr lang="en-US"/>
              <a:t>4. </a:t>
            </a:r>
            <a:r>
              <a:rPr lang="en-US" b="1" err="1"/>
              <a:t>Dò</a:t>
            </a:r>
            <a:r>
              <a:rPr lang="en-US" b="1"/>
              <a:t> </a:t>
            </a:r>
            <a:r>
              <a:rPr lang="en-US" b="1" err="1"/>
              <a:t>tìm</a:t>
            </a:r>
            <a:r>
              <a:rPr lang="en-US" b="1"/>
              <a:t> </a:t>
            </a:r>
            <a:r>
              <a:rPr lang="en-US" b="1" err="1"/>
              <a:t>xe</a:t>
            </a:r>
            <a:r>
              <a:rPr lang="en-US" b="1"/>
              <a:t>: </a:t>
            </a:r>
            <a:r>
              <a:rPr lang="en-US" err="1"/>
              <a:t>Hệ</a:t>
            </a:r>
            <a:r>
              <a:rPr lang="en-US"/>
              <a:t> </a:t>
            </a:r>
            <a:r>
              <a:rPr lang="en-US" err="1"/>
              <a:t>thống</a:t>
            </a:r>
            <a:r>
              <a:rPr lang="en-US"/>
              <a:t> so </a:t>
            </a:r>
            <a:r>
              <a:rPr lang="en-US" err="1"/>
              <a:t>sánh</a:t>
            </a:r>
            <a:r>
              <a:rPr lang="en-US"/>
              <a:t> </a:t>
            </a:r>
            <a:r>
              <a:rPr lang="en-US" err="1"/>
              <a:t>các</a:t>
            </a:r>
            <a:r>
              <a:rPr lang="en-US"/>
              <a:t> </a:t>
            </a:r>
            <a:r>
              <a:rPr lang="en-US" err="1"/>
              <a:t>khung</a:t>
            </a:r>
            <a:r>
              <a:rPr lang="en-US"/>
              <a:t> </a:t>
            </a:r>
            <a:r>
              <a:rPr lang="en-US" err="1"/>
              <a:t>hình</a:t>
            </a:r>
            <a:r>
              <a:rPr lang="en-US"/>
              <a:t> </a:t>
            </a:r>
            <a:r>
              <a:rPr lang="en-US" err="1"/>
              <a:t>liên</a:t>
            </a:r>
            <a:r>
              <a:rPr lang="en-US"/>
              <a:t> </a:t>
            </a:r>
            <a:r>
              <a:rPr lang="en-US" err="1"/>
              <a:t>tiếp</a:t>
            </a:r>
            <a:r>
              <a:rPr lang="en-US"/>
              <a:t> </a:t>
            </a:r>
            <a:r>
              <a:rPr lang="en-US" err="1"/>
              <a:t>để</a:t>
            </a:r>
            <a:r>
              <a:rPr lang="en-US"/>
              <a:t> </a:t>
            </a:r>
            <a:r>
              <a:rPr lang="en-US" err="1"/>
              <a:t>phát</a:t>
            </a:r>
            <a:r>
              <a:rPr lang="en-US"/>
              <a:t> </a:t>
            </a:r>
            <a:r>
              <a:rPr lang="en-US" err="1"/>
              <a:t>hiện</a:t>
            </a:r>
            <a:r>
              <a:rPr lang="en-US"/>
              <a:t> </a:t>
            </a:r>
            <a:r>
              <a:rPr lang="en-US" err="1"/>
              <a:t>sự</a:t>
            </a:r>
            <a:r>
              <a:rPr lang="en-US"/>
              <a:t> </a:t>
            </a:r>
            <a:r>
              <a:rPr lang="en-US" err="1"/>
              <a:t>thay</a:t>
            </a:r>
            <a:r>
              <a:rPr lang="en-US"/>
              <a:t> </a:t>
            </a:r>
            <a:r>
              <a:rPr lang="en-US" err="1"/>
              <a:t>đổi</a:t>
            </a:r>
            <a:r>
              <a:rPr lang="en-US"/>
              <a:t> </a:t>
            </a:r>
            <a:r>
              <a:rPr lang="en-US" err="1"/>
              <a:t>của</a:t>
            </a:r>
            <a:r>
              <a:rPr lang="en-US"/>
              <a:t> </a:t>
            </a:r>
            <a:r>
              <a:rPr lang="en-US" err="1"/>
              <a:t>các</a:t>
            </a:r>
            <a:r>
              <a:rPr lang="en-US"/>
              <a:t> </a:t>
            </a:r>
            <a:r>
              <a:rPr lang="en-US" err="1"/>
              <a:t>đối</a:t>
            </a:r>
            <a:r>
              <a:rPr lang="en-US"/>
              <a:t> </a:t>
            </a:r>
            <a:r>
              <a:rPr lang="en-US" err="1"/>
              <a:t>tượng</a:t>
            </a:r>
            <a:r>
              <a:rPr lang="en-US"/>
              <a:t> </a:t>
            </a:r>
            <a:r>
              <a:rPr lang="en-US" err="1"/>
              <a:t>trong</a:t>
            </a:r>
            <a:r>
              <a:rPr lang="en-US"/>
              <a:t> video. </a:t>
            </a:r>
            <a:r>
              <a:rPr lang="en-US" err="1"/>
              <a:t>Sử</a:t>
            </a:r>
            <a:r>
              <a:rPr lang="en-US"/>
              <a:t> </a:t>
            </a:r>
            <a:r>
              <a:rPr lang="en-US" err="1"/>
              <a:t>dụng</a:t>
            </a:r>
            <a:r>
              <a:rPr lang="en-US"/>
              <a:t> </a:t>
            </a:r>
            <a:r>
              <a:rPr lang="en-US" err="1"/>
              <a:t>thuật</a:t>
            </a:r>
            <a:r>
              <a:rPr lang="en-US"/>
              <a:t> </a:t>
            </a:r>
            <a:r>
              <a:rPr lang="en-US" err="1"/>
              <a:t>toán</a:t>
            </a:r>
            <a:r>
              <a:rPr lang="en-US"/>
              <a:t> </a:t>
            </a:r>
            <a:r>
              <a:rPr lang="en-US" err="1"/>
              <a:t>xử</a:t>
            </a:r>
            <a:r>
              <a:rPr lang="en-US"/>
              <a:t> </a:t>
            </a:r>
            <a:r>
              <a:rPr lang="en-US" err="1"/>
              <a:t>lý</a:t>
            </a:r>
            <a:r>
              <a:rPr lang="en-US"/>
              <a:t> </a:t>
            </a:r>
            <a:r>
              <a:rPr lang="en-US" err="1"/>
              <a:t>hình</a:t>
            </a:r>
            <a:r>
              <a:rPr lang="en-US"/>
              <a:t> </a:t>
            </a:r>
            <a:r>
              <a:rPr lang="en-US" err="1"/>
              <a:t>ảnh</a:t>
            </a:r>
            <a:r>
              <a:rPr lang="en-US"/>
              <a:t> </a:t>
            </a:r>
            <a:r>
              <a:rPr lang="en-US" err="1"/>
              <a:t>để</a:t>
            </a:r>
            <a:r>
              <a:rPr lang="en-US"/>
              <a:t> </a:t>
            </a:r>
            <a:r>
              <a:rPr lang="en-US" err="1"/>
              <a:t>xác</a:t>
            </a:r>
            <a:r>
              <a:rPr lang="en-US"/>
              <a:t> </a:t>
            </a:r>
            <a:r>
              <a:rPr lang="en-US" err="1"/>
              <a:t>định</a:t>
            </a:r>
            <a:r>
              <a:rPr lang="en-US"/>
              <a:t> </a:t>
            </a:r>
            <a:r>
              <a:rPr lang="en-US" err="1"/>
              <a:t>sự</a:t>
            </a:r>
            <a:r>
              <a:rPr lang="en-US"/>
              <a:t> </a:t>
            </a:r>
            <a:r>
              <a:rPr lang="en-US" err="1"/>
              <a:t>hiện</a:t>
            </a:r>
            <a:r>
              <a:rPr lang="en-US"/>
              <a:t> </a:t>
            </a:r>
            <a:r>
              <a:rPr lang="en-US" err="1"/>
              <a:t>diện</a:t>
            </a:r>
            <a:r>
              <a:rPr lang="en-US"/>
              <a:t> </a:t>
            </a:r>
            <a:r>
              <a:rPr lang="en-US" err="1"/>
              <a:t>của</a:t>
            </a:r>
            <a:r>
              <a:rPr lang="en-US"/>
              <a:t> </a:t>
            </a:r>
            <a:r>
              <a:rPr lang="en-US" err="1"/>
              <a:t>xe</a:t>
            </a:r>
            <a:r>
              <a:rPr lang="en-US"/>
              <a:t>.</a:t>
            </a:r>
            <a:endParaRPr lang="en-GB"/>
          </a:p>
          <a:p>
            <a:pPr>
              <a:buNone/>
            </a:pPr>
            <a:r>
              <a:rPr lang="en-US"/>
              <a:t>5. </a:t>
            </a:r>
            <a:r>
              <a:rPr lang="en-US" b="1" err="1"/>
              <a:t>Phân</a:t>
            </a:r>
            <a:r>
              <a:rPr lang="en-US" b="1"/>
              <a:t> </a:t>
            </a:r>
            <a:r>
              <a:rPr lang="en-US" b="1" err="1"/>
              <a:t>đoạn</a:t>
            </a:r>
            <a:r>
              <a:rPr lang="en-US" b="1"/>
              <a:t> </a:t>
            </a:r>
            <a:r>
              <a:rPr lang="en-US" b="1" err="1"/>
              <a:t>hình</a:t>
            </a:r>
            <a:r>
              <a:rPr lang="en-US" b="1"/>
              <a:t> </a:t>
            </a:r>
            <a:r>
              <a:rPr lang="en-US" b="1" err="1"/>
              <a:t>ảnh</a:t>
            </a:r>
            <a:r>
              <a:rPr lang="en-US" b="1"/>
              <a:t>: </a:t>
            </a:r>
            <a:r>
              <a:rPr lang="en-US" err="1"/>
              <a:t>Hình</a:t>
            </a:r>
            <a:r>
              <a:rPr lang="en-US"/>
              <a:t> </a:t>
            </a:r>
            <a:r>
              <a:rPr lang="en-US" err="1"/>
              <a:t>ảnh</a:t>
            </a:r>
            <a:r>
              <a:rPr lang="en-US"/>
              <a:t> </a:t>
            </a:r>
            <a:r>
              <a:rPr lang="en-US" err="1"/>
              <a:t>được</a:t>
            </a:r>
            <a:r>
              <a:rPr lang="en-US"/>
              <a:t> chia </a:t>
            </a:r>
            <a:r>
              <a:rPr lang="en-US" err="1"/>
              <a:t>thành</a:t>
            </a:r>
            <a:r>
              <a:rPr lang="en-US"/>
              <a:t> </a:t>
            </a:r>
            <a:r>
              <a:rPr lang="en-US" err="1"/>
              <a:t>các</a:t>
            </a:r>
            <a:r>
              <a:rPr lang="en-US"/>
              <a:t> </a:t>
            </a:r>
            <a:r>
              <a:rPr lang="en-US" err="1"/>
              <a:t>vùng</a:t>
            </a:r>
            <a:r>
              <a:rPr lang="en-US"/>
              <a:t> </a:t>
            </a:r>
            <a:r>
              <a:rPr lang="en-US" err="1"/>
              <a:t>nhỏ</a:t>
            </a:r>
            <a:r>
              <a:rPr lang="en-US"/>
              <a:t> </a:t>
            </a:r>
            <a:r>
              <a:rPr lang="en-US" err="1"/>
              <a:t>hơn</a:t>
            </a:r>
            <a:r>
              <a:rPr lang="en-US"/>
              <a:t> </a:t>
            </a:r>
            <a:r>
              <a:rPr lang="en-US" err="1"/>
              <a:t>để</a:t>
            </a:r>
            <a:r>
              <a:rPr lang="en-US"/>
              <a:t> </a:t>
            </a:r>
            <a:r>
              <a:rPr lang="en-US" err="1"/>
              <a:t>dễ</a:t>
            </a:r>
            <a:r>
              <a:rPr lang="en-US"/>
              <a:t> </a:t>
            </a:r>
            <a:r>
              <a:rPr lang="en-US" err="1"/>
              <a:t>dàng</a:t>
            </a:r>
            <a:r>
              <a:rPr lang="en-US"/>
              <a:t> </a:t>
            </a:r>
            <a:r>
              <a:rPr lang="en-US" err="1"/>
              <a:t>phân</a:t>
            </a:r>
            <a:r>
              <a:rPr lang="en-US"/>
              <a:t> </a:t>
            </a:r>
            <a:r>
              <a:rPr lang="en-US" err="1"/>
              <a:t>tích</a:t>
            </a:r>
            <a:r>
              <a:rPr lang="en-US"/>
              <a:t>. </a:t>
            </a:r>
            <a:r>
              <a:rPr lang="en-US" err="1"/>
              <a:t>Giúp</a:t>
            </a:r>
            <a:r>
              <a:rPr lang="en-US"/>
              <a:t> </a:t>
            </a:r>
            <a:r>
              <a:rPr lang="en-US" err="1"/>
              <a:t>tách</a:t>
            </a:r>
            <a:r>
              <a:rPr lang="en-US"/>
              <a:t> </a:t>
            </a:r>
            <a:r>
              <a:rPr lang="en-US" err="1"/>
              <a:t>biệt</a:t>
            </a:r>
            <a:r>
              <a:rPr lang="en-US"/>
              <a:t> </a:t>
            </a:r>
            <a:r>
              <a:rPr lang="en-US" err="1"/>
              <a:t>xe</a:t>
            </a:r>
            <a:r>
              <a:rPr lang="en-US"/>
              <a:t> </a:t>
            </a:r>
            <a:r>
              <a:rPr lang="en-US" err="1"/>
              <a:t>khỏi</a:t>
            </a:r>
            <a:r>
              <a:rPr lang="en-US"/>
              <a:t> </a:t>
            </a:r>
            <a:r>
              <a:rPr lang="en-US" err="1"/>
              <a:t>nền</a:t>
            </a:r>
            <a:r>
              <a:rPr lang="en-US"/>
              <a:t> </a:t>
            </a:r>
            <a:r>
              <a:rPr lang="en-US" err="1"/>
              <a:t>đường</a:t>
            </a:r>
            <a:r>
              <a:rPr lang="en-US"/>
              <a:t> </a:t>
            </a:r>
            <a:r>
              <a:rPr lang="en-US" err="1"/>
              <a:t>và</a:t>
            </a:r>
            <a:r>
              <a:rPr lang="en-US"/>
              <a:t> </a:t>
            </a:r>
            <a:r>
              <a:rPr lang="en-US" err="1"/>
              <a:t>các</a:t>
            </a:r>
            <a:r>
              <a:rPr lang="en-US"/>
              <a:t> </a:t>
            </a:r>
            <a:r>
              <a:rPr lang="en-US" err="1"/>
              <a:t>vật</a:t>
            </a:r>
            <a:r>
              <a:rPr lang="en-US"/>
              <a:t> </a:t>
            </a:r>
            <a:r>
              <a:rPr lang="en-US" err="1"/>
              <a:t>thể</a:t>
            </a:r>
            <a:r>
              <a:rPr lang="en-US"/>
              <a:t> </a:t>
            </a:r>
            <a:r>
              <a:rPr lang="en-US" err="1"/>
              <a:t>khác</a:t>
            </a:r>
            <a:r>
              <a:rPr lang="en-US"/>
              <a:t>.</a:t>
            </a:r>
            <a:endParaRPr lang="en-GB"/>
          </a:p>
          <a:p>
            <a:pPr>
              <a:buNone/>
            </a:pPr>
            <a:r>
              <a:rPr lang="en-US"/>
              <a:t>6. </a:t>
            </a:r>
            <a:r>
              <a:rPr lang="en-US" b="1" err="1"/>
              <a:t>Trích</a:t>
            </a:r>
            <a:r>
              <a:rPr lang="en-US" b="1"/>
              <a:t> </a:t>
            </a:r>
            <a:r>
              <a:rPr lang="en-US" b="1" err="1"/>
              <a:t>lọc</a:t>
            </a:r>
            <a:r>
              <a:rPr lang="en-US" b="1"/>
              <a:t> </a:t>
            </a:r>
            <a:r>
              <a:rPr lang="en-US" b="1" err="1"/>
              <a:t>đặc</a:t>
            </a:r>
            <a:r>
              <a:rPr lang="en-US" b="1"/>
              <a:t> </a:t>
            </a:r>
            <a:r>
              <a:rPr lang="en-US" b="1" err="1"/>
              <a:t>điểm</a:t>
            </a:r>
            <a:r>
              <a:rPr lang="en-US" b="1"/>
              <a:t>: </a:t>
            </a:r>
            <a:r>
              <a:rPr lang="en-US" err="1"/>
              <a:t>Hệ</a:t>
            </a:r>
            <a:r>
              <a:rPr lang="en-US"/>
              <a:t> </a:t>
            </a:r>
            <a:r>
              <a:rPr lang="en-US" err="1"/>
              <a:t>thống</a:t>
            </a:r>
            <a:r>
              <a:rPr lang="en-US"/>
              <a:t> </a:t>
            </a:r>
            <a:r>
              <a:rPr lang="en-US" err="1"/>
              <a:t>xác</a:t>
            </a:r>
            <a:r>
              <a:rPr lang="en-US"/>
              <a:t> </a:t>
            </a:r>
            <a:r>
              <a:rPr lang="en-US" err="1"/>
              <a:t>định</a:t>
            </a:r>
            <a:r>
              <a:rPr lang="en-US"/>
              <a:t> </a:t>
            </a:r>
            <a:r>
              <a:rPr lang="en-US" err="1"/>
              <a:t>các</a:t>
            </a:r>
            <a:r>
              <a:rPr lang="en-US"/>
              <a:t> </a:t>
            </a:r>
            <a:r>
              <a:rPr lang="en-US" err="1"/>
              <a:t>đặc</a:t>
            </a:r>
            <a:r>
              <a:rPr lang="en-US"/>
              <a:t> </a:t>
            </a:r>
            <a:r>
              <a:rPr lang="en-US" err="1"/>
              <a:t>điểm</a:t>
            </a:r>
            <a:r>
              <a:rPr lang="en-US"/>
              <a:t> </a:t>
            </a:r>
            <a:r>
              <a:rPr lang="en-US" err="1"/>
              <a:t>của</a:t>
            </a:r>
            <a:r>
              <a:rPr lang="en-US"/>
              <a:t> </a:t>
            </a:r>
            <a:r>
              <a:rPr lang="en-US" err="1"/>
              <a:t>xe</a:t>
            </a:r>
            <a:r>
              <a:rPr lang="en-US"/>
              <a:t> </a:t>
            </a:r>
            <a:r>
              <a:rPr lang="en-US" err="1"/>
              <a:t>như</a:t>
            </a:r>
            <a:r>
              <a:rPr lang="en-US"/>
              <a:t> </a:t>
            </a:r>
            <a:r>
              <a:rPr lang="en-US" err="1"/>
              <a:t>kích</a:t>
            </a:r>
            <a:r>
              <a:rPr lang="en-US"/>
              <a:t> </a:t>
            </a:r>
            <a:r>
              <a:rPr lang="en-US" err="1"/>
              <a:t>thước</a:t>
            </a:r>
            <a:r>
              <a:rPr lang="en-US"/>
              <a:t>, </a:t>
            </a:r>
            <a:r>
              <a:rPr lang="en-US" err="1"/>
              <a:t>hình</a:t>
            </a:r>
            <a:r>
              <a:rPr lang="en-US"/>
              <a:t> </a:t>
            </a:r>
            <a:r>
              <a:rPr lang="en-US" err="1"/>
              <a:t>dạng</a:t>
            </a:r>
            <a:r>
              <a:rPr lang="en-US"/>
              <a:t>, </a:t>
            </a:r>
            <a:r>
              <a:rPr lang="en-US" err="1"/>
              <a:t>màu</a:t>
            </a:r>
            <a:r>
              <a:rPr lang="en-US"/>
              <a:t> </a:t>
            </a:r>
            <a:r>
              <a:rPr lang="en-US" err="1"/>
              <a:t>sắc</a:t>
            </a:r>
            <a:r>
              <a:rPr lang="en-US"/>
              <a:t>. </a:t>
            </a:r>
            <a:r>
              <a:rPr lang="en-US" err="1"/>
              <a:t>Dữ</a:t>
            </a:r>
            <a:r>
              <a:rPr lang="en-US"/>
              <a:t> </a:t>
            </a:r>
            <a:r>
              <a:rPr lang="en-US" err="1"/>
              <a:t>liệu</a:t>
            </a:r>
            <a:r>
              <a:rPr lang="en-US"/>
              <a:t> </a:t>
            </a:r>
            <a:r>
              <a:rPr lang="en-US" err="1"/>
              <a:t>này</a:t>
            </a:r>
            <a:r>
              <a:rPr lang="en-US"/>
              <a:t> </a:t>
            </a:r>
            <a:r>
              <a:rPr lang="en-US" err="1"/>
              <a:t>được</a:t>
            </a:r>
            <a:r>
              <a:rPr lang="en-US"/>
              <a:t> </a:t>
            </a:r>
            <a:r>
              <a:rPr lang="en-US" err="1"/>
              <a:t>sử</a:t>
            </a:r>
            <a:r>
              <a:rPr lang="en-US"/>
              <a:t> </a:t>
            </a:r>
            <a:r>
              <a:rPr lang="en-US" err="1"/>
              <a:t>dụng</a:t>
            </a:r>
            <a:r>
              <a:rPr lang="en-US"/>
              <a:t> </a:t>
            </a:r>
            <a:r>
              <a:rPr lang="en-US" err="1"/>
              <a:t>để</a:t>
            </a:r>
            <a:r>
              <a:rPr lang="en-US"/>
              <a:t> </a:t>
            </a:r>
            <a:r>
              <a:rPr lang="en-US" err="1"/>
              <a:t>phân</a:t>
            </a:r>
            <a:r>
              <a:rPr lang="en-US"/>
              <a:t> </a:t>
            </a:r>
            <a:r>
              <a:rPr lang="en-US" err="1"/>
              <a:t>loại</a:t>
            </a:r>
            <a:r>
              <a:rPr lang="en-US"/>
              <a:t> </a:t>
            </a:r>
            <a:r>
              <a:rPr lang="en-US" err="1"/>
              <a:t>và</a:t>
            </a:r>
            <a:r>
              <a:rPr lang="en-US"/>
              <a:t> </a:t>
            </a:r>
            <a:r>
              <a:rPr lang="en-US" err="1"/>
              <a:t>theo</a:t>
            </a:r>
            <a:r>
              <a:rPr lang="en-US"/>
              <a:t> </a:t>
            </a:r>
            <a:r>
              <a:rPr lang="en-US" err="1"/>
              <a:t>dõi</a:t>
            </a:r>
            <a:r>
              <a:rPr lang="en-US"/>
              <a:t> </a:t>
            </a:r>
            <a:r>
              <a:rPr lang="en-US" err="1"/>
              <a:t>xe</a:t>
            </a:r>
            <a:r>
              <a:rPr lang="en-US"/>
              <a:t>.</a:t>
            </a:r>
            <a:endParaRPr lang="en-GB"/>
          </a:p>
          <a:p>
            <a:pPr>
              <a:buNone/>
            </a:pPr>
            <a:r>
              <a:rPr lang="en-US"/>
              <a:t>7. </a:t>
            </a:r>
            <a:r>
              <a:rPr lang="en-US" b="1" err="1"/>
              <a:t>Phân</a:t>
            </a:r>
            <a:r>
              <a:rPr lang="en-US" b="1"/>
              <a:t> </a:t>
            </a:r>
            <a:r>
              <a:rPr lang="en-US" b="1" err="1"/>
              <a:t>loại</a:t>
            </a:r>
            <a:r>
              <a:rPr lang="en-US" b="1"/>
              <a:t> </a:t>
            </a:r>
            <a:r>
              <a:rPr lang="en-US" b="1" err="1"/>
              <a:t>và</a:t>
            </a:r>
            <a:r>
              <a:rPr lang="en-US" b="1"/>
              <a:t> </a:t>
            </a:r>
            <a:r>
              <a:rPr lang="en-US" b="1" err="1"/>
              <a:t>xác</a:t>
            </a:r>
            <a:r>
              <a:rPr lang="en-US" b="1"/>
              <a:t> </a:t>
            </a:r>
            <a:r>
              <a:rPr lang="en-US" b="1" err="1"/>
              <a:t>định</a:t>
            </a:r>
            <a:r>
              <a:rPr lang="en-US" b="1"/>
              <a:t> </a:t>
            </a:r>
            <a:r>
              <a:rPr lang="en-US" b="1" err="1"/>
              <a:t>xe</a:t>
            </a:r>
            <a:r>
              <a:rPr lang="en-US" b="1"/>
              <a:t>: </a:t>
            </a:r>
            <a:r>
              <a:rPr lang="en-US" err="1"/>
              <a:t>Phân</a:t>
            </a:r>
            <a:r>
              <a:rPr lang="en-US"/>
              <a:t> </a:t>
            </a:r>
            <a:r>
              <a:rPr lang="en-US" err="1"/>
              <a:t>biệt</a:t>
            </a:r>
            <a:r>
              <a:rPr lang="en-US"/>
              <a:t> </a:t>
            </a:r>
            <a:r>
              <a:rPr lang="en-US" err="1"/>
              <a:t>các</a:t>
            </a:r>
            <a:r>
              <a:rPr lang="en-US"/>
              <a:t> </a:t>
            </a:r>
            <a:r>
              <a:rPr lang="en-US" err="1"/>
              <a:t>loại</a:t>
            </a:r>
            <a:r>
              <a:rPr lang="en-US"/>
              <a:t> </a:t>
            </a:r>
            <a:r>
              <a:rPr lang="en-US" err="1"/>
              <a:t>xe</a:t>
            </a:r>
            <a:r>
              <a:rPr lang="en-US"/>
              <a:t>: ô </a:t>
            </a:r>
            <a:r>
              <a:rPr lang="en-US" err="1"/>
              <a:t>tô</a:t>
            </a:r>
            <a:r>
              <a:rPr lang="en-US"/>
              <a:t>, </a:t>
            </a:r>
            <a:r>
              <a:rPr lang="en-US" err="1"/>
              <a:t>xe</a:t>
            </a:r>
            <a:r>
              <a:rPr lang="en-US"/>
              <a:t> </a:t>
            </a:r>
            <a:r>
              <a:rPr lang="en-US" err="1"/>
              <a:t>tải</a:t>
            </a:r>
            <a:r>
              <a:rPr lang="en-US"/>
              <a:t>, </a:t>
            </a:r>
            <a:r>
              <a:rPr lang="en-US" err="1"/>
              <a:t>xe</a:t>
            </a:r>
            <a:r>
              <a:rPr lang="en-US"/>
              <a:t> </a:t>
            </a:r>
            <a:r>
              <a:rPr lang="en-US" err="1"/>
              <a:t>máy</a:t>
            </a:r>
            <a:r>
              <a:rPr lang="en-US"/>
              <a:t>,... </a:t>
            </a:r>
            <a:r>
              <a:rPr lang="en-US" err="1"/>
              <a:t>dựa</a:t>
            </a:r>
            <a:r>
              <a:rPr lang="en-US"/>
              <a:t> </a:t>
            </a:r>
            <a:r>
              <a:rPr lang="en-US" err="1"/>
              <a:t>trên</a:t>
            </a:r>
            <a:r>
              <a:rPr lang="en-US"/>
              <a:t> </a:t>
            </a:r>
            <a:r>
              <a:rPr lang="en-US" err="1"/>
              <a:t>đặc</a:t>
            </a:r>
            <a:r>
              <a:rPr lang="en-US"/>
              <a:t> </a:t>
            </a:r>
            <a:r>
              <a:rPr lang="en-US" err="1"/>
              <a:t>điểm</a:t>
            </a:r>
            <a:r>
              <a:rPr lang="en-US"/>
              <a:t> </a:t>
            </a:r>
            <a:r>
              <a:rPr lang="en-US" err="1"/>
              <a:t>đã</a:t>
            </a:r>
            <a:r>
              <a:rPr lang="en-US"/>
              <a:t> </a:t>
            </a:r>
            <a:r>
              <a:rPr lang="en-US" err="1"/>
              <a:t>trích</a:t>
            </a:r>
            <a:r>
              <a:rPr lang="en-US"/>
              <a:t> </a:t>
            </a:r>
            <a:r>
              <a:rPr lang="en-US" err="1"/>
              <a:t>lọc</a:t>
            </a:r>
            <a:r>
              <a:rPr lang="en-US"/>
              <a:t>.</a:t>
            </a:r>
            <a:endParaRPr lang="en-GB"/>
          </a:p>
          <a:p>
            <a:pPr>
              <a:buNone/>
            </a:pPr>
            <a:r>
              <a:rPr lang="en-US"/>
              <a:t>8. </a:t>
            </a:r>
            <a:r>
              <a:rPr lang="en-US" b="1"/>
              <a:t>Theo </a:t>
            </a:r>
            <a:r>
              <a:rPr lang="en-US" b="1" err="1"/>
              <a:t>dõi</a:t>
            </a:r>
            <a:r>
              <a:rPr lang="en-US" b="1"/>
              <a:t> </a:t>
            </a:r>
            <a:r>
              <a:rPr lang="en-US" b="1" err="1"/>
              <a:t>quỹ</a:t>
            </a:r>
            <a:r>
              <a:rPr lang="en-US" b="1"/>
              <a:t> </a:t>
            </a:r>
            <a:r>
              <a:rPr lang="en-US" b="1" err="1"/>
              <a:t>đạo</a:t>
            </a:r>
            <a:r>
              <a:rPr lang="en-US" b="1"/>
              <a:t> </a:t>
            </a:r>
            <a:r>
              <a:rPr lang="en-US" b="1" err="1"/>
              <a:t>xe</a:t>
            </a:r>
            <a:r>
              <a:rPr lang="en-US" b="1"/>
              <a:t>: </a:t>
            </a:r>
            <a:r>
              <a:rPr lang="en-US" err="1"/>
              <a:t>Hệ</a:t>
            </a:r>
            <a:r>
              <a:rPr lang="en-US"/>
              <a:t> </a:t>
            </a:r>
            <a:r>
              <a:rPr lang="en-US" err="1"/>
              <a:t>thống</a:t>
            </a:r>
            <a:r>
              <a:rPr lang="en-US"/>
              <a:t> </a:t>
            </a:r>
            <a:r>
              <a:rPr lang="en-US" err="1"/>
              <a:t>ghi</a:t>
            </a:r>
            <a:r>
              <a:rPr lang="en-US"/>
              <a:t> </a:t>
            </a:r>
            <a:r>
              <a:rPr lang="en-US" err="1"/>
              <a:t>nhận</a:t>
            </a:r>
            <a:r>
              <a:rPr lang="en-US"/>
              <a:t> </a:t>
            </a:r>
            <a:r>
              <a:rPr lang="en-US" err="1"/>
              <a:t>vị</a:t>
            </a:r>
            <a:r>
              <a:rPr lang="en-US"/>
              <a:t> </a:t>
            </a:r>
            <a:r>
              <a:rPr lang="en-US" err="1"/>
              <a:t>trí</a:t>
            </a:r>
            <a:r>
              <a:rPr lang="en-US"/>
              <a:t> </a:t>
            </a:r>
            <a:r>
              <a:rPr lang="en-US" err="1"/>
              <a:t>của</a:t>
            </a:r>
            <a:r>
              <a:rPr lang="en-US"/>
              <a:t> </a:t>
            </a:r>
            <a:r>
              <a:rPr lang="en-US" err="1"/>
              <a:t>xe</a:t>
            </a:r>
            <a:r>
              <a:rPr lang="en-US"/>
              <a:t> </a:t>
            </a:r>
            <a:r>
              <a:rPr lang="en-US" err="1"/>
              <a:t>theo</a:t>
            </a:r>
            <a:r>
              <a:rPr lang="en-US"/>
              <a:t> </a:t>
            </a:r>
            <a:r>
              <a:rPr lang="en-US" err="1"/>
              <a:t>thời</a:t>
            </a:r>
            <a:r>
              <a:rPr lang="en-US"/>
              <a:t> </a:t>
            </a:r>
            <a:r>
              <a:rPr lang="en-US" err="1"/>
              <a:t>gian</a:t>
            </a:r>
            <a:r>
              <a:rPr lang="en-US"/>
              <a:t> </a:t>
            </a:r>
            <a:r>
              <a:rPr lang="en-US" err="1"/>
              <a:t>để</a:t>
            </a:r>
            <a:r>
              <a:rPr lang="en-US"/>
              <a:t> </a:t>
            </a:r>
            <a:r>
              <a:rPr lang="en-US" err="1"/>
              <a:t>theo</a:t>
            </a:r>
            <a:r>
              <a:rPr lang="en-US"/>
              <a:t> </a:t>
            </a:r>
            <a:r>
              <a:rPr lang="en-US" err="1"/>
              <a:t>dõi</a:t>
            </a:r>
            <a:r>
              <a:rPr lang="en-US"/>
              <a:t> </a:t>
            </a:r>
            <a:r>
              <a:rPr lang="en-US" err="1"/>
              <a:t>quỹ</a:t>
            </a:r>
            <a:r>
              <a:rPr lang="en-US"/>
              <a:t> </a:t>
            </a:r>
            <a:r>
              <a:rPr lang="en-US" err="1"/>
              <a:t>đạo</a:t>
            </a:r>
            <a:r>
              <a:rPr lang="en-US"/>
              <a:t> di </a:t>
            </a:r>
            <a:r>
              <a:rPr lang="en-US" err="1"/>
              <a:t>chuyển</a:t>
            </a:r>
            <a:r>
              <a:rPr lang="en-US"/>
              <a:t>. </a:t>
            </a:r>
            <a:r>
              <a:rPr lang="en-US" err="1"/>
              <a:t>Ứng</a:t>
            </a:r>
            <a:r>
              <a:rPr lang="en-US"/>
              <a:t> </a:t>
            </a:r>
            <a:r>
              <a:rPr lang="en-US" err="1"/>
              <a:t>dụng</a:t>
            </a:r>
            <a:r>
              <a:rPr lang="en-US"/>
              <a:t> </a:t>
            </a:r>
            <a:r>
              <a:rPr lang="en-US" err="1"/>
              <a:t>trong</a:t>
            </a:r>
            <a:r>
              <a:rPr lang="en-US"/>
              <a:t> </a:t>
            </a:r>
            <a:r>
              <a:rPr lang="en-US" err="1"/>
              <a:t>kiểm</a:t>
            </a:r>
            <a:r>
              <a:rPr lang="en-US"/>
              <a:t> </a:t>
            </a:r>
            <a:r>
              <a:rPr lang="en-US" err="1"/>
              <a:t>soát</a:t>
            </a:r>
            <a:r>
              <a:rPr lang="en-US"/>
              <a:t> </a:t>
            </a:r>
            <a:r>
              <a:rPr lang="en-US" err="1"/>
              <a:t>giao</a:t>
            </a:r>
            <a:r>
              <a:rPr lang="en-US"/>
              <a:t> </a:t>
            </a:r>
            <a:r>
              <a:rPr lang="en-US" err="1"/>
              <a:t>thông</a:t>
            </a:r>
            <a:r>
              <a:rPr lang="en-US"/>
              <a:t>, </a:t>
            </a:r>
            <a:r>
              <a:rPr lang="en-US" err="1"/>
              <a:t>phát</a:t>
            </a:r>
            <a:r>
              <a:rPr lang="en-US"/>
              <a:t> </a:t>
            </a:r>
            <a:r>
              <a:rPr lang="en-US" err="1"/>
              <a:t>hiện</a:t>
            </a:r>
            <a:r>
              <a:rPr lang="en-US"/>
              <a:t> vi </a:t>
            </a:r>
            <a:r>
              <a:rPr lang="en-US" err="1"/>
              <a:t>phạm</a:t>
            </a:r>
            <a:r>
              <a:rPr lang="en-US"/>
              <a:t>, </a:t>
            </a:r>
            <a:r>
              <a:rPr lang="en-US" err="1"/>
              <a:t>và</a:t>
            </a:r>
            <a:r>
              <a:rPr lang="en-US"/>
              <a:t> </a:t>
            </a:r>
            <a:r>
              <a:rPr lang="en-US" err="1"/>
              <a:t>phân</a:t>
            </a:r>
            <a:r>
              <a:rPr lang="en-US"/>
              <a:t> </a:t>
            </a:r>
            <a:r>
              <a:rPr lang="en-US" err="1"/>
              <a:t>tích</a:t>
            </a:r>
            <a:r>
              <a:rPr lang="en-US"/>
              <a:t> </a:t>
            </a:r>
            <a:r>
              <a:rPr lang="en-US" err="1"/>
              <a:t>lưu</a:t>
            </a:r>
            <a:r>
              <a:rPr lang="en-US"/>
              <a:t> </a:t>
            </a:r>
            <a:r>
              <a:rPr lang="en-US" err="1"/>
              <a:t>lượng</a:t>
            </a:r>
            <a:r>
              <a:rPr lang="en-US"/>
              <a:t> </a:t>
            </a:r>
            <a:r>
              <a:rPr lang="en-US" err="1"/>
              <a:t>xe</a:t>
            </a:r>
            <a:r>
              <a:rPr lang="en-US"/>
              <a:t>.</a:t>
            </a:r>
            <a:endParaRPr lang="en-GB"/>
          </a:p>
          <a:p>
            <a:pPr>
              <a:buNone/>
            </a:pPr>
            <a:br>
              <a:rPr lang="en-US"/>
            </a:br>
            <a:endParaRPr lang="en-US"/>
          </a:p>
        </p:txBody>
      </p:sp>
    </p:spTree>
    <p:extLst>
      <p:ext uri="{BB962C8B-B14F-4D97-AF65-F5344CB8AC3E}">
        <p14:creationId xmlns:p14="http://schemas.microsoft.com/office/powerpoint/2010/main" val="190376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0764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b="1" i="0" u="none" strike="noStrike">
                <a:solidFill>
                  <a:srgbClr val="000000"/>
                </a:solidFill>
                <a:effectLst/>
                <a:latin typeface="+mn-lt"/>
              </a:rPr>
              <a:t>Thu thập dữ liệu </a:t>
            </a:r>
            <a:r>
              <a:rPr lang="vi-VN" i="0" u="none" strike="noStrike">
                <a:solidFill>
                  <a:srgbClr val="000000"/>
                </a:solidFill>
                <a:effectLst/>
                <a:latin typeface="+mn-lt"/>
              </a:rPr>
              <a:t>(dùng cảm biến, thiết bị,...) </a:t>
            </a:r>
            <a:r>
              <a:rPr lang="vi-VN" i="0" u="none" strike="noStrike">
                <a:solidFill>
                  <a:srgbClr val="000000"/>
                </a:solidFill>
                <a:effectLst/>
                <a:latin typeface="+mn-lt"/>
                <a:sym typeface="Wingdings" panose="05000000000000000000" pitchFamily="2" charset="2"/>
              </a:rPr>
              <a:t> </a:t>
            </a:r>
            <a:r>
              <a:rPr lang="vi-VN" b="1" i="0" u="none" strike="noStrike">
                <a:solidFill>
                  <a:srgbClr val="000000"/>
                </a:solidFill>
                <a:effectLst/>
                <a:latin typeface="+mn-lt"/>
              </a:rPr>
              <a:t>Truyền dữ liệu bằng DSRC</a:t>
            </a:r>
            <a:r>
              <a:rPr lang="vi-VN" i="0" u="none" strike="noStrike">
                <a:solidFill>
                  <a:srgbClr val="000000"/>
                </a:solidFill>
                <a:effectLst/>
                <a:latin typeface="+mn-lt"/>
              </a:rPr>
              <a:t>, xe gửi Roadside Units (RSUs) </a:t>
            </a:r>
            <a:r>
              <a:rPr lang="vi-VN" i="0" u="none" strike="noStrike">
                <a:solidFill>
                  <a:srgbClr val="000000"/>
                </a:solidFill>
                <a:effectLst/>
                <a:latin typeface="+mn-lt"/>
                <a:sym typeface="Wingdings" panose="05000000000000000000" pitchFamily="2" charset="2"/>
              </a:rPr>
              <a:t> </a:t>
            </a:r>
            <a:r>
              <a:rPr lang="vi-VN" b="1" i="0" u="none" strike="noStrike">
                <a:solidFill>
                  <a:srgbClr val="000000"/>
                </a:solidFill>
                <a:effectLst/>
                <a:latin typeface="+mn-lt"/>
              </a:rPr>
              <a:t>RSUs truyền </a:t>
            </a:r>
            <a:r>
              <a:rPr lang="vi-VN" i="0" u="none" strike="noStrike">
                <a:solidFill>
                  <a:srgbClr val="000000"/>
                </a:solidFill>
                <a:effectLst/>
                <a:latin typeface="+mn-lt"/>
              </a:rPr>
              <a:t>đến Traffic Management Center (TMC) để </a:t>
            </a:r>
            <a:r>
              <a:rPr lang="vi-VN">
                <a:latin typeface="+mn-lt"/>
              </a:rPr>
              <a:t>x</a:t>
            </a:r>
            <a:r>
              <a:rPr lang="vi-VN" i="0" u="none" strike="noStrike">
                <a:solidFill>
                  <a:srgbClr val="000000"/>
                </a:solidFill>
                <a:effectLst/>
                <a:latin typeface="+mn-lt"/>
              </a:rPr>
              <a:t>ử lý, phân tích ùn tắc, tối ưu tín hiệu đèn giao thông và điều phối phương tiện.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vi-VN" i="0" u="none" strike="noStrike">
              <a:solidFill>
                <a:srgbClr val="000000"/>
              </a:solidFill>
              <a:effectLst/>
              <a:latin typeface="+mn-l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vi-VN" i="0" u="none" strike="noStrike">
              <a:solidFill>
                <a:srgbClr val="000000"/>
              </a:solidFill>
              <a:effectLst/>
              <a:latin typeface="+mn-lt"/>
            </a:endParaRPr>
          </a:p>
          <a:p>
            <a:pPr rtl="0">
              <a:spcBef>
                <a:spcPts val="1200"/>
              </a:spcBef>
              <a:spcAft>
                <a:spcPts val="1200"/>
              </a:spcAft>
              <a:buNone/>
            </a:pPr>
            <a:r>
              <a:rPr lang="vi-VN" sz="1100" b="1" i="1" u="sng">
                <a:solidFill>
                  <a:srgbClr val="000000"/>
                </a:solidFill>
                <a:effectLst/>
                <a:latin typeface="Arial" panose="020B0604020202020204" pitchFamily="34" charset="0"/>
              </a:rPr>
              <a:t>Ứng dụng DSRC trong Giao thông thông minh (ITS):</a:t>
            </a:r>
          </a:p>
          <a:p>
            <a:pPr marL="285750" indent="-285750" rtl="0">
              <a:spcBef>
                <a:spcPts val="1200"/>
              </a:spcBef>
              <a:spcAft>
                <a:spcPts val="1200"/>
              </a:spcAft>
              <a:buFont typeface="Arial" panose="020B0604020202020204" pitchFamily="34" charset="0"/>
              <a:buChar char="•"/>
            </a:pPr>
            <a:r>
              <a:rPr lang="vi-VN" sz="1100" b="0" i="0" u="none" strike="noStrike">
                <a:solidFill>
                  <a:srgbClr val="000000"/>
                </a:solidFill>
                <a:effectLst/>
                <a:latin typeface="Arial" panose="020B0604020202020204" pitchFamily="34" charset="0"/>
              </a:rPr>
              <a:t>Điều chỉnh tín hiệu đèn giao thông theo lưu lượng thực tế.</a:t>
            </a:r>
          </a:p>
          <a:p>
            <a:pPr marL="285750" indent="-285750" rtl="0">
              <a:spcBef>
                <a:spcPts val="1200"/>
              </a:spcBef>
              <a:spcAft>
                <a:spcPts val="1200"/>
              </a:spcAft>
              <a:buFont typeface="Arial" panose="020B0604020202020204" pitchFamily="34" charset="0"/>
              <a:buChar char="•"/>
            </a:pPr>
            <a:r>
              <a:rPr lang="vi-VN" sz="1100" b="0" i="0" u="none" strike="noStrike">
                <a:solidFill>
                  <a:srgbClr val="000000"/>
                </a:solidFill>
                <a:effectLst/>
                <a:latin typeface="Arial" panose="020B0604020202020204" pitchFamily="34" charset="0"/>
              </a:rPr>
              <a:t>Cảnh báo sớm về tắc đường, tai nạn.</a:t>
            </a:r>
          </a:p>
          <a:p>
            <a:pPr marL="285750" indent="-285750" rtl="0">
              <a:spcBef>
                <a:spcPts val="1200"/>
              </a:spcBef>
              <a:spcAft>
                <a:spcPts val="1200"/>
              </a:spcAft>
              <a:buFont typeface="Arial" panose="020B0604020202020204" pitchFamily="34" charset="0"/>
              <a:buChar char="•"/>
            </a:pPr>
            <a:r>
              <a:rPr lang="vi-VN" sz="1100" b="0" i="0" u="none" strike="noStrike">
                <a:solidFill>
                  <a:srgbClr val="000000"/>
                </a:solidFill>
                <a:effectLst/>
                <a:latin typeface="Arial" panose="020B0604020202020204" pitchFamily="34" charset="0"/>
              </a:rPr>
              <a:t>Hỗ trợ xe tự hành trong giao tiếp với hạ tầng giao thông. (Hỗ trợ trong hệ thống V2X).</a:t>
            </a:r>
          </a:p>
          <a:p>
            <a:endParaRPr lang="en-US" sz="110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vi-VN" i="0" u="none" strike="noStrike">
              <a:solidFill>
                <a:srgbClr val="000000"/>
              </a:solidFill>
              <a:effectLst/>
              <a:latin typeface="+mn-lt"/>
            </a:endParaRPr>
          </a:p>
          <a:p>
            <a:endParaRPr lang="vi-VN"/>
          </a:p>
          <a:p>
            <a:endParaRPr lang="vi-VN"/>
          </a:p>
          <a:p>
            <a:r>
              <a:rPr lang="vi-VN"/>
              <a:t>V2X tương tác ở bài trước có bạn nào nhớ KN này k </a:t>
            </a:r>
            <a:r>
              <a:rPr lang="en-US" b="0" i="0">
                <a:solidFill>
                  <a:srgbClr val="ECECEC"/>
                </a:solidFill>
                <a:effectLst/>
                <a:latin typeface="Google Sans"/>
              </a:rPr>
              <a:t>Vehicle-to-everything</a:t>
            </a:r>
            <a:r>
              <a:rPr lang="vi-VN" b="0" i="0">
                <a:solidFill>
                  <a:srgbClr val="ECECEC"/>
                </a:solidFill>
                <a:effectLst/>
                <a:latin typeface="Google Sans"/>
              </a:rPr>
              <a:t> ? - ở bài trước </a:t>
            </a:r>
          </a:p>
          <a:p>
            <a:r>
              <a:rPr lang="vi-VN"/>
              <a:t>Bạn có biết được áp dụng trogn công nghệ nào k (tức xe tự lái vẫn hành) </a:t>
            </a:r>
          </a:p>
          <a:p>
            <a:endParaRPr lang="en-US"/>
          </a:p>
        </p:txBody>
      </p:sp>
    </p:spTree>
    <p:extLst>
      <p:ext uri="{BB962C8B-B14F-4D97-AF65-F5344CB8AC3E}">
        <p14:creationId xmlns:p14="http://schemas.microsoft.com/office/powerpoint/2010/main" val="2861000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23C33-BB59-E31F-421E-8902F916B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1ED25-7A17-2729-7C3B-6BCC3F8C5B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B289819-F3C5-D465-A744-2E549DD05DD7}"/>
              </a:ext>
            </a:extLst>
          </p:cNvPr>
          <p:cNvSpPr>
            <a:spLocks noGrp="1"/>
          </p:cNvSpPr>
          <p:nvPr>
            <p:ph type="body" idx="1"/>
          </p:nvPr>
        </p:nvSpPr>
        <p:spPr/>
        <p:txBody>
          <a:bodyPr/>
          <a:lstStyle/>
          <a:p>
            <a:r>
              <a:rPr lang="vi-VN" i="0" u="none" strike="noStrike">
                <a:solidFill>
                  <a:srgbClr val="000000"/>
                </a:solidFill>
                <a:effectLst/>
                <a:latin typeface="+mn-lt"/>
              </a:rPr>
              <a:t>- ví dụ như trong logistic (kiểm soát xe, tối ưu đường di chuyển, thời gian xe chạy,....) và trong các lĩnh vực khác yêu cầu tối ưu hóa chạy xe. </a:t>
            </a:r>
            <a:endParaRPr lang="en-US"/>
          </a:p>
        </p:txBody>
      </p:sp>
    </p:spTree>
    <p:extLst>
      <p:ext uri="{BB962C8B-B14F-4D97-AF65-F5344CB8AC3E}">
        <p14:creationId xmlns:p14="http://schemas.microsoft.com/office/powerpoint/2010/main" val="811340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B36B5-C51D-F6FC-094C-DECD9AEF8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ACD5C4-5D41-679F-93BA-EC600BDD1F0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16FDE1-FEB7-362C-32C3-729C2B3CEE93}"/>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2932195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DFA26-75C5-161A-03DE-0406364EA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8D98E-12D2-6E9A-8950-9682442898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FE0D06-E41B-588E-E0F0-E180FC203E8B}"/>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1130890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0AB21-A10A-63E9-9EF7-58E7005FDC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38724-C91C-4D57-A91B-5F301CC97F1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4AD74C-CEBD-3165-D2CF-24D592BE536B}"/>
              </a:ext>
            </a:extLst>
          </p:cNvPr>
          <p:cNvSpPr>
            <a:spLocks noGrp="1"/>
          </p:cNvSpPr>
          <p:nvPr>
            <p:ph type="body" idx="1"/>
          </p:nvPr>
        </p:nvSpPr>
        <p:spPr/>
        <p:txBody>
          <a:bodyPr/>
          <a:lstStyle/>
          <a:p>
            <a:pPr indent="400050" rtl="0">
              <a:spcBef>
                <a:spcPts val="1200"/>
              </a:spcBef>
              <a:spcAft>
                <a:spcPts val="1200"/>
              </a:spcAft>
              <a:buNone/>
            </a:pPr>
            <a:endParaRPr lang="vi-VN" sz="1800" b="0" i="0" u="none" strike="noStrike">
              <a:solidFill>
                <a:srgbClr val="000000"/>
              </a:solidFill>
              <a:effectLst/>
              <a:latin typeface="Arial" panose="020B0604020202020204" pitchFamily="34" charset="0"/>
            </a:endParaRPr>
          </a:p>
          <a:p>
            <a:pPr indent="400050" rtl="0">
              <a:spcBef>
                <a:spcPts val="1200"/>
              </a:spcBef>
              <a:spcAft>
                <a:spcPts val="1200"/>
              </a:spcAft>
              <a:buNone/>
            </a:pPr>
            <a:r>
              <a:rPr lang="vi-VN" sz="1800" b="0" i="0" u="none" strike="noStrike">
                <a:solidFill>
                  <a:srgbClr val="000000"/>
                </a:solidFill>
                <a:effectLst/>
                <a:latin typeface="Arial" panose="020B0604020202020204" pitchFamily="34" charset="0"/>
              </a:rPr>
              <a:t>Xe gắn thẻ (AVI Tag) chứa mã định danh </a:t>
            </a:r>
            <a:br>
              <a:rPr lang="vi-VN" sz="1800" b="0" i="0" u="none" strike="noStrike">
                <a:solidFill>
                  <a:srgbClr val="000000"/>
                </a:solidFill>
                <a:effectLst/>
                <a:latin typeface="Arial" panose="020B0604020202020204" pitchFamily="34" charset="0"/>
              </a:rPr>
            </a:br>
            <a:r>
              <a:rPr lang="vi-VN" sz="1800" b="0" i="0" u="none" strike="noStrike">
                <a:solidFill>
                  <a:srgbClr val="000000"/>
                </a:solidFill>
                <a:effectLst/>
                <a:latin typeface="Arial" panose="020B0604020202020204" pitchFamily="34" charset="0"/>
              </a:rPr>
              <a:t>→ Bộ truyền nhận tín hiệu (Antenna Transceiver) sẽ gửi tín hiệu đến thẻ AVI trên xe </a:t>
            </a:r>
            <a:br>
              <a:rPr lang="vi-VN" sz="1800" b="0" i="0" u="none" strike="noStrike">
                <a:solidFill>
                  <a:srgbClr val="000000"/>
                </a:solidFill>
                <a:effectLst/>
                <a:latin typeface="Arial" panose="020B0604020202020204" pitchFamily="34" charset="0"/>
              </a:rPr>
            </a:br>
            <a:r>
              <a:rPr lang="vi-VN" sz="1800" b="0" i="0" u="none" strike="noStrike">
                <a:solidFill>
                  <a:srgbClr val="000000"/>
                </a:solidFill>
                <a:effectLst/>
                <a:latin typeface="Arial" panose="020B0604020202020204" pitchFamily="34" charset="0"/>
              </a:rPr>
              <a:t>→ Sau khi tag AVI nhận tín hiệu, sẽ truyền thông tin (ID xe, thời gian, vị trí, số trạm quét, v.v.) của xe về (Antenna Transceiver) </a:t>
            </a:r>
            <a:br>
              <a:rPr lang="vi-VN" sz="1800" b="0" i="0" u="none" strike="noStrike">
                <a:solidFill>
                  <a:srgbClr val="000000"/>
                </a:solidFill>
                <a:effectLst/>
                <a:latin typeface="Arial" panose="020B0604020202020204" pitchFamily="34" charset="0"/>
              </a:rPr>
            </a:br>
            <a:r>
              <a:rPr lang="vi-VN" sz="1800" b="0" i="0" u="none" strike="noStrike">
                <a:solidFill>
                  <a:srgbClr val="000000"/>
                </a:solidFill>
                <a:effectLst/>
                <a:latin typeface="Arial" panose="020B0604020202020204" pitchFamily="34" charset="0"/>
              </a:rPr>
              <a:t>→ sau đó (Antenna Transceiver) sẽ truyền thông tin về Bộ đọc (Reader Unit) sử dụng sóng radio, vi sóng để quét thẻ trên xe khi đi qua điểm kiểm tra </a:t>
            </a:r>
            <a:br>
              <a:rPr lang="vi-VN" sz="1800" b="0" i="0" u="none" strike="noStrike">
                <a:solidFill>
                  <a:srgbClr val="000000"/>
                </a:solidFill>
                <a:effectLst/>
                <a:latin typeface="Arial" panose="020B0604020202020204" pitchFamily="34" charset="0"/>
              </a:rPr>
            </a:br>
            <a:r>
              <a:rPr lang="vi-VN" sz="1800" b="0" i="0" u="none" strike="noStrike">
                <a:solidFill>
                  <a:srgbClr val="000000"/>
                </a:solidFill>
                <a:effectLst/>
                <a:latin typeface="Arial" panose="020B0604020202020204" pitchFamily="34" charset="0"/>
              </a:rPr>
              <a:t>→  Thông tin được gửi về trung tâm điều khiển xử lý. </a:t>
            </a:r>
            <a:endParaRPr lang="vi-VN" b="0">
              <a:effectLst/>
            </a:endParaRPr>
          </a:p>
          <a:p>
            <a:pPr indent="400050" rtl="0">
              <a:spcBef>
                <a:spcPts val="1200"/>
              </a:spcBef>
              <a:spcAft>
                <a:spcPts val="1200"/>
              </a:spcAft>
              <a:buNone/>
            </a:pPr>
            <a:endParaRPr lang="vi-VN" sz="1800" b="0" i="0" u="none" strike="noStrike">
              <a:solidFill>
                <a:srgbClr val="000000"/>
              </a:solidFill>
              <a:effectLst/>
              <a:latin typeface="Arial" panose="020B0604020202020204" pitchFamily="34" charset="0"/>
            </a:endParaRPr>
          </a:p>
          <a:p>
            <a:pPr indent="400050" rtl="0">
              <a:spcBef>
                <a:spcPts val="1200"/>
              </a:spcBef>
              <a:spcAft>
                <a:spcPts val="1200"/>
              </a:spcAft>
              <a:buNone/>
            </a:pPr>
            <a:endParaRPr lang="vi-VN" sz="1800" b="0" i="0" u="none" strike="noStrike">
              <a:solidFill>
                <a:srgbClr val="000000"/>
              </a:solidFill>
              <a:effectLst/>
              <a:latin typeface="Arial" panose="020B0604020202020204" pitchFamily="34" charset="0"/>
            </a:endParaRPr>
          </a:p>
          <a:p>
            <a:pPr indent="400050" rtl="0">
              <a:spcBef>
                <a:spcPts val="1200"/>
              </a:spcBef>
              <a:spcAft>
                <a:spcPts val="1200"/>
              </a:spcAft>
              <a:buNone/>
            </a:pPr>
            <a:r>
              <a:rPr lang="vi-VN" sz="1800" b="0" i="0" u="none" strike="noStrike">
                <a:solidFill>
                  <a:srgbClr val="000000"/>
                </a:solidFill>
                <a:effectLst/>
                <a:latin typeface="Arial" panose="020B0604020202020204" pitchFamily="34" charset="0"/>
              </a:rPr>
              <a:t>Câu hỏi tương tác: Ở đây có bạn nào biết cái thẻ đó là gì không (e-tag – thẻ từ)</a:t>
            </a:r>
          </a:p>
          <a:p>
            <a:pPr indent="400050" rtl="0">
              <a:spcBef>
                <a:spcPts val="1200"/>
              </a:spcBef>
              <a:spcAft>
                <a:spcPts val="1200"/>
              </a:spcAft>
              <a:buNone/>
            </a:pPr>
            <a:r>
              <a:rPr lang="vi-VN" sz="1800" b="0" i="0" u="none" strike="noStrike">
                <a:solidFill>
                  <a:srgbClr val="000000"/>
                </a:solidFill>
                <a:effectLst/>
                <a:latin typeface="Arial" panose="020B0604020202020204" pitchFamily="34" charset="0"/>
              </a:rPr>
              <a:t>Thẻ AVI: là thẻ dùng công nghệ RFID Radio Frequency Identification -  là công nghệ sử dụng trường điện từ để tự động nhận và phát tin. Một hệ thống RFID bao gồm một bộ phát đáp nhỏ, một bộ thu và một bộ phát sóng vô tuyến. Dùng nhận tín hiệu và phát đi thông tin của AVI tag khi bắt trúng tín hiệu.</a:t>
            </a:r>
            <a:endParaRPr lang="vi-VN" b="0">
              <a:effectLst/>
            </a:endParaRPr>
          </a:p>
          <a:p>
            <a:pPr>
              <a:buNone/>
            </a:pPr>
            <a:br>
              <a:rPr lang="vi-VN"/>
            </a:br>
            <a:endParaRPr lang="en-US"/>
          </a:p>
        </p:txBody>
      </p:sp>
    </p:spTree>
    <p:extLst>
      <p:ext uri="{BB962C8B-B14F-4D97-AF65-F5344CB8AC3E}">
        <p14:creationId xmlns:p14="http://schemas.microsoft.com/office/powerpoint/2010/main" val="3300853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7C7D7-E4F5-6858-263C-4D50D6330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602A7E-0FA3-2A94-0F31-6ED1B6CE7C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FB35772-40D1-C41B-BAD8-7C9EEE352F3C}"/>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Vậy thì só ng này với cellar khác nhau cái gì ?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a:p>
            <a:pPr rtl="0">
              <a:spcBef>
                <a:spcPts val="1400"/>
              </a:spcBef>
              <a:buNone/>
            </a:pPr>
            <a:r>
              <a:rPr lang="vi-VN" sz="1100" b="1" i="0" u="sng">
                <a:solidFill>
                  <a:srgbClr val="000000"/>
                </a:solidFill>
                <a:effectLst/>
                <a:latin typeface="Arial" panose="020B0604020202020204" pitchFamily="34" charset="0"/>
              </a:rPr>
              <a:t>Cách hoạt động của hệ thống Ground-Based Radio Navigation:</a:t>
            </a:r>
            <a:endParaRPr lang="vi-VN" b="0">
              <a:effectLst/>
            </a:endParaRPr>
          </a:p>
          <a:p>
            <a:pPr>
              <a:buNone/>
            </a:pPr>
            <a:r>
              <a:rPr lang="vi-VN" sz="1100" b="0" i="0" u="none" strike="noStrike">
                <a:solidFill>
                  <a:srgbClr val="000000"/>
                </a:solidFill>
                <a:effectLst/>
                <a:latin typeface="Arial" panose="020B0604020202020204" pitchFamily="34" charset="0"/>
              </a:rPr>
              <a:t>Xe được trang bị Vehicle Location Unit gửi tín hiệu (Vehicle ID) đến các trạm phát sóng radio mặt đất.</a:t>
            </a:r>
            <a:br>
              <a:rPr lang="vi-VN" sz="1100" b="0" i="0" u="none" strike="noStrike">
                <a:solidFill>
                  <a:srgbClr val="000000"/>
                </a:solidFill>
                <a:effectLst/>
                <a:latin typeface="Arial" panose="020B0604020202020204" pitchFamily="34" charset="0"/>
              </a:rPr>
            </a:br>
            <a:r>
              <a:rPr lang="vi-VN" sz="1100" b="0" i="0" u="none" strike="noStrike">
                <a:solidFill>
                  <a:srgbClr val="000000"/>
                </a:solidFill>
                <a:effectLst/>
                <a:latin typeface="Arial" panose="020B0604020202020204" pitchFamily="34" charset="0"/>
              </a:rPr>
              <a:t>→ Các trạm radio thu nhận tín hiệu và truyền dữ liệu đến máy tính trung tâm.</a:t>
            </a:r>
            <a:br>
              <a:rPr lang="vi-VN" sz="1100" b="0" i="0" u="none" strike="noStrike">
                <a:solidFill>
                  <a:srgbClr val="000000"/>
                </a:solidFill>
                <a:effectLst/>
                <a:latin typeface="Arial" panose="020B0604020202020204" pitchFamily="34" charset="0"/>
              </a:rPr>
            </a:br>
            <a:r>
              <a:rPr lang="vi-VN" sz="1100" b="0" i="0" u="none" strike="noStrike">
                <a:solidFill>
                  <a:srgbClr val="000000"/>
                </a:solidFill>
                <a:effectLst/>
                <a:latin typeface="Arial" panose="020B0604020202020204" pitchFamily="34" charset="0"/>
              </a:rPr>
              <a:t>→ Máy tính trung tâm sử dụng dữ liệu vị trí và dấu thời gian (timestamp) để xác định vị trí của xe.</a:t>
            </a:r>
          </a:p>
          <a:p>
            <a:pPr>
              <a:buNone/>
            </a:pPr>
            <a:endParaRPr lang="vi-VN" sz="1100" b="0" i="0" u="none" strike="noStrike">
              <a:solidFill>
                <a:srgbClr val="000000"/>
              </a:solidFill>
              <a:effectLst/>
              <a:latin typeface="Arial" panose="020B0604020202020204" pitchFamily="34" charset="0"/>
            </a:endParaRPr>
          </a:p>
          <a:p>
            <a:pPr>
              <a:buNone/>
            </a:pPr>
            <a:r>
              <a:rPr lang="vi-VN" sz="1100" b="0" i="0" u="none" strike="noStrike">
                <a:solidFill>
                  <a:srgbClr val="000000"/>
                </a:solidFill>
                <a:effectLst/>
                <a:latin typeface="Arial" panose="020B0604020202020204" pitchFamily="34" charset="0"/>
              </a:rPr>
              <a:t>Câu hỏi: tính điểm – có một ứng dụng rất phỏ biến khác dùng cho cái gì ? (trạm không lưu)</a:t>
            </a:r>
            <a:endParaRPr lang="en-US"/>
          </a:p>
        </p:txBody>
      </p:sp>
    </p:spTree>
    <p:extLst>
      <p:ext uri="{BB962C8B-B14F-4D97-AF65-F5344CB8AC3E}">
        <p14:creationId xmlns:p14="http://schemas.microsoft.com/office/powerpoint/2010/main" val="290878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62955-7AD9-914F-2B3E-BE518EDDF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F31C61-AB0F-C6B4-0225-EC28B5721C6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271DEA-D956-7325-5152-17ADA427F4E2}"/>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Kết luận 2 côn g nghệ này khá cũ -&gt; thay vảo đó gần đây support nhiều hơn (và chủ yếu dùng GPS)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Không</a:t>
            </a: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cần</a:t>
            </a: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thiết</a:t>
            </a: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bị</a:t>
            </a:r>
            <a:r>
              <a:rPr lang="en-US" sz="800" b="0" i="0" u="none" strike="noStrike">
                <a:solidFill>
                  <a:srgbClr val="000000"/>
                </a:solidFill>
                <a:effectLst/>
                <a:latin typeface="Arial" panose="020B0604020202020204" pitchFamily="34" charset="0"/>
              </a:rPr>
              <a:t> GPS </a:t>
            </a:r>
            <a:r>
              <a:rPr lang="en-US" sz="800" b="0" i="0" u="none" strike="noStrike" err="1">
                <a:solidFill>
                  <a:srgbClr val="000000"/>
                </a:solidFill>
                <a:effectLst/>
                <a:latin typeface="Arial" panose="020B0604020202020204" pitchFamily="34" charset="0"/>
              </a:rPr>
              <a:t>riêng</a:t>
            </a: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biệt</a:t>
            </a: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chỉ</a:t>
            </a: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cần</a:t>
            </a: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sóng</a:t>
            </a: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điện</a:t>
            </a:r>
            <a:r>
              <a:rPr lang="en-US" sz="800" b="0" i="0" u="none" strike="noStrike">
                <a:solidFill>
                  <a:srgbClr val="000000"/>
                </a:solidFill>
                <a:effectLst/>
                <a:latin typeface="Arial" panose="020B0604020202020204" pitchFamily="34" charset="0"/>
              </a:rPr>
              <a:t> </a:t>
            </a:r>
            <a:r>
              <a:rPr lang="en-US" sz="800" b="0" i="0" u="none" strike="noStrike" err="1">
                <a:solidFill>
                  <a:srgbClr val="000000"/>
                </a:solidFill>
                <a:effectLst/>
                <a:latin typeface="Arial" panose="020B0604020202020204" pitchFamily="34" charset="0"/>
              </a:rPr>
              <a:t>thoại</a:t>
            </a:r>
            <a:r>
              <a:rPr lang="en-US" sz="800" b="0" i="0" u="none" strike="noStrike">
                <a:solidFill>
                  <a:srgbClr val="000000"/>
                </a:solidFill>
                <a:effectLst/>
                <a:latin typeface="Arial" panose="020B0604020202020204" pitchFamily="34" charset="0"/>
              </a:rPr>
              <a:t> di </a:t>
            </a:r>
            <a:r>
              <a:rPr lang="en-US" sz="800" b="0" i="0" u="none" strike="noStrike" err="1">
                <a:solidFill>
                  <a:srgbClr val="000000"/>
                </a:solidFill>
                <a:effectLst/>
                <a:latin typeface="Arial" panose="020B0604020202020204" pitchFamily="34" charset="0"/>
              </a:rPr>
              <a:t>động</a:t>
            </a:r>
            <a:r>
              <a:rPr lang="en-US" sz="800" b="0" i="0" u="none" strike="noStrike">
                <a:solidFill>
                  <a:srgbClr val="000000"/>
                </a:solidFill>
                <a:effectLst/>
                <a:latin typeface="Arial" panose="020B0604020202020204" pitchFamily="34" charset="0"/>
              </a:rPr>
              <a:t>.</a:t>
            </a:r>
            <a:endParaRPr lang="en-US" sz="800">
              <a:effectLs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a:p>
            <a:pPr rtl="0">
              <a:spcBef>
                <a:spcPts val="1400"/>
              </a:spcBef>
              <a:buNone/>
            </a:pPr>
            <a:r>
              <a:rPr lang="vi-VN" sz="1100" b="0" i="0" u="none" strike="noStrike">
                <a:solidFill>
                  <a:srgbClr val="000000"/>
                </a:solidFill>
                <a:effectLst/>
                <a:latin typeface="Arial" panose="020B0604020202020204" pitchFamily="34" charset="0"/>
              </a:rPr>
              <a:t>Xe có ăng-ten điện thoại di động, phát tín hiệu qua cuộc gọi đến các trạm thu phát sóng di động (cell towers).</a:t>
            </a:r>
            <a:br>
              <a:rPr lang="vi-VN" sz="1100" b="0" i="0" u="none" strike="noStrike">
                <a:solidFill>
                  <a:srgbClr val="000000"/>
                </a:solidFill>
                <a:effectLst/>
                <a:latin typeface="Arial" panose="020B0604020202020204" pitchFamily="34" charset="0"/>
              </a:rPr>
            </a:br>
            <a:r>
              <a:rPr lang="vi-VN" sz="1100" b="0" i="0" u="none" strike="noStrike">
                <a:solidFill>
                  <a:srgbClr val="000000"/>
                </a:solidFill>
                <a:effectLst/>
                <a:latin typeface="Arial" panose="020B0604020202020204" pitchFamily="34" charset="0"/>
              </a:rPr>
              <a:t>→ Thông tin về cuộc gọi (ID cuộc gọi, vị trí trạm, thời gian, kênh liên lạc) được gửi đến máy tính trung tâm.</a:t>
            </a:r>
            <a:br>
              <a:rPr lang="vi-VN" sz="1100" b="0" i="0" u="none" strike="noStrike">
                <a:solidFill>
                  <a:srgbClr val="000000"/>
                </a:solidFill>
                <a:effectLst/>
                <a:latin typeface="Arial" panose="020B0604020202020204" pitchFamily="34" charset="0"/>
              </a:rPr>
            </a:br>
            <a:r>
              <a:rPr lang="vi-VN" sz="1100" b="0" i="0" u="none" strike="noStrike">
                <a:solidFill>
                  <a:srgbClr val="000000"/>
                </a:solidFill>
                <a:effectLst/>
                <a:latin typeface="Arial" panose="020B0604020202020204" pitchFamily="34" charset="0"/>
              </a:rPr>
              <a:t>→ Máy tính trung tâm phân tích dữ liệu từ nhiều trạm thu phát sóng để ước tính vị trí phương tiện.</a:t>
            </a:r>
            <a:endParaRPr lang="vi-VN" b="0">
              <a:effectLst/>
            </a:endParaRPr>
          </a:p>
          <a:p>
            <a:pPr rtl="0">
              <a:spcBef>
                <a:spcPts val="1200"/>
              </a:spcBef>
              <a:spcAft>
                <a:spcPts val="1200"/>
              </a:spcAft>
              <a:buNone/>
            </a:pPr>
            <a:r>
              <a:rPr lang="vi-VN" sz="1100" b="0" i="0" u="none" strike="noStrike">
                <a:solidFill>
                  <a:srgbClr val="000000"/>
                </a:solidFill>
                <a:effectLst/>
                <a:latin typeface="Arial" panose="020B0604020202020204" pitchFamily="34" charset="0"/>
              </a:rPr>
              <a:t>⇒ Nhưng 2 công nghệ này gần đây khá cũ</a:t>
            </a:r>
            <a:endParaRPr lang="vi-VN" b="0">
              <a:effectLst/>
            </a:endParaRPr>
          </a:p>
          <a:p>
            <a:pPr>
              <a:buNone/>
            </a:pPr>
            <a:endParaRPr lang="vi-VN"/>
          </a:p>
          <a:p>
            <a:pPr>
              <a:buNone/>
            </a:pPr>
            <a:endParaRPr lang="en-US"/>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	</a:t>
            </a:r>
            <a:endParaRPr lang="en-US"/>
          </a:p>
        </p:txBody>
      </p:sp>
    </p:spTree>
    <p:extLst>
      <p:ext uri="{BB962C8B-B14F-4D97-AF65-F5344CB8AC3E}">
        <p14:creationId xmlns:p14="http://schemas.microsoft.com/office/powerpoint/2010/main" val="1150987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6B1A-D386-8303-E362-CB3BB3850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3F599-29CE-4CE8-7830-41A5C27E25E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77D10A4-3C62-8C53-D505-B7D7FC57E09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b="0" i="0" u="none" strike="noStrike">
                <a:solidFill>
                  <a:srgbClr val="000000"/>
                </a:solidFill>
                <a:effectLst/>
                <a:latin typeface="Arial" panose="020B0604020202020204" pitchFamily="34" charset="0"/>
              </a:rPr>
              <a:t>Hệ thống vệ tinh: GPS có khoảng 24–32 vệ tinh quay quanh Trái Đất, phát tín hiệu định vị liên tục.</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-&gt; Có bạn nào biết trên trái đất có bao nhiêu vệ tinh không </a:t>
            </a:r>
            <a:endParaRPr lang="en-US"/>
          </a:p>
        </p:txBody>
      </p:sp>
    </p:spTree>
    <p:extLst>
      <p:ext uri="{BB962C8B-B14F-4D97-AF65-F5344CB8AC3E}">
        <p14:creationId xmlns:p14="http://schemas.microsoft.com/office/powerpoint/2010/main" val="406740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26baddbace_2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26baddbace_2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rtl="0">
              <a:spcBef>
                <a:spcPts val="1200"/>
              </a:spcBef>
              <a:spcAft>
                <a:spcPts val="20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Hệ thống giao thông thông minh (ITS): Định vị xe cộ, tối ưu tuyến đường, quản lý giao thông.</a:t>
            </a:r>
          </a:p>
          <a:p>
            <a:pPr marL="285750" lvl="1" indent="-285750">
              <a:spcBef>
                <a:spcPts val="1200"/>
              </a:spcBef>
              <a:spcAft>
                <a:spcPts val="200"/>
              </a:spcAft>
              <a:buFont typeface="Arial" panose="020B0604020202020204" pitchFamily="34" charset="0"/>
              <a:buChar char="•"/>
            </a:pPr>
            <a:r>
              <a:rPr lang="vi-VN" b="0" i="0" u="none" strike="noStrike">
                <a:solidFill>
                  <a:srgbClr val="000000"/>
                </a:solidFill>
                <a:effectLst/>
                <a:latin typeface="Arial" panose="020B0604020202020204" pitchFamily="34" charset="0"/>
              </a:rPr>
              <a:t>Google Maps, Apple Maps, các hệ thống điều hướng trên xe hơi.</a:t>
            </a:r>
          </a:p>
          <a:p>
            <a:pPr marL="285750" indent="-285750" rtl="0">
              <a:spcBef>
                <a:spcPts val="1200"/>
              </a:spcBef>
              <a:spcAft>
                <a:spcPts val="20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Hàng không và hàng hải: Định vị máy bay, tàu biển.</a:t>
            </a:r>
          </a:p>
          <a:p>
            <a:pPr marL="285750" indent="-285750" rtl="0">
              <a:spcBef>
                <a:spcPts val="1200"/>
              </a:spcBef>
              <a:spcAft>
                <a:spcPts val="20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Giám sát phương tiện: Theo dõi xe cứu thương, xe tải logistic, taxi, xe công nghệ.</a:t>
            </a:r>
          </a:p>
          <a:p>
            <a:pPr marL="285750" indent="-285750" rtl="0">
              <a:spcBef>
                <a:spcPts val="1200"/>
              </a:spcBef>
              <a:spcAft>
                <a:spcPts val="200"/>
              </a:spcAft>
              <a:buFont typeface="Arial" panose="020B0604020202020204" pitchFamily="34" charset="0"/>
              <a:buChar char="•"/>
            </a:pPr>
            <a:r>
              <a:rPr lang="vi-VN" sz="1400" b="0" i="0" u="none" strike="noStrike">
                <a:solidFill>
                  <a:srgbClr val="000000"/>
                </a:solidFill>
                <a:effectLst/>
                <a:latin typeface="Arial" panose="020B0604020202020204" pitchFamily="34" charset="0"/>
              </a:rPr>
              <a:t>Ứng dụng quân sự: Điều hướng tên lửa, theo dõi quân đội.</a:t>
            </a:r>
          </a:p>
          <a:p>
            <a:pPr marL="158750" indent="0">
              <a:buNone/>
            </a:pPr>
            <a:endParaRPr lang="vi-VN"/>
          </a:p>
          <a:p>
            <a:pPr marL="158750" indent="0">
              <a:buNone/>
            </a:pPr>
            <a:r>
              <a:rPr lang="vi-VN"/>
              <a:t>Câu hỏi tương tác: ở đây có bạn nào biết: vì sao chỉ có dùng 4 vệ tinh để định vị không (+2 điểm)</a:t>
            </a:r>
            <a:endParaRPr lang="en-US"/>
          </a:p>
        </p:txBody>
      </p:sp>
    </p:spTree>
    <p:extLst>
      <p:ext uri="{BB962C8B-B14F-4D97-AF65-F5344CB8AC3E}">
        <p14:creationId xmlns:p14="http://schemas.microsoft.com/office/powerpoint/2010/main" val="2071590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DAC12-E881-9B55-FA16-410B615FE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D92B5-BB05-EB1D-F39E-CC0B9A144E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8FB8D6E-4FE6-45BA-6B6E-1BADEB783BCA}"/>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1525747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A192A-7E96-837E-8DB9-C8253B82B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E4FC0-4896-82B4-55AF-C8F3D4D07D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4CFE6A-7D6A-CB65-FB30-2CEDB577DC67}"/>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2354534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97569-93C4-24C3-DE93-5F85D8D55F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88CD3-41A9-89BF-44DD-7303615F30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557AD54-FC58-8F58-4653-B5554A48E1EE}"/>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3477734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5B999-13B1-D9F0-9ED9-9A450AE82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1A9716-1396-EB03-40BF-63A8543F52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46DC458-C4E8-6CEE-738C-2D4D73DF14E3}"/>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2798537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a:extLst>
            <a:ext uri="{FF2B5EF4-FFF2-40B4-BE49-F238E27FC236}">
              <a16:creationId xmlns:a16="http://schemas.microsoft.com/office/drawing/2014/main" id="{479E2597-10B6-35E0-EDE8-057F9B8EB514}"/>
            </a:ext>
          </a:extLst>
        </p:cNvPr>
        <p:cNvGrpSpPr/>
        <p:nvPr/>
      </p:nvGrpSpPr>
      <p:grpSpPr>
        <a:xfrm>
          <a:off x="0" y="0"/>
          <a:ext cx="0" cy="0"/>
          <a:chOff x="0" y="0"/>
          <a:chExt cx="0" cy="0"/>
        </a:xfrm>
      </p:grpSpPr>
      <p:sp>
        <p:nvSpPr>
          <p:cNvPr id="930" name="Google Shape;930;g126baddbace_2_239:notes">
            <a:extLst>
              <a:ext uri="{FF2B5EF4-FFF2-40B4-BE49-F238E27FC236}">
                <a16:creationId xmlns:a16="http://schemas.microsoft.com/office/drawing/2014/main" id="{1595E254-7286-BC82-7B7E-5028E4CBA6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26baddbace_2_239:notes">
            <a:extLst>
              <a:ext uri="{FF2B5EF4-FFF2-40B4-BE49-F238E27FC236}">
                <a16:creationId xmlns:a16="http://schemas.microsoft.com/office/drawing/2014/main" id="{80A6844B-ACAC-6BB3-BACD-8B2ECEEAE7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90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a:extLst>
            <a:ext uri="{FF2B5EF4-FFF2-40B4-BE49-F238E27FC236}">
              <a16:creationId xmlns:a16="http://schemas.microsoft.com/office/drawing/2014/main" id="{50F8BA06-DF75-D2F6-C348-ED6B795C3DAD}"/>
            </a:ext>
          </a:extLst>
        </p:cNvPr>
        <p:cNvGrpSpPr/>
        <p:nvPr/>
      </p:nvGrpSpPr>
      <p:grpSpPr>
        <a:xfrm>
          <a:off x="0" y="0"/>
          <a:ext cx="0" cy="0"/>
          <a:chOff x="0" y="0"/>
          <a:chExt cx="0" cy="0"/>
        </a:xfrm>
      </p:grpSpPr>
      <p:sp>
        <p:nvSpPr>
          <p:cNvPr id="1092" name="Google Shape;1092;g126baddbace_2_439:notes">
            <a:extLst>
              <a:ext uri="{FF2B5EF4-FFF2-40B4-BE49-F238E27FC236}">
                <a16:creationId xmlns:a16="http://schemas.microsoft.com/office/drawing/2014/main" id="{A5642680-AEFB-0351-5165-D91474B103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26baddbace_2_439:notes">
            <a:extLst>
              <a:ext uri="{FF2B5EF4-FFF2-40B4-BE49-F238E27FC236}">
                <a16:creationId xmlns:a16="http://schemas.microsoft.com/office/drawing/2014/main" id="{30DC26FE-C711-5416-6463-A7D1F403B2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Ở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phần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trước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chúng</a:t>
            </a:r>
            <a:r>
              <a:rPr lang="en-US" sz="1800" kern="100">
                <a:effectLst/>
                <a:latin typeface="Aptos" panose="020B0004020202020204" pitchFamily="34" charset="0"/>
                <a:ea typeface="Aptos" panose="020B0004020202020204" pitchFamily="34" charset="0"/>
                <a:cs typeface="Times New Roman" panose="02020603050405020304" pitchFamily="18" charset="0"/>
              </a:rPr>
              <a:t> ta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đã</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tìm</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hiểu</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vấn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đề</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liên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quan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đến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quan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trắc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giao</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trong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đó</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có</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nhắc</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đến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các</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số</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về</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dòng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giao</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a:p>
            <a:pPr marL="158750" indent="0">
              <a:lnSpc>
                <a:spcPct val="115000"/>
              </a:lnSpc>
              <a:spcAft>
                <a:spcPts val="800"/>
              </a:spcAft>
              <a:buNone/>
            </a:pPr>
            <a:r>
              <a:rPr lang="en-US" sz="1800" err="1">
                <a:effectLst/>
                <a:latin typeface="Aptos" panose="020B0004020202020204" pitchFamily="34" charset="0"/>
                <a:ea typeface="Aptos" panose="020B0004020202020204" pitchFamily="34" charset="0"/>
                <a:cs typeface="Times New Roman" panose="02020603050405020304" pitchFamily="18" charset="0"/>
              </a:rPr>
              <a:t>Bây</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giờ</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hãy</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cùng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tìm</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hiểu</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cách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tính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một</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vài</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thông</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số</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trong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đó</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vi-VN" sz="1800" b="1">
                <a:effectLst/>
                <a:latin typeface="Aptos" panose="020B0004020202020204" pitchFamily="34" charset="0"/>
                <a:ea typeface="Aptos" panose="020B0004020202020204" pitchFamily="34" charset="0"/>
                <a:cs typeface="Times New Roman" panose="02020603050405020304" pitchFamily="18" charset="0"/>
              </a:rPr>
              <a:t>thông qua 2 pp chính: Sử dụng vòng từ và pp moving observer</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92545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err="1">
                <a:effectLst/>
                <a:latin typeface="Aptos" panose="020B0004020202020204" pitchFamily="34" charset="0"/>
                <a:ea typeface="Aptos" panose="020B0004020202020204" pitchFamily="34" charset="0"/>
                <a:cs typeface="Times New Roman" panose="02020603050405020304" pitchFamily="18" charset="0"/>
              </a:rPr>
              <a:t>Đầu</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tiên</a:t>
            </a:r>
            <a:r>
              <a:rPr lang="en-US" sz="1800">
                <a:effectLst/>
                <a:latin typeface="Aptos" panose="020B0004020202020204" pitchFamily="34" charset="0"/>
                <a:ea typeface="Aptos" panose="020B0004020202020204" pitchFamily="34" charset="0"/>
                <a:cs typeface="Times New Roman" panose="02020603050405020304" pitchFamily="18" charset="0"/>
              </a:rPr>
              <a:t>, ta </a:t>
            </a:r>
            <a:r>
              <a:rPr lang="en-US" sz="1800" err="1">
                <a:effectLst/>
                <a:latin typeface="Aptos" panose="020B0004020202020204" pitchFamily="34" charset="0"/>
                <a:ea typeface="Aptos" panose="020B0004020202020204" pitchFamily="34" charset="0"/>
                <a:cs typeface="Times New Roman" panose="02020603050405020304" pitchFamily="18" charset="0"/>
              </a:rPr>
              <a:t>sẽ</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đi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tìm</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hiểu</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về</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cách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tính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các</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thông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số</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quan</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trắc</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dùng</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vòng</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từ</a:t>
            </a:r>
            <a:r>
              <a:rPr lang="en-US" sz="1800" b="1">
                <a:effectLst/>
                <a:latin typeface="Aptos" panose="020B0004020202020204" pitchFamily="34" charset="0"/>
                <a:ea typeface="Aptos" panose="020B0004020202020204" pitchFamily="34" charset="0"/>
                <a:cs typeface="Times New Roman" panose="02020603050405020304" pitchFamily="18" charset="0"/>
              </a:rPr>
              <a:t>.</a:t>
            </a:r>
            <a:endParaRPr lang="en-US" b="1"/>
          </a:p>
        </p:txBody>
      </p:sp>
    </p:spTree>
    <p:extLst>
      <p:ext uri="{BB962C8B-B14F-4D97-AF65-F5344CB8AC3E}">
        <p14:creationId xmlns:p14="http://schemas.microsoft.com/office/powerpoint/2010/main" val="520852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A1C5222B-62D5-ABBE-4EB7-585F2EA835F2}"/>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E611E2D6-E02B-A7D7-B16F-B08754B5A0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582B5EED-9F94-DB0E-2EEA-AD6BBC062E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Thông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số</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đầu</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tiên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muốn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nhắc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đến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Thời</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gian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b="1" kern="100">
                <a:effectLst/>
                <a:latin typeface="Aptos" panose="020B0004020202020204" pitchFamily="34" charset="0"/>
                <a:ea typeface="Aptos" panose="020B0004020202020204" pitchFamily="34" charset="0"/>
                <a:cs typeface="Times New Roman" panose="02020603050405020304" pitchFamily="18"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b="1" kern="100" err="1">
                <a:effectLst/>
                <a:latin typeface="Aptos" panose="020B0004020202020204" pitchFamily="34" charset="0"/>
                <a:ea typeface="Aptos" panose="020B0004020202020204" pitchFamily="34" charset="0"/>
                <a:cs typeface="Times New Roman" panose="02020603050405020304" pitchFamily="18" charset="0"/>
              </a:rPr>
              <a:t>Vậy</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có</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bạn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nào</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định</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nghĩa</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không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Mời</a:t>
            </a:r>
            <a:r>
              <a:rPr lang="en-US" sz="1800" b="1"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b="0" kern="100">
                <a:effectLst/>
                <a:latin typeface="Aptos" panose="020B0004020202020204" pitchFamily="34" charset="0"/>
                <a:ea typeface="Aptos" panose="020B0004020202020204" pitchFamily="34" charset="0"/>
                <a:cs typeface="Times New Roman" panose="02020603050405020304" pitchFamily="18" charset="0"/>
              </a:rPr>
              <a:t>=</a:t>
            </a:r>
            <a:r>
              <a:rPr lang="en-US"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&gt; </a:t>
            </a:r>
            <a:r>
              <a:rPr lang="vi-VN"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tình trạng một vật hoặc người</a:t>
            </a:r>
            <a:r>
              <a:rPr lang="en-US"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đối</a:t>
            </a:r>
            <a:r>
              <a:rPr lang="en-US"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tượng</a:t>
            </a:r>
            <a:r>
              <a:rPr lang="en-US"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vi-VN"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chiếm diện tích hoặc không gian </a:t>
            </a:r>
            <a:r>
              <a:rPr lang="en-US" sz="1800"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nào</a:t>
            </a:r>
            <a:r>
              <a:rPr lang="en-US"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đó</a:t>
            </a:r>
            <a:r>
              <a:rPr lang="en-US"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vi-VN"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làm cản trở, hạn chế chỗ trống cho người hoặc vật khác</a:t>
            </a:r>
            <a:r>
              <a:rPr lang="en-US"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vi-VN" sz="1800" b="1" kern="100">
                <a:effectLst/>
                <a:latin typeface="Aptos" panose="020B0004020202020204" pitchFamily="34" charset="0"/>
                <a:ea typeface="Aptos" panose="020B0004020202020204" pitchFamily="34" charset="0"/>
                <a:cs typeface="Times New Roman" panose="02020603050405020304" pitchFamily="18" charset="0"/>
              </a:rPr>
              <a:t>Ví dụ:</a:t>
            </a:r>
            <a:r>
              <a:rPr lang="vi-VN"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ptos" panose="020B0004020202020204" pitchFamily="34" charset="0"/>
                <a:ea typeface="Aptos" panose="020B0004020202020204" pitchFamily="34" charset="0"/>
                <a:cs typeface="Times New Roman" panose="02020603050405020304" pitchFamily="18" charset="0"/>
              </a:rPr>
              <a:t>Khi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đứng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giữa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cửa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lớp</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nghĩa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đang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lối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ra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vào</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lớp</a:t>
            </a:r>
            <a:r>
              <a:rPr lang="vi-VN" sz="1800" kern="100">
                <a:effectLst/>
                <a:latin typeface="Aptos" panose="020B0004020202020204" pitchFamily="34" charset="0"/>
                <a:ea typeface="Aptos" panose="020B0004020202020204" pitchFamily="34" charset="0"/>
                <a:cs typeface="Times New Roman" panose="02020603050405020304" pitchFamily="18" charset="0"/>
              </a:rPr>
              <a:t>, khiến </a:t>
            </a:r>
            <a:r>
              <a:rPr lang="en-US" sz="1800" kern="100">
                <a:effectLst/>
                <a:latin typeface="Aptos" panose="020B0004020202020204" pitchFamily="34" charset="0"/>
                <a:ea typeface="Aptos" panose="020B0004020202020204" pitchFamily="34" charset="0"/>
                <a:cs typeface="Times New Roman" panose="02020603050405020304" pitchFamily="18" charset="0"/>
              </a:rPr>
              <a:t>SV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lớp</a:t>
            </a:r>
            <a:r>
              <a:rPr lang="vi-VN" sz="1800" kern="100">
                <a:effectLst/>
                <a:latin typeface="Aptos" panose="020B0004020202020204" pitchFamily="34" charset="0"/>
                <a:ea typeface="Aptos" panose="020B0004020202020204" pitchFamily="34" charset="0"/>
                <a:cs typeface="Times New Roman" panose="02020603050405020304" pitchFamily="18" charset="0"/>
              </a:rPr>
              <a:t> khó di chuyển.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i="1" kern="100">
                <a:effectLst/>
                <a:latin typeface="Aptos" panose="020B0004020202020204" pitchFamily="34" charset="0"/>
                <a:ea typeface="Aptos" panose="020B0004020202020204" pitchFamily="34" charset="0"/>
                <a:cs typeface="Times New Roman" panose="02020603050405020304" pitchFamily="18" charset="0"/>
              </a:rPr>
              <a:t>(</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đối</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tượng</a:t>
            </a:r>
            <a:r>
              <a:rPr lang="en-US" sz="1800" i="1" kern="100">
                <a:effectLst/>
                <a:latin typeface="Aptos" panose="020B0004020202020204" pitchFamily="34" charset="0"/>
                <a:ea typeface="Aptos" panose="020B0004020202020204" pitchFamily="34" charset="0"/>
                <a:cs typeface="Times New Roman" panose="02020603050405020304" pitchFamily="18" charset="0"/>
              </a:rPr>
              <a:t> ở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đây</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còn</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không</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gian</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lối</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ra</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vào</a:t>
            </a:r>
            <a:r>
              <a:rPr lang="en-US" sz="1800" i="1"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lớp</a:t>
            </a:r>
            <a:r>
              <a:rPr lang="en-US" sz="1800" i="1"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endParaRPr lang="en-US" sz="1800" i="1"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Thế</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thời</a:t>
            </a:r>
            <a:r>
              <a:rPr lang="en-US" sz="1800" b="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gian</a:t>
            </a:r>
            <a:r>
              <a:rPr lang="en-US" sz="1800" b="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choáng</a:t>
            </a:r>
            <a:r>
              <a:rPr lang="en-US" sz="1800" b="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chỗ</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chính</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là</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Khoảng</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thời</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gian</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1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đối</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tượng</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chiếm</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dụng</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không</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gian</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đang</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xét</a:t>
            </a: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Chẳng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hạn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đứng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lì</a:t>
            </a:r>
            <a:r>
              <a:rPr lang="en-US" sz="1800" kern="100">
                <a:effectLst/>
                <a:latin typeface="Aptos" panose="020B0004020202020204" pitchFamily="34" charset="0"/>
                <a:ea typeface="Aptos" panose="020B0004020202020204" pitchFamily="34" charset="0"/>
                <a:cs typeface="Times New Roman" panose="02020603050405020304" pitchFamily="18" charset="0"/>
              </a:rPr>
              <a:t> ở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cửa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lớp</a:t>
            </a:r>
            <a:r>
              <a:rPr lang="en-US" sz="1800" kern="100">
                <a:effectLst/>
                <a:latin typeface="Aptos" panose="020B0004020202020204" pitchFamily="34" charset="0"/>
                <a:ea typeface="Aptos" panose="020B0004020202020204" pitchFamily="34" charset="0"/>
                <a:cs typeface="Times New Roman" panose="02020603050405020304" pitchFamily="18" charset="0"/>
              </a:rPr>
              <a:t> 2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tiếng</a:t>
            </a:r>
            <a:r>
              <a:rPr lang="en-US" sz="1800" kern="100">
                <a:effectLst/>
                <a:latin typeface="Aptos" panose="020B0004020202020204" pitchFamily="34" charset="0"/>
                <a:ea typeface="Aptos" panose="020B0004020202020204" pitchFamily="34" charset="0"/>
                <a:cs typeface="Times New Roman" panose="02020603050405020304" pitchFamily="18" charset="0"/>
              </a:rPr>
              <a:t> =&gt;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tgian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a:effectLst/>
                <a:latin typeface="Aptos" panose="020B0004020202020204" pitchFamily="34" charset="0"/>
                <a:ea typeface="Aptos" panose="020B0004020202020204" pitchFamily="34" charset="0"/>
                <a:cs typeface="Times New Roman" panose="02020603050405020304" pitchFamily="18" charset="0"/>
              </a:rPr>
              <a:t> 2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tiếng</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b="1" kern="100" err="1">
                <a:effectLst/>
                <a:latin typeface="Aptos" panose="020B0004020202020204" pitchFamily="34" charset="0"/>
                <a:ea typeface="Aptos" panose="020B0004020202020204" pitchFamily="34" charset="0"/>
                <a:cs typeface="Times New Roman" panose="02020603050405020304" pitchFamily="18" charset="0"/>
              </a:rPr>
              <a:t>Vậy</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đối</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với</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trong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toán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dòng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giao</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thì</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sao</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Do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cơ</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chế</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của</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vòng</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từ</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Thời</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gian</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choáng</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chỗ</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được</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tính</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từ</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lúc</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đầu</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xe</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đi</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vào</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vùng</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mà</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vòng</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từ</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bắt</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đầu</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phát</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hiện</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được</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giả</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sử</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là</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điểm</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đầu</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này</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cho</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đến</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khi</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đuôi</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xe</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rời</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khỏi</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vùng</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đó</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là</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thời</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điểm</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ở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điểm</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u="sng"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này</a:t>
            </a:r>
            <a:r>
              <a:rPr lang="en-US" sz="1800" u="sng"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a:t>
            </a:r>
            <a:endParaRPr lang="en-US" sz="1800" u="sng" kern="100">
              <a:effectLst/>
              <a:latin typeface="Aptos" panose="020B0004020202020204" pitchFamily="34" charset="0"/>
              <a:ea typeface="Aptos" panose="020B0004020202020204" pitchFamily="34" charset="0"/>
              <a:cs typeface="Times New Roman" panose="02020603050405020304" pitchFamily="18" charset="0"/>
            </a:endParaRPr>
          </a:p>
          <a:p>
            <a:pPr>
              <a:buNone/>
            </a:pP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Đoạn</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từ</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đây</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đến</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đây</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được</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gọi</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là</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chiều</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dài</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có</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hiệu</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vòng</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từ</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và</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chiều</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dài</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thực</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tế</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vòng</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từ</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gọi</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là</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chiều</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dài</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vật</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lý</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L</a:t>
            </a:r>
            <a:r>
              <a:rPr lang="en-US" sz="1800" baseline="-250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d</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ngoài</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ra</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L</a:t>
            </a:r>
            <a:r>
              <a:rPr lang="en-US" sz="1800" baseline="-250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v</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gọi</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là</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chiều</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dài</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của</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xe</a:t>
            </a:r>
            <a:r>
              <a:rPr lang="en-US" sz="18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chút</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nữa</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ta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sẽ</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tìm</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hiểu</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cách</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tính</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nó</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a:t>
            </a:r>
            <a:endParaRPr lang="en-US" b="1"/>
          </a:p>
        </p:txBody>
      </p:sp>
    </p:spTree>
    <p:extLst>
      <p:ext uri="{BB962C8B-B14F-4D97-AF65-F5344CB8AC3E}">
        <p14:creationId xmlns:p14="http://schemas.microsoft.com/office/powerpoint/2010/main" val="3248866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7EBBDAF2-F49F-50DD-1EBE-FBD454E1D542}"/>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4CF015F7-C9CD-B222-AE06-A02E0DD45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389E2364-443F-F5F6-5E43-4E830CEA5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41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B5485771-257A-0972-92E0-1E800F1A0773}"/>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3E9C0058-B27C-B0EA-A838-3F647BBF35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B75BBA41-A527-5BAE-EFA8-F5C2334858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Câu hỏi tương tác</a:t>
            </a:r>
          </a:p>
          <a:p>
            <a:pPr marL="171450" lvl="0" indent="-171450" algn="l" rtl="0">
              <a:spcBef>
                <a:spcPts val="0"/>
              </a:spcBef>
              <a:spcAft>
                <a:spcPts val="0"/>
              </a:spcAft>
              <a:buFont typeface="Arial" panose="020B0604020202020204" pitchFamily="34" charset="0"/>
              <a:buChar char="•"/>
            </a:pPr>
            <a:r>
              <a:rPr lang="vi-VN"/>
              <a:t>Để ôn lại bài cũ: các bạn cho biết “Quan trắc là gì?” – dịch theo cách dễ hiểu (</a:t>
            </a:r>
            <a:r>
              <a:rPr lang="vi-VN" sz="1800" b="0" i="0" u="none" strike="noStrike">
                <a:solidFill>
                  <a:srgbClr val="FF0000"/>
                </a:solidFill>
                <a:effectLst/>
                <a:latin typeface="Arial" panose="020B0604020202020204" pitchFamily="34" charset="0"/>
              </a:rPr>
              <a:t>Quan = quan sát, trắc = đo lường, giám sát, theo dõi</a:t>
            </a:r>
            <a:r>
              <a:rPr lang="vi-VN"/>
              <a:t>). </a:t>
            </a:r>
          </a:p>
          <a:p>
            <a:pPr marL="0" lvl="0" indent="0" algn="l" rtl="0">
              <a:spcBef>
                <a:spcPts val="0"/>
              </a:spcBef>
              <a:spcAft>
                <a:spcPts val="0"/>
              </a:spcAft>
              <a:buFont typeface="Arial" panose="020B0604020202020204" pitchFamily="34" charset="0"/>
              <a:buNone/>
            </a:pPr>
            <a:endParaRPr lang="vi-VN"/>
          </a:p>
          <a:p>
            <a:pPr marL="0" lvl="0" indent="0" algn="l" rtl="0">
              <a:spcBef>
                <a:spcPts val="0"/>
              </a:spcBef>
              <a:spcAft>
                <a:spcPts val="0"/>
              </a:spcAft>
              <a:buFont typeface="Arial" panose="020B0604020202020204" pitchFamily="34" charset="0"/>
              <a:buNone/>
            </a:pPr>
            <a:r>
              <a:rPr lang="vi-VN"/>
              <a:t>Hình bên trái là gì? </a:t>
            </a:r>
          </a:p>
          <a:p>
            <a:pPr marL="0" lvl="0" indent="0" algn="l" rtl="0">
              <a:spcBef>
                <a:spcPts val="0"/>
              </a:spcBef>
              <a:spcAft>
                <a:spcPts val="0"/>
              </a:spcAft>
              <a:buFont typeface="Arial" panose="020B0604020202020204" pitchFamily="34" charset="0"/>
              <a:buNone/>
            </a:pPr>
            <a:endParaRPr lang="vi-VN"/>
          </a:p>
          <a:p>
            <a:pPr marL="171450" lvl="0" indent="-171450" algn="l" rtl="0">
              <a:spcBef>
                <a:spcPts val="0"/>
              </a:spcBef>
              <a:spcAft>
                <a:spcPts val="0"/>
              </a:spcAft>
              <a:buFont typeface="Arial" panose="020B0604020202020204" pitchFamily="34" charset="0"/>
              <a:buChar char="•"/>
            </a:pPr>
            <a:endParaRPr lang="en-US"/>
          </a:p>
        </p:txBody>
      </p:sp>
    </p:spTree>
    <p:extLst>
      <p:ext uri="{BB962C8B-B14F-4D97-AF65-F5344CB8AC3E}">
        <p14:creationId xmlns:p14="http://schemas.microsoft.com/office/powerpoint/2010/main" val="22490153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26baddbace_2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Aptos" panose="020B0004020202020204" pitchFamily="34" charset="0"/>
                <a:cs typeface="Times New Roman" panose="02020603050405020304" pitchFamily="18" charset="0"/>
              </a:rPr>
              <a:t>Khi </a:t>
            </a:r>
            <a:r>
              <a:rPr lang="en-US" sz="1800" err="1">
                <a:effectLst/>
                <a:latin typeface="Aptos" panose="020B0004020202020204" pitchFamily="34" charset="0"/>
                <a:ea typeface="Aptos" panose="020B0004020202020204" pitchFamily="34" charset="0"/>
                <a:cs typeface="Times New Roman" panose="02020603050405020304" pitchFamily="18" charset="0"/>
              </a:rPr>
              <a:t>có</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thời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gian</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chỗ</a:t>
            </a:r>
            <a:r>
              <a:rPr lang="en-US" sz="1800">
                <a:effectLst/>
                <a:latin typeface="Aptos" panose="020B0004020202020204" pitchFamily="34" charset="0"/>
                <a:ea typeface="Aptos" panose="020B0004020202020204" pitchFamily="34" charset="0"/>
                <a:cs typeface="Times New Roman" panose="02020603050405020304" pitchFamily="18" charset="0"/>
              </a:rPr>
              <a:t>, ta </a:t>
            </a:r>
            <a:r>
              <a:rPr lang="en-US" sz="1800" err="1">
                <a:effectLst/>
                <a:latin typeface="Aptos" panose="020B0004020202020204" pitchFamily="34" charset="0"/>
                <a:ea typeface="Aptos" panose="020B0004020202020204" pitchFamily="34" charset="0"/>
                <a:cs typeface="Times New Roman" panose="02020603050405020304" pitchFamily="18" charset="0"/>
              </a:rPr>
              <a:t>tính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tỷ</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lệ</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thời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gian</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chỗ</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như</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sau</a:t>
            </a:r>
            <a:r>
              <a:rPr lang="en-US" sz="1800">
                <a:effectLst/>
                <a:latin typeface="Aptos" panose="020B0004020202020204" pitchFamily="34" charset="0"/>
                <a:ea typeface="Aptos" panose="020B0004020202020204" pitchFamily="34" charset="0"/>
                <a:cs typeface="Times New Roman" panose="02020603050405020304" pitchFamily="18" charset="0"/>
              </a:rPr>
              <a:t>:</a:t>
            </a:r>
            <a:r>
              <a:rPr lang="en-US" sz="1800" b="0">
                <a:effectLst/>
                <a:latin typeface="Aptos" panose="020B0004020202020204" pitchFamily="34" charset="0"/>
                <a:ea typeface="Aptos" panose="020B0004020202020204" pitchFamily="34" charset="0"/>
                <a:cs typeface="Times New Roman" panose="02020603050405020304" pitchFamily="18" charset="0"/>
              </a:rPr>
              <a:t> (Công </a:t>
            </a:r>
            <a:r>
              <a:rPr lang="en-US" sz="1800" b="0" err="1">
                <a:effectLst/>
                <a:latin typeface="Aptos" panose="020B0004020202020204" pitchFamily="34" charset="0"/>
                <a:ea typeface="Aptos" panose="020B0004020202020204" pitchFamily="34" charset="0"/>
                <a:cs typeface="Times New Roman" panose="02020603050405020304" pitchFamily="18" charset="0"/>
              </a:rPr>
              <a:t>thức</a:t>
            </a:r>
            <a:r>
              <a:rPr lang="en-US" sz="1800" b="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b="1" kern="100" err="1">
                <a:effectLst/>
                <a:latin typeface="Aptos" panose="020B0004020202020204" pitchFamily="34" charset="0"/>
                <a:ea typeface="Aptos" panose="020B0004020202020204" pitchFamily="34" charset="0"/>
                <a:cs typeface="Times New Roman" panose="02020603050405020304" pitchFamily="18" charset="0"/>
              </a:rPr>
              <a:t>Ví</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dụ</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Giả</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sử</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a:effectLst/>
                <a:latin typeface="Aptos" panose="020B0004020202020204" pitchFamily="34" charset="0"/>
                <a:ea typeface="Aptos" panose="020B0004020202020204" pitchFamily="34" charset="0"/>
                <a:cs typeface="Times New Roman" panose="02020603050405020304" pitchFamily="18" charset="0"/>
              </a:rPr>
              <a:t> 1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giờ</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quan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sát</a:t>
            </a:r>
            <a:r>
              <a:rPr lang="en-US" sz="1800" kern="100">
                <a:effectLst/>
                <a:latin typeface="Aptos" panose="020B0004020202020204" pitchFamily="34" charset="0"/>
                <a:ea typeface="Aptos" panose="020B0004020202020204" pitchFamily="34" charset="0"/>
                <a:cs typeface="Times New Roman" panose="02020603050405020304" pitchFamily="18" charset="0"/>
              </a:rPr>
              <a:t> (60 </a:t>
            </a:r>
            <a:r>
              <a:rPr lang="en-US" sz="1800" kern="100" err="1">
                <a:effectLst/>
                <a:latin typeface="Aptos" panose="020B0004020202020204" pitchFamily="34" charset="0"/>
                <a:ea typeface="Aptos" panose="020B0004020202020204" pitchFamily="34" charset="0"/>
                <a:cs typeface="Times New Roman" panose="02020603050405020304" pitchFamily="18" charset="0"/>
              </a:rPr>
              <a:t>phút</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có</a:t>
            </a:r>
            <a:r>
              <a:rPr lang="en-US" sz="1800" kern="100">
                <a:effectLst/>
                <a:latin typeface="Aptos" panose="020B0004020202020204" pitchFamily="34" charset="0"/>
                <a:ea typeface="Aptos" panose="020B0004020202020204" pitchFamily="34" charset="0"/>
                <a:cs typeface="Times New Roman" panose="02020603050405020304" pitchFamily="18" charset="0"/>
              </a:rPr>
              <a:t> 4 </a:t>
            </a:r>
            <a:r>
              <a:rPr lang="en-US" sz="1800" kern="100" err="1">
                <a:effectLst/>
                <a:latin typeface="Aptos" panose="020B0004020202020204" pitchFamily="34" charset="0"/>
                <a:ea typeface="Aptos" panose="020B0004020202020204" pitchFamily="34" charset="0"/>
                <a:cs typeface="Times New Roman" panose="02020603050405020304" pitchFamily="18" charset="0"/>
              </a:rPr>
              <a:t>xe</a:t>
            </a:r>
            <a:r>
              <a:rPr lang="en-US" sz="1800" kern="100">
                <a:effectLst/>
                <a:latin typeface="Aptos" panose="020B0004020202020204" pitchFamily="34" charset="0"/>
                <a:ea typeface="Aptos" panose="020B0004020202020204" pitchFamily="34" charset="0"/>
                <a:cs typeface="Times New Roman" panose="02020603050405020304" pitchFamily="18" charset="0"/>
              </a:rPr>
              <a:t> qua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vòng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từ</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mỗi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xe</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chiếm</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kern="100">
                <a:effectLst/>
                <a:latin typeface="Aptos" panose="020B0004020202020204" pitchFamily="34" charset="0"/>
                <a:ea typeface="Aptos" panose="020B0004020202020204" pitchFamily="34" charset="0"/>
                <a:cs typeface="Times New Roman" panose="02020603050405020304" pitchFamily="18" charset="0"/>
              </a:rPr>
              <a:t> 5 </a:t>
            </a:r>
            <a:r>
              <a:rPr lang="en-US" sz="1800" kern="100" err="1">
                <a:effectLst/>
                <a:latin typeface="Aptos" panose="020B0004020202020204" pitchFamily="34" charset="0"/>
                <a:ea typeface="Aptos" panose="020B0004020202020204" pitchFamily="34" charset="0"/>
                <a:cs typeface="Times New Roman" panose="02020603050405020304" pitchFamily="18" charset="0"/>
              </a:rPr>
              <a:t>phút</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Vậy</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tổng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thời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gian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kern="100">
                <a:effectLst/>
                <a:latin typeface="Aptos" panose="020B0004020202020204" pitchFamily="34" charset="0"/>
                <a:ea typeface="Aptos" panose="020B0004020202020204" pitchFamily="34" charset="0"/>
                <a:cs typeface="Times New Roman" panose="02020603050405020304" pitchFamily="18" charset="0"/>
              </a:rPr>
              <a:t> = 5 * 4 = 20 </a:t>
            </a:r>
            <a:r>
              <a:rPr lang="en-US" sz="1800" kern="100" err="1">
                <a:effectLst/>
                <a:latin typeface="Aptos" panose="020B0004020202020204" pitchFamily="34" charset="0"/>
                <a:ea typeface="Aptos" panose="020B0004020202020204" pitchFamily="34" charset="0"/>
                <a:cs typeface="Times New Roman" panose="02020603050405020304" pitchFamily="18" charset="0"/>
              </a:rPr>
              <a:t>phút</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Tỉ</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lệ</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thời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gian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kern="100">
                <a:effectLst/>
                <a:latin typeface="Aptos" panose="020B0004020202020204" pitchFamily="34" charset="0"/>
                <a:ea typeface="Aptos" panose="020B0004020202020204" pitchFamily="34" charset="0"/>
                <a:cs typeface="Times New Roman" panose="02020603050405020304" pitchFamily="18" charset="0"/>
              </a:rPr>
              <a:t> = 20/ 60 = 1/3 = 0.333= 33.3%</a:t>
            </a:r>
          </a:p>
          <a:p>
            <a:pPr>
              <a:buNone/>
            </a:pPr>
            <a:r>
              <a:rPr lang="en-US" sz="1800">
                <a:effectLst/>
                <a:latin typeface="Aptos" panose="020B0004020202020204" pitchFamily="34" charset="0"/>
                <a:ea typeface="Aptos" panose="020B0004020202020204" pitchFamily="34" charset="0"/>
                <a:cs typeface="Times New Roman" panose="02020603050405020304" pitchFamily="18" charset="0"/>
              </a:rPr>
              <a:t>=&gt; </a:t>
            </a:r>
            <a:r>
              <a:rPr lang="en-US" sz="1800" err="1">
                <a:effectLst/>
                <a:latin typeface="Aptos" panose="020B0004020202020204" pitchFamily="34" charset="0"/>
                <a:ea typeface="Aptos" panose="020B0004020202020204" pitchFamily="34" charset="0"/>
                <a:cs typeface="Times New Roman" panose="02020603050405020304" pitchFamily="18" charset="0"/>
              </a:rPr>
              <a:t>Nhận</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xét</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với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tỷ</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lệ</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này</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mật</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độ</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dòng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xe</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không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đông</a:t>
            </a:r>
            <a:r>
              <a:rPr lang="en-US" sz="1800">
                <a:effectLst/>
                <a:latin typeface="Aptos" panose="020B0004020202020204" pitchFamily="34" charset="0"/>
                <a:ea typeface="Aptos" panose="020B0004020202020204" pitchFamily="34" charset="0"/>
                <a:cs typeface="Times New Roman" panose="02020603050405020304" pitchFamily="18" charset="0"/>
              </a:rPr>
              <a:t>.</a:t>
            </a:r>
            <a:endParaRPr lang="en-US" b="0"/>
          </a:p>
          <a:p>
            <a:pPr marL="0" lvl="0" indent="0" algn="l" rtl="0">
              <a:spcBef>
                <a:spcPts val="0"/>
              </a:spcBef>
              <a:spcAft>
                <a:spcPts val="0"/>
              </a:spcAft>
              <a:buNone/>
            </a:pP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B24EA239-BEDD-5E56-2B98-01219E6429EE}"/>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D6A710A1-675F-4A02-B9EF-11A7A613B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A5BEFBDF-C535-6989-7C1B-D05B488F3D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effectLst/>
                <a:latin typeface="Aptos" panose="020B0004020202020204" pitchFamily="34" charset="0"/>
                <a:ea typeface="Aptos" panose="020B0004020202020204" pitchFamily="34" charset="0"/>
                <a:cs typeface="Times New Roman" panose="02020603050405020304" pitchFamily="18" charset="0"/>
              </a:rPr>
              <a:t>Thông </a:t>
            </a:r>
            <a:r>
              <a:rPr lang="en-US" sz="1800" b="1" err="1">
                <a:effectLst/>
                <a:latin typeface="Aptos" panose="020B0004020202020204" pitchFamily="34" charset="0"/>
                <a:ea typeface="Aptos" panose="020B0004020202020204" pitchFamily="34" charset="0"/>
                <a:cs typeface="Times New Roman" panose="02020603050405020304" pitchFamily="18" charset="0"/>
              </a:rPr>
              <a:t>số</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thứ</a:t>
            </a:r>
            <a:r>
              <a:rPr lang="en-US" sz="1800" b="1">
                <a:effectLst/>
                <a:latin typeface="Aptos" panose="020B0004020202020204" pitchFamily="34" charset="0"/>
                <a:ea typeface="Aptos" panose="020B0004020202020204" pitchFamily="34" charset="0"/>
                <a:cs typeface="Times New Roman" panose="02020603050405020304" pitchFamily="18" charset="0"/>
              </a:rPr>
              <a:t> 2 </a:t>
            </a:r>
            <a:r>
              <a:rPr lang="en-US" sz="1800" b="1" err="1">
                <a:effectLst/>
                <a:latin typeface="Aptos" panose="020B0004020202020204" pitchFamily="34" charset="0"/>
                <a:ea typeface="Aptos" panose="020B0004020202020204" pitchFamily="34" charset="0"/>
                <a:cs typeface="Times New Roman" panose="02020603050405020304" pitchFamily="18" charset="0"/>
              </a:rPr>
              <a:t>mình</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muốn</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giới</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thiệu</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đó</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là</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Chiều</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dài</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en-US" sz="1800" b="1" err="1">
                <a:effectLst/>
                <a:latin typeface="Aptos" panose="020B0004020202020204" pitchFamily="34" charset="0"/>
                <a:ea typeface="Aptos" panose="020B0004020202020204" pitchFamily="34" charset="0"/>
                <a:cs typeface="Times New Roman" panose="02020603050405020304" pitchFamily="18" charset="0"/>
              </a:rPr>
              <a:t>xe</a:t>
            </a:r>
            <a:r>
              <a:rPr lang="en-US" sz="1800" b="1">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Công </a:t>
            </a:r>
            <a:r>
              <a:rPr lang="en-US" sz="1800" kern="100" err="1">
                <a:effectLst/>
                <a:latin typeface="Aptos" panose="020B0004020202020204" pitchFamily="34" charset="0"/>
                <a:ea typeface="Aptos" panose="020B0004020202020204" pitchFamily="34" charset="0"/>
                <a:cs typeface="Times New Roman" panose="02020603050405020304" pitchFamily="18" charset="0"/>
              </a:rPr>
              <a:t>dụng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số</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này</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để</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phân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loại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xe</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xe</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tải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xe</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kéo</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mooc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xe</a:t>
            </a:r>
            <a:r>
              <a:rPr lang="en-US" sz="1800" kern="100">
                <a:effectLst/>
                <a:latin typeface="Aptos" panose="020B0004020202020204" pitchFamily="34" charset="0"/>
                <a:ea typeface="Aptos" panose="020B0004020202020204" pitchFamily="34" charset="0"/>
                <a:cs typeface="Times New Roman" panose="02020603050405020304" pitchFamily="18" charset="0"/>
              </a:rPr>
              <a:t> ô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tô</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Để</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chiều</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dài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xe</a:t>
            </a:r>
            <a:r>
              <a:rPr lang="en-US" sz="1800" kern="100">
                <a:effectLst/>
                <a:latin typeface="Aptos" panose="020B0004020202020204" pitchFamily="34" charset="0"/>
                <a:ea typeface="Aptos" panose="020B0004020202020204" pitchFamily="34" charset="0"/>
                <a:cs typeface="Times New Roman" panose="02020603050405020304" pitchFamily="18" charset="0"/>
              </a:rPr>
              <a:t>, ta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vẫn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dùng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định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nghĩa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về</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thời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gian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vừa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nói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cụ</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thể</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như</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sau</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vi-VN" sz="1800" kern="100">
                <a:effectLst/>
                <a:latin typeface="Aptos" panose="020B0004020202020204" pitchFamily="34" charset="0"/>
                <a:ea typeface="Aptos" panose="020B0004020202020204" pitchFamily="34" charset="0"/>
                <a:cs typeface="Times New Roman" panose="02020603050405020304" pitchFamily="18" charset="0"/>
              </a:rPr>
              <a:t>Ban đầu, đầu xe chạm vào </a:t>
            </a:r>
            <a:r>
              <a:rPr lang="en-US" sz="1800"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vùng</a:t>
            </a:r>
            <a:r>
              <a:rPr lang="en-US"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mà</a:t>
            </a:r>
            <a:r>
              <a:rPr lang="en-US" sz="1800"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vòng</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từ</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bắt</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đầu</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phát</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hiện</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được</a:t>
            </a:r>
            <a:r>
              <a:rPr lang="vi-VN" sz="1800" b="1" kern="100">
                <a:effectLst/>
                <a:latin typeface="Aptos" panose="020B0004020202020204" pitchFamily="34" charset="0"/>
                <a:ea typeface="Aptos" panose="020B0004020202020204" pitchFamily="34" charset="0"/>
                <a:cs typeface="Times New Roman" panose="02020603050405020304" pitchFamily="18" charset="0"/>
              </a:rPr>
              <a:t> </a:t>
            </a:r>
            <a:r>
              <a:rPr lang="vi-VN" sz="1800" kern="100">
                <a:effectLst/>
                <a:latin typeface="Aptos" panose="020B0004020202020204" pitchFamily="34" charset="0"/>
                <a:ea typeface="Aptos" panose="020B0004020202020204" pitchFamily="34" charset="0"/>
                <a:cs typeface="Times New Roman" panose="02020603050405020304" pitchFamily="18" charset="0"/>
              </a:rPr>
              <a:t>và di chuyển một đoạn là L</a:t>
            </a:r>
            <a:r>
              <a:rPr lang="vi-VN" sz="1800" kern="100" baseline="-25000">
                <a:effectLst/>
                <a:latin typeface="Aptos" panose="020B0004020202020204" pitchFamily="34" charset="0"/>
                <a:ea typeface="Aptos" panose="020B0004020202020204" pitchFamily="34" charset="0"/>
                <a:cs typeface="Times New Roman" panose="02020603050405020304" pitchFamily="18" charset="0"/>
              </a:rPr>
              <a:t>eff</a:t>
            </a:r>
            <a:r>
              <a:rPr lang="vi-VN" sz="1800" kern="100">
                <a:effectLst/>
                <a:latin typeface="Aptos" panose="020B0004020202020204" pitchFamily="34" charset="0"/>
                <a:ea typeface="Aptos" panose="020B0004020202020204" pitchFamily="34" charset="0"/>
                <a:cs typeface="Times New Roman" panose="02020603050405020304" pitchFamily="18" charset="0"/>
              </a:rPr>
              <a:t> – hết đoạn này</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thì</a:t>
            </a:r>
            <a:r>
              <a:rPr lang="vi-VN" sz="1800" kern="100">
                <a:effectLst/>
                <a:latin typeface="Aptos" panose="020B0004020202020204" pitchFamily="34" charset="0"/>
                <a:ea typeface="Aptos" panose="020B0004020202020204" pitchFamily="34" charset="0"/>
                <a:cs typeface="Times New Roman" panose="02020603050405020304" pitchFamily="18" charset="0"/>
              </a:rPr>
              <a:t> đầu xe sẽ chạm đến cuối của v</a:t>
            </a:r>
            <a:r>
              <a:rPr lang="en-US" sz="1800" kern="100" err="1">
                <a:effectLst/>
                <a:latin typeface="Aptos" panose="020B0004020202020204" pitchFamily="34" charset="0"/>
                <a:ea typeface="Aptos" panose="020B0004020202020204" pitchFamily="34" charset="0"/>
                <a:cs typeface="Times New Roman" panose="02020603050405020304" pitchFamily="18" charset="0"/>
              </a:rPr>
              <a:t>ùng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này</a:t>
            </a:r>
            <a:r>
              <a:rPr lang="vi-VN" sz="1800" kern="100">
                <a:effectLst/>
                <a:latin typeface="Aptos" panose="020B0004020202020204" pitchFamily="34" charset="0"/>
                <a:ea typeface="Aptos" panose="020B0004020202020204" pitchFamily="34" charset="0"/>
                <a:cs typeface="Times New Roman" panose="02020603050405020304" pitchFamily="18"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75588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8E93F0FB-408A-1A72-79C6-15E0828D8A78}"/>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CF113C71-A1A2-8AE2-8459-42894E5555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CB12D989-5C25-00F7-C6E2-03AD74BD56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15000"/>
              </a:lnSpc>
              <a:spcBef>
                <a:spcPts val="0"/>
              </a:spcBef>
              <a:spcAft>
                <a:spcPts val="800"/>
              </a:spcAft>
              <a:buClr>
                <a:srgbClr val="000000"/>
              </a:buClr>
              <a:buSzPts val="1100"/>
              <a:buFont typeface="Arial"/>
              <a:buNone/>
              <a:tabLst/>
              <a:defRPr/>
            </a:pPr>
            <a:r>
              <a:rPr lang="en-US" sz="1800" b="1" kern="100" err="1">
                <a:effectLst/>
                <a:latin typeface="Aptos" panose="020B0004020202020204" pitchFamily="34" charset="0"/>
                <a:ea typeface="Aptos" panose="020B0004020202020204" pitchFamily="34" charset="0"/>
                <a:cs typeface="Times New Roman" panose="02020603050405020304" pitchFamily="18" charset="0"/>
              </a:rPr>
              <a:t>Để</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kết</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thúc</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thời</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gian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b="1" kern="100">
                <a:effectLst/>
                <a:latin typeface="Aptos" panose="020B0004020202020204" pitchFamily="34" charset="0"/>
                <a:ea typeface="Aptos" panose="020B0004020202020204" pitchFamily="34" charset="0"/>
                <a:cs typeface="Times New Roman" panose="02020603050405020304" pitchFamily="18" charset="0"/>
              </a:rPr>
              <a:t>,</a:t>
            </a:r>
            <a:r>
              <a:rPr lang="vi-VN" sz="1800" b="1" kern="100">
                <a:effectLst/>
                <a:latin typeface="Aptos" panose="020B0004020202020204" pitchFamily="34" charset="0"/>
                <a:ea typeface="Aptos" panose="020B0004020202020204" pitchFamily="34" charset="0"/>
                <a:cs typeface="Times New Roman" panose="02020603050405020304" pitchFamily="18" charset="0"/>
              </a:rPr>
              <a:t> nó phải đi thêm một đoạn đúng bằng L</a:t>
            </a:r>
            <a:r>
              <a:rPr lang="vi-VN" sz="1800" b="1" kern="100" baseline="-25000">
                <a:effectLst/>
                <a:latin typeface="Aptos" panose="020B0004020202020204" pitchFamily="34" charset="0"/>
                <a:ea typeface="Aptos" panose="020B0004020202020204" pitchFamily="34" charset="0"/>
                <a:cs typeface="Times New Roman" panose="02020603050405020304" pitchFamily="18" charset="0"/>
              </a:rPr>
              <a:t>v</a:t>
            </a:r>
            <a:r>
              <a:rPr lang="vi-VN" sz="1800" kern="100">
                <a:effectLst/>
                <a:latin typeface="Aptos" panose="020B0004020202020204" pitchFamily="34" charset="0"/>
                <a:ea typeface="Aptos" panose="020B0004020202020204" pitchFamily="34" charset="0"/>
                <a:cs typeface="Times New Roman" panose="02020603050405020304" pitchFamily="18" charset="0"/>
              </a:rPr>
              <a:t> để </a:t>
            </a:r>
            <a:r>
              <a:rPr lang="vi-VN" sz="1800" b="1" u="sng" kern="100">
                <a:effectLst/>
                <a:latin typeface="Aptos" panose="020B0004020202020204" pitchFamily="34" charset="0"/>
                <a:ea typeface="Aptos" panose="020B0004020202020204" pitchFamily="34" charset="0"/>
                <a:cs typeface="Times New Roman" panose="02020603050405020304" pitchFamily="18" charset="0"/>
              </a:rPr>
              <a:t>đưa xe ra khỏi vùng </a:t>
            </a:r>
            <a:r>
              <a:rPr lang="en-US" sz="1800" b="1" u="sng" kern="100" err="1">
                <a:effectLst/>
                <a:latin typeface="Aptos" panose="020B0004020202020204" pitchFamily="34" charset="0"/>
                <a:ea typeface="Aptos" panose="020B0004020202020204" pitchFamily="34" charset="0"/>
                <a:cs typeface="Times New Roman" panose="02020603050405020304" pitchFamily="18" charset="0"/>
              </a:rPr>
              <a:t>vòng</a:t>
            </a:r>
            <a:r>
              <a:rPr lang="en-US" sz="1800" b="1" u="sng" kern="100">
                <a:effectLst/>
                <a:latin typeface="Aptos" panose="020B0004020202020204" pitchFamily="34" charset="0"/>
                <a:ea typeface="Aptos" panose="020B0004020202020204" pitchFamily="34" charset="0"/>
                <a:cs typeface="Times New Roman" panose="02020603050405020304" pitchFamily="18" charset="0"/>
              </a:rPr>
              <a:t> </a:t>
            </a:r>
            <a:r>
              <a:rPr lang="en-US" sz="1800" b="1" u="sng" kern="100" err="1">
                <a:effectLst/>
                <a:latin typeface="Aptos" panose="020B0004020202020204" pitchFamily="34" charset="0"/>
                <a:ea typeface="Aptos" panose="020B0004020202020204" pitchFamily="34" charset="0"/>
                <a:cs typeface="Times New Roman" panose="02020603050405020304" pitchFamily="18" charset="0"/>
              </a:rPr>
              <a:t>từ</a:t>
            </a:r>
            <a:r>
              <a:rPr lang="en-US" sz="1800" b="1" u="sng" kern="100">
                <a:effectLst/>
                <a:latin typeface="Aptos" panose="020B0004020202020204" pitchFamily="34" charset="0"/>
                <a:ea typeface="Aptos" panose="020B0004020202020204" pitchFamily="34" charset="0"/>
                <a:cs typeface="Times New Roman" panose="02020603050405020304" pitchFamily="18" charset="0"/>
              </a:rPr>
              <a:t> </a:t>
            </a:r>
            <a:r>
              <a:rPr lang="en-US" sz="1800" b="1" u="sng" kern="100" err="1">
                <a:effectLst/>
                <a:latin typeface="Aptos" panose="020B0004020202020204" pitchFamily="34" charset="0"/>
                <a:ea typeface="Aptos" panose="020B0004020202020204" pitchFamily="34" charset="0"/>
                <a:cs typeface="Times New Roman" panose="02020603050405020304" pitchFamily="18" charset="0"/>
              </a:rPr>
              <a:t>phát</a:t>
            </a:r>
            <a:r>
              <a:rPr lang="en-US" sz="1800" b="1" u="sng" kern="100">
                <a:effectLst/>
                <a:latin typeface="Aptos" panose="020B0004020202020204" pitchFamily="34" charset="0"/>
                <a:ea typeface="Aptos" panose="020B0004020202020204" pitchFamily="34" charset="0"/>
                <a:cs typeface="Times New Roman" panose="02020603050405020304" pitchFamily="18" charset="0"/>
              </a:rPr>
              <a:t> </a:t>
            </a:r>
            <a:r>
              <a:rPr lang="en-US" sz="1800" b="1" u="sng" kern="100" err="1">
                <a:effectLst/>
                <a:latin typeface="Aptos" panose="020B0004020202020204" pitchFamily="34" charset="0"/>
                <a:ea typeface="Aptos" panose="020B0004020202020204" pitchFamily="34" charset="0"/>
                <a:cs typeface="Times New Roman" panose="02020603050405020304" pitchFamily="18" charset="0"/>
              </a:rPr>
              <a:t>hiện</a:t>
            </a:r>
            <a:r>
              <a:rPr lang="en-US" sz="1800" b="1" u="sng" kern="100">
                <a:effectLst/>
                <a:latin typeface="Aptos" panose="020B0004020202020204" pitchFamily="34" charset="0"/>
                <a:ea typeface="Aptos" panose="020B0004020202020204" pitchFamily="34" charset="0"/>
                <a:cs typeface="Times New Roman" panose="02020603050405020304" pitchFamily="18" charset="0"/>
              </a:rPr>
              <a:t> </a:t>
            </a:r>
            <a:r>
              <a:rPr lang="en-US" sz="1800" b="1" u="sng" kern="10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b="1" u="sng" kern="100">
                <a:effectLst/>
                <a:latin typeface="Aptos" panose="020B0004020202020204" pitchFamily="34" charset="0"/>
                <a:ea typeface="Aptos" panose="020B0004020202020204" pitchFamily="34" charset="0"/>
                <a:cs typeface="Times New Roman" panose="02020603050405020304" pitchFamily="18" charset="0"/>
              </a:rPr>
              <a:t> </a:t>
            </a:r>
            <a:r>
              <a:rPr lang="en-US" sz="1800" b="1" u="sng" kern="100" err="1">
                <a:effectLst/>
                <a:latin typeface="Aptos" panose="020B0004020202020204" pitchFamily="34" charset="0"/>
                <a:ea typeface="Aptos" panose="020B0004020202020204" pitchFamily="34" charset="0"/>
                <a:cs typeface="Times New Roman" panose="02020603050405020304" pitchFamily="18" charset="0"/>
              </a:rPr>
              <a:t>xe</a:t>
            </a:r>
            <a:r>
              <a:rPr lang="en-US" sz="1800" b="1" u="sng" kern="100">
                <a:effectLst/>
                <a:latin typeface="Aptos" panose="020B0004020202020204" pitchFamily="34" charset="0"/>
                <a:ea typeface="Aptos" panose="020B0004020202020204" pitchFamily="34" charset="0"/>
                <a:cs typeface="Times New Roman" panose="02020603050405020304" pitchFamily="18" charset="0"/>
              </a:rPr>
              <a:t>.</a:t>
            </a:r>
            <a:endPar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=&gt; </a:t>
            </a:r>
            <a:r>
              <a:rPr lang="vi-VN"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tổng quãng đường xe đi được: d = L</a:t>
            </a:r>
            <a:r>
              <a:rPr lang="vi-VN" sz="1800" b="1" kern="100" baseline="-25000">
                <a:effectLst/>
                <a:highlight>
                  <a:srgbClr val="FFFF00"/>
                </a:highlight>
                <a:latin typeface="Aptos" panose="020B0004020202020204" pitchFamily="34" charset="0"/>
                <a:ea typeface="Aptos" panose="020B0004020202020204" pitchFamily="34" charset="0"/>
                <a:cs typeface="Times New Roman" panose="02020603050405020304" pitchFamily="18" charset="0"/>
              </a:rPr>
              <a:t>eff</a:t>
            </a:r>
            <a:r>
              <a:rPr lang="vi-VN"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 L</a:t>
            </a:r>
            <a:r>
              <a:rPr lang="vi-VN" sz="1800" b="1" kern="100" baseline="-25000">
                <a:effectLst/>
                <a:highlight>
                  <a:srgbClr val="FFFF00"/>
                </a:highlight>
                <a:latin typeface="Aptos" panose="020B0004020202020204" pitchFamily="34" charset="0"/>
                <a:ea typeface="Aptos" panose="020B0004020202020204" pitchFamily="34" charset="0"/>
                <a:cs typeface="Times New Roman" panose="02020603050405020304" pitchFamily="18" charset="0"/>
              </a:rPr>
              <a:t>v</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Ta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đã</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biết</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quãng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đường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bằng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tích</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giữa</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vận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tốc</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và</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thời</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gian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a:effectLst/>
                <a:latin typeface="Aptos" panose="020B0004020202020204" pitchFamily="34" charset="0"/>
                <a:ea typeface="Aptos" panose="020B0004020202020204" pitchFamily="34" charset="0"/>
                <a:cs typeface="Times New Roman" panose="02020603050405020304" pitchFamily="18" charset="0"/>
              </a:rPr>
              <a:t>Ta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ký</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hiệu</a:t>
            </a:r>
            <a:r>
              <a:rPr lang="en-US" sz="1800" b="0" kern="100">
                <a:effectLst/>
                <a:latin typeface="Aptos" panose="020B0004020202020204" pitchFamily="34" charset="0"/>
                <a:ea typeface="Aptos" panose="020B0004020202020204" pitchFamily="34" charset="0"/>
                <a:cs typeface="Times New Roman" panose="02020603050405020304" pitchFamily="18" charset="0"/>
              </a:rPr>
              <a:t> v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vận</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tốc</a:t>
            </a:r>
            <a:r>
              <a:rPr lang="en-US" sz="1800" b="0" kern="100">
                <a:effectLst/>
                <a:latin typeface="Aptos" panose="020B0004020202020204" pitchFamily="34" charset="0"/>
                <a:ea typeface="Aptos" panose="020B0004020202020204" pitchFamily="34" charset="0"/>
                <a:cs typeface="Times New Roman" panose="02020603050405020304" pitchFamily="18" charset="0"/>
              </a:rPr>
              <a:t>, on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thời</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gian</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choáng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chỗ</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của</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xe</a:t>
            </a:r>
            <a:r>
              <a:rPr lang="en-US" sz="1800" b="0" kern="100">
                <a:effectLst/>
                <a:latin typeface="Aptos" panose="020B0004020202020204" pitchFamily="34" charset="0"/>
                <a:ea typeface="Aptos" panose="020B0004020202020204" pitchFamily="34" charset="0"/>
                <a:cs typeface="Times New Roman" panose="02020603050405020304" pitchFamily="18" charset="0"/>
              </a:rPr>
              <a:t>.</a:t>
            </a:r>
          </a:p>
          <a:p>
            <a:pPr>
              <a:buNone/>
            </a:pPr>
            <a:r>
              <a:rPr lang="en-US" sz="1800" b="1" err="1">
                <a:effectLst/>
                <a:latin typeface="Aptos" panose="020B0004020202020204" pitchFamily="34" charset="0"/>
                <a:ea typeface="Aptos" panose="020B0004020202020204" pitchFamily="34" charset="0"/>
                <a:cs typeface="Times New Roman" panose="02020603050405020304" pitchFamily="18" charset="0"/>
              </a:rPr>
              <a:t>Vậy</a:t>
            </a:r>
            <a:r>
              <a:rPr lang="en-US" sz="1800" b="1">
                <a:effectLst/>
                <a:latin typeface="Aptos" panose="020B0004020202020204" pitchFamily="34" charset="0"/>
                <a:ea typeface="Aptos" panose="020B0004020202020204" pitchFamily="34" charset="0"/>
                <a:cs typeface="Times New Roman" panose="02020603050405020304" pitchFamily="18" charset="0"/>
              </a:rPr>
              <a:t> ta </a:t>
            </a:r>
            <a:r>
              <a:rPr lang="en-US" sz="1800" b="1" err="1">
                <a:effectLst/>
                <a:latin typeface="Aptos" panose="020B0004020202020204" pitchFamily="34" charset="0"/>
                <a:ea typeface="Aptos" panose="020B0004020202020204" pitchFamily="34" charset="0"/>
                <a:cs typeface="Times New Roman" panose="02020603050405020304" pitchFamily="18" charset="0"/>
              </a:rPr>
              <a:t>được</a:t>
            </a:r>
            <a:r>
              <a:rPr lang="en-US" sz="1800" b="1">
                <a:effectLst/>
                <a:latin typeface="Aptos" panose="020B0004020202020204" pitchFamily="34" charset="0"/>
                <a:ea typeface="Aptos" panose="020B0004020202020204" pitchFamily="34" charset="0"/>
                <a:cs typeface="Times New Roman" panose="02020603050405020304" pitchFamily="18" charset="0"/>
              </a:rPr>
              <a:t> </a:t>
            </a:r>
            <a:r>
              <a:rPr lang="vi-VN" sz="1800" b="1">
                <a:effectLst/>
                <a:latin typeface="Aptos" panose="020B0004020202020204" pitchFamily="34" charset="0"/>
                <a:ea typeface="Aptos" panose="020B0004020202020204" pitchFamily="34" charset="0"/>
                <a:cs typeface="Times New Roman" panose="02020603050405020304" pitchFamily="18" charset="0"/>
              </a:rPr>
              <a:t>d = L</a:t>
            </a:r>
            <a:r>
              <a:rPr lang="vi-VN" sz="1800" b="1" baseline="-25000">
                <a:effectLst/>
                <a:latin typeface="Aptos" panose="020B0004020202020204" pitchFamily="34" charset="0"/>
                <a:ea typeface="Aptos" panose="020B0004020202020204" pitchFamily="34" charset="0"/>
                <a:cs typeface="Times New Roman" panose="02020603050405020304" pitchFamily="18" charset="0"/>
              </a:rPr>
              <a:t>eff</a:t>
            </a:r>
            <a:r>
              <a:rPr lang="vi-VN" sz="1800" b="1">
                <a:effectLst/>
                <a:latin typeface="Aptos" panose="020B0004020202020204" pitchFamily="34" charset="0"/>
                <a:ea typeface="Aptos" panose="020B0004020202020204" pitchFamily="34" charset="0"/>
                <a:cs typeface="Times New Roman" panose="02020603050405020304" pitchFamily="18" charset="0"/>
              </a:rPr>
              <a:t> + L</a:t>
            </a:r>
            <a:r>
              <a:rPr lang="vi-VN" sz="1800" b="1" baseline="-25000">
                <a:effectLst/>
                <a:latin typeface="Aptos" panose="020B0004020202020204" pitchFamily="34" charset="0"/>
                <a:ea typeface="Aptos" panose="020B0004020202020204" pitchFamily="34" charset="0"/>
                <a:cs typeface="Times New Roman" panose="02020603050405020304" pitchFamily="18" charset="0"/>
              </a:rPr>
              <a:t>v</a:t>
            </a:r>
            <a:r>
              <a:rPr lang="vi-VN" sz="1800" b="1">
                <a:effectLst/>
                <a:latin typeface="Aptos" panose="020B0004020202020204" pitchFamily="34" charset="0"/>
                <a:ea typeface="Aptos" panose="020B0004020202020204" pitchFamily="34" charset="0"/>
                <a:cs typeface="Times New Roman" panose="02020603050405020304" pitchFamily="18" charset="0"/>
              </a:rPr>
              <a:t> = v.on</a:t>
            </a:r>
            <a:endParaRPr lang="en-US"/>
          </a:p>
        </p:txBody>
      </p:sp>
    </p:spTree>
    <p:extLst>
      <p:ext uri="{BB962C8B-B14F-4D97-AF65-F5344CB8AC3E}">
        <p14:creationId xmlns:p14="http://schemas.microsoft.com/office/powerpoint/2010/main" val="3070369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10D416A6-2BF0-840B-B8AF-35CAA88900D9}"/>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9429C72C-9CBB-C0C2-4970-EB358030C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7DF665DC-CD38-D638-F598-84ADB5A14C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Aptos" panose="020B0004020202020204" pitchFamily="34" charset="0"/>
                <a:ea typeface="Aptos" panose="020B0004020202020204" pitchFamily="34" charset="0"/>
                <a:cs typeface="Times New Roman" panose="02020603050405020304" pitchFamily="18" charset="0"/>
              </a:rPr>
              <a:t>=&gt; </a:t>
            </a:r>
            <a:r>
              <a:rPr lang="en-US" sz="1800" err="1">
                <a:effectLst/>
                <a:latin typeface="Aptos" panose="020B0004020202020204" pitchFamily="34" charset="0"/>
                <a:ea typeface="Aptos" panose="020B0004020202020204" pitchFamily="34" charset="0"/>
                <a:cs typeface="Times New Roman" panose="02020603050405020304" pitchFamily="18" charset="0"/>
              </a:rPr>
              <a:t>chiều</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dài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xe</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tính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bởi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công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thức</a:t>
            </a:r>
            <a:r>
              <a:rPr lang="en-US" sz="1800">
                <a:effectLst/>
                <a:latin typeface="Aptos" panose="020B0004020202020204" pitchFamily="34" charset="0"/>
                <a:ea typeface="Aptos" panose="020B0004020202020204" pitchFamily="34" charset="0"/>
                <a:cs typeface="Times New Roman" panose="02020603050405020304" pitchFamily="18" charset="0"/>
              </a:rPr>
              <a:t>: (Công </a:t>
            </a:r>
            <a:r>
              <a:rPr lang="en-US" sz="1800" err="1">
                <a:effectLst/>
                <a:latin typeface="Aptos" panose="020B0004020202020204" pitchFamily="34" charset="0"/>
                <a:ea typeface="Aptos" panose="020B0004020202020204" pitchFamily="34" charset="0"/>
                <a:cs typeface="Times New Roman" panose="02020603050405020304" pitchFamily="18" charset="0"/>
              </a:rPr>
              <a:t>thức</a:t>
            </a:r>
            <a:r>
              <a:rPr lang="en-US" sz="1800">
                <a:effectLst/>
                <a:latin typeface="Aptos" panose="020B0004020202020204" pitchFamily="34" charset="0"/>
                <a:ea typeface="Aptos" panose="020B0004020202020204" pitchFamily="34" charset="0"/>
                <a:cs typeface="Times New Roman" panose="02020603050405020304" pitchFamily="18" charset="0"/>
              </a:rPr>
              <a:t>)</a:t>
            </a:r>
            <a:endParaRPr lang="en-US"/>
          </a:p>
          <a:p>
            <a:pPr marL="0" lvl="0" indent="0" algn="l" rtl="0">
              <a:spcBef>
                <a:spcPts val="0"/>
              </a:spcBef>
              <a:spcAft>
                <a:spcPts val="0"/>
              </a:spcAft>
              <a:buNone/>
            </a:pPr>
            <a:r>
              <a:rPr lang="en-US" b="1" err="1"/>
              <a:t>Vậy</a:t>
            </a:r>
            <a:r>
              <a:rPr lang="en-US" b="1"/>
              <a:t> </a:t>
            </a:r>
            <a:r>
              <a:rPr lang="en-US" b="1" err="1"/>
              <a:t>xác</a:t>
            </a:r>
            <a:r>
              <a:rPr lang="en-US" b="1"/>
              <a:t> </a:t>
            </a:r>
            <a:r>
              <a:rPr lang="en-US" b="1" err="1"/>
              <a:t>định</a:t>
            </a:r>
            <a:r>
              <a:rPr lang="en-US" b="1"/>
              <a:t> </a:t>
            </a:r>
            <a:r>
              <a:rPr lang="en-US" b="1" err="1"/>
              <a:t>vận</a:t>
            </a:r>
            <a:r>
              <a:rPr lang="en-US" b="1"/>
              <a:t> </a:t>
            </a:r>
            <a:r>
              <a:rPr lang="en-US" b="1" err="1"/>
              <a:t>tốc</a:t>
            </a:r>
            <a:r>
              <a:rPr lang="en-US" b="1"/>
              <a:t> </a:t>
            </a:r>
            <a:r>
              <a:rPr lang="en-US" b="1" err="1"/>
              <a:t>xe</a:t>
            </a:r>
            <a:r>
              <a:rPr lang="en-US" b="1"/>
              <a:t> </a:t>
            </a:r>
            <a:r>
              <a:rPr lang="en-US" b="1" err="1"/>
              <a:t>như</a:t>
            </a:r>
            <a:r>
              <a:rPr lang="en-US" b="1"/>
              <a:t> </a:t>
            </a:r>
            <a:r>
              <a:rPr lang="en-US" b="1" err="1"/>
              <a:t>thế</a:t>
            </a:r>
            <a:r>
              <a:rPr lang="en-US" b="1"/>
              <a:t> </a:t>
            </a:r>
            <a:r>
              <a:rPr lang="en-US" b="1" err="1"/>
              <a:t>nào</a:t>
            </a:r>
            <a:r>
              <a:rPr lang="en-US" b="1"/>
              <a:t>? </a:t>
            </a:r>
            <a:r>
              <a:rPr lang="en-US"/>
              <a:t> </a:t>
            </a:r>
            <a:r>
              <a:rPr lang="en-US" err="1"/>
              <a:t>Hãy</a:t>
            </a:r>
            <a:r>
              <a:rPr lang="en-US"/>
              <a:t> </a:t>
            </a:r>
            <a:r>
              <a:rPr lang="en-US" err="1"/>
              <a:t>cùng</a:t>
            </a:r>
            <a:r>
              <a:rPr lang="en-US"/>
              <a:t> </a:t>
            </a:r>
            <a:r>
              <a:rPr lang="en-US" err="1"/>
              <a:t>tìm</a:t>
            </a:r>
            <a:r>
              <a:rPr lang="en-US"/>
              <a:t> </a:t>
            </a:r>
            <a:r>
              <a:rPr lang="en-US" err="1"/>
              <a:t>hiểu</a:t>
            </a:r>
            <a:r>
              <a:rPr lang="en-US"/>
              <a:t> </a:t>
            </a:r>
            <a:r>
              <a:rPr lang="en-US" err="1"/>
              <a:t>thông</a:t>
            </a:r>
            <a:r>
              <a:rPr lang="en-US"/>
              <a:t> qua 2 </a:t>
            </a:r>
            <a:r>
              <a:rPr lang="en-US" err="1"/>
              <a:t>cách</a:t>
            </a:r>
            <a:r>
              <a:rPr lang="en-US"/>
              <a:t> </a:t>
            </a:r>
            <a:r>
              <a:rPr lang="en-US" err="1"/>
              <a:t>tính</a:t>
            </a:r>
            <a:r>
              <a:rPr lang="en-US"/>
              <a:t>: </a:t>
            </a:r>
            <a:r>
              <a:rPr lang="en-US" err="1"/>
              <a:t>vòng</a:t>
            </a:r>
            <a:r>
              <a:rPr lang="en-US"/>
              <a:t> </a:t>
            </a:r>
            <a:r>
              <a:rPr lang="en-US" err="1"/>
              <a:t>từ</a:t>
            </a:r>
            <a:r>
              <a:rPr lang="en-US"/>
              <a:t> </a:t>
            </a:r>
            <a:r>
              <a:rPr lang="en-US" err="1"/>
              <a:t>đơn</a:t>
            </a:r>
            <a:r>
              <a:rPr lang="en-US"/>
              <a:t>, </a:t>
            </a:r>
            <a:r>
              <a:rPr lang="en-US" err="1"/>
              <a:t>và</a:t>
            </a:r>
            <a:r>
              <a:rPr lang="en-US"/>
              <a:t> </a:t>
            </a:r>
            <a:r>
              <a:rPr lang="en-US" err="1"/>
              <a:t>vòng</a:t>
            </a:r>
            <a:r>
              <a:rPr lang="en-US"/>
              <a:t> </a:t>
            </a:r>
            <a:r>
              <a:rPr lang="en-US" err="1"/>
              <a:t>từ</a:t>
            </a:r>
            <a:r>
              <a:rPr lang="en-US"/>
              <a:t> </a:t>
            </a:r>
            <a:r>
              <a:rPr lang="en-US" err="1"/>
              <a:t>kép</a:t>
            </a:r>
            <a:r>
              <a:rPr lang="en-US"/>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err="1">
                <a:effectLst/>
                <a:latin typeface="Aptos" panose="020B0004020202020204" pitchFamily="34" charset="0"/>
                <a:ea typeface="Aptos" panose="020B0004020202020204" pitchFamily="34" charset="0"/>
                <a:cs typeface="Times New Roman" panose="02020603050405020304" pitchFamily="18" charset="0"/>
              </a:rPr>
              <a:t>Đầu</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tiên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dùng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vòng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từ</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kép</a:t>
            </a:r>
            <a:r>
              <a:rPr lang="en-US" sz="1800" b="1" kern="100">
                <a:effectLst/>
                <a:latin typeface="Aptos" panose="020B0004020202020204" pitchFamily="34" charset="0"/>
                <a:ea typeface="Aptos" panose="020B0004020202020204" pitchFamily="34" charset="0"/>
                <a:cs typeface="Times New Roman" panose="02020603050405020304" pitchFamily="18" charset="0"/>
              </a:rPr>
              <a:t>.</a:t>
            </a:r>
            <a:r>
              <a:rPr lang="en-US" sz="1800" i="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32569642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A9350168-ACCB-C0F8-A7E9-EB3DC085DCF2}"/>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D89B8484-F487-5D16-AA4E-2F6F53C132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22DA98D7-7C11-9ED1-A766-3F0A871703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15000"/>
              </a:lnSpc>
              <a:spcAft>
                <a:spcPts val="800"/>
              </a:spcAft>
              <a:buNone/>
            </a:pPr>
            <a:r>
              <a:rPr lang="en-US" sz="1800" i="1" u="sng"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Vòng</a:t>
            </a:r>
            <a:r>
              <a:rPr lang="en-US" sz="1800" i="1" u="sng"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i="1" u="sng"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từ</a:t>
            </a:r>
            <a:r>
              <a:rPr lang="en-US" sz="1800" i="1" u="sng"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i="1" u="sng"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kép</a:t>
            </a:r>
            <a:r>
              <a:rPr lang="en-US" sz="1800" i="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là</a:t>
            </a:r>
            <a:r>
              <a:rPr lang="en-US" sz="1800" i="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dạng</a:t>
            </a:r>
            <a:r>
              <a:rPr lang="en-US" sz="1800" i="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duplicate</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bản</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sao</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của</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vòng</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từ</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đơn</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(=&gt; 2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vòng</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từ</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giống</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err="1">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nhau</a:t>
            </a:r>
            <a:r>
              <a:rPr lang="en-US" sz="1800" i="1" kern="10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a:t>
            </a:r>
            <a:r>
              <a:rPr lang="en-US" sz="1800" i="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như</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nhóm</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đã</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trình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bày</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trước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đó</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vi-VN" sz="1800" kern="100">
                <a:effectLst/>
                <a:latin typeface="Aptos" panose="020B0004020202020204" pitchFamily="34" charset="0"/>
                <a:ea typeface="Aptos" panose="020B0004020202020204" pitchFamily="34" charset="0"/>
                <a:cs typeface="Times New Roman" panose="02020603050405020304" pitchFamily="18" charset="0"/>
              </a:rPr>
              <a:t>Vận tốc xe được tính bằng </a:t>
            </a:r>
            <a:r>
              <a:rPr lang="vi-VN" sz="1800" b="1" kern="100">
                <a:effectLst/>
                <a:latin typeface="Aptos" panose="020B0004020202020204" pitchFamily="34" charset="0"/>
                <a:ea typeface="Aptos" panose="020B0004020202020204" pitchFamily="34" charset="0"/>
                <a:cs typeface="Times New Roman" panose="02020603050405020304" pitchFamily="18" charset="0"/>
              </a:rPr>
              <a:t>tỷ số khoảng cách 2 </a:t>
            </a:r>
            <a:r>
              <a:rPr lang="vi-VN" sz="1800" b="1" u="sng" kern="100">
                <a:effectLst/>
                <a:latin typeface="Aptos" panose="020B0004020202020204" pitchFamily="34" charset="0"/>
                <a:ea typeface="Aptos" panose="020B0004020202020204" pitchFamily="34" charset="0"/>
                <a:cs typeface="Times New Roman" panose="02020603050405020304" pitchFamily="18" charset="0"/>
              </a:rPr>
              <a:t>đầu</a:t>
            </a:r>
            <a:r>
              <a:rPr lang="vi-VN" sz="1800" b="1" kern="100">
                <a:effectLst/>
                <a:latin typeface="Aptos" panose="020B0004020202020204" pitchFamily="34" charset="0"/>
                <a:ea typeface="Aptos" panose="020B0004020202020204" pitchFamily="34" charset="0"/>
                <a:cs typeface="Times New Roman" panose="02020603050405020304" pitchFamily="18" charset="0"/>
              </a:rPr>
              <a:t> vòng từ </a:t>
            </a:r>
            <a:r>
              <a:rPr lang="en-US" sz="1800" b="1" kern="100">
                <a:effectLst/>
                <a:latin typeface="Aptos" panose="020B0004020202020204" pitchFamily="34" charset="0"/>
                <a:ea typeface="Aptos" panose="020B0004020202020204" pitchFamily="34" charset="0"/>
                <a:cs typeface="Times New Roman" panose="02020603050405020304" pitchFamily="18" charset="0"/>
              </a:rPr>
              <a:t>&amp; </a:t>
            </a:r>
            <a:r>
              <a:rPr lang="vi-VN" sz="1800" b="1" kern="100">
                <a:effectLst/>
                <a:latin typeface="Aptos" panose="020B0004020202020204" pitchFamily="34" charset="0"/>
                <a:ea typeface="Aptos" panose="020B0004020202020204" pitchFamily="34" charset="0"/>
                <a:cs typeface="Times New Roman" panose="02020603050405020304" pitchFamily="18" charset="0"/>
              </a:rPr>
              <a:t>khoảng cách thời gian (T</a:t>
            </a:r>
            <a:r>
              <a:rPr lang="vi-VN" sz="1800" b="1" kern="100" baseline="-25000">
                <a:effectLst/>
                <a:latin typeface="Aptos" panose="020B0004020202020204" pitchFamily="34" charset="0"/>
                <a:ea typeface="Aptos" panose="020B0004020202020204" pitchFamily="34" charset="0"/>
                <a:cs typeface="Times New Roman" panose="02020603050405020304" pitchFamily="18" charset="0"/>
              </a:rPr>
              <a:t>2</a:t>
            </a:r>
            <a:r>
              <a:rPr lang="vi-VN" sz="1800" b="1" kern="100">
                <a:effectLst/>
                <a:latin typeface="Aptos" panose="020B0004020202020204" pitchFamily="34" charset="0"/>
                <a:ea typeface="Aptos" panose="020B0004020202020204" pitchFamily="34" charset="0"/>
                <a:cs typeface="Times New Roman" panose="02020603050405020304" pitchFamily="18" charset="0"/>
              </a:rPr>
              <a:t> – T</a:t>
            </a:r>
            <a:r>
              <a:rPr lang="vi-VN" sz="1800" b="1" kern="100" baseline="-25000">
                <a:effectLst/>
                <a:latin typeface="Aptos" panose="020B0004020202020204" pitchFamily="34" charset="0"/>
                <a:ea typeface="Aptos" panose="020B0004020202020204" pitchFamily="34" charset="0"/>
                <a:cs typeface="Times New Roman" panose="02020603050405020304" pitchFamily="18" charset="0"/>
              </a:rPr>
              <a:t>1</a:t>
            </a:r>
            <a:r>
              <a:rPr lang="vi-VN" sz="1800" b="1" kern="100">
                <a:effectLst/>
                <a:latin typeface="Aptos" panose="020B0004020202020204" pitchFamily="34" charset="0"/>
                <a:ea typeface="Aptos" panose="020B0004020202020204" pitchFamily="34" charset="0"/>
                <a:cs typeface="Times New Roman" panose="02020603050405020304" pitchFamily="18" charset="0"/>
              </a:rPr>
              <a:t>) xe bị phát hiện bởi 2 vòng từ.</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buNone/>
            </a:pPr>
            <a:r>
              <a:rPr lang="en-US" sz="1800" err="1">
                <a:effectLst/>
                <a:latin typeface="Aptos" panose="020B0004020202020204" pitchFamily="34" charset="0"/>
                <a:ea typeface="Aptos" panose="020B0004020202020204" pitchFamily="34" charset="0"/>
                <a:cs typeface="Times New Roman" panose="02020603050405020304" pitchFamily="18" charset="0"/>
              </a:rPr>
              <a:t>Giống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như</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lấy</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quãng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đường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đi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được</a:t>
            </a:r>
            <a:r>
              <a:rPr lang="en-US" sz="1800">
                <a:effectLst/>
                <a:latin typeface="Aptos" panose="020B0004020202020204" pitchFamily="34" charset="0"/>
                <a:ea typeface="Aptos" panose="020B0004020202020204" pitchFamily="34" charset="0"/>
                <a:cs typeface="Times New Roman" panose="02020603050405020304" pitchFamily="18" charset="0"/>
              </a:rPr>
              <a:t> chia </a:t>
            </a:r>
            <a:r>
              <a:rPr lang="en-US" sz="1800" err="1">
                <a:effectLst/>
                <a:latin typeface="Aptos" panose="020B0004020202020204" pitchFamily="34" charset="0"/>
                <a:ea typeface="Aptos" panose="020B0004020202020204" pitchFamily="34" charset="0"/>
                <a:cs typeface="Times New Roman" panose="02020603050405020304" pitchFamily="18" charset="0"/>
              </a:rPr>
              <a:t>thời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gian</a:t>
            </a:r>
            <a:r>
              <a:rPr lang="en-US" sz="1800">
                <a:effectLst/>
                <a:latin typeface="Aptos" panose="020B0004020202020204" pitchFamily="34" charset="0"/>
                <a:ea typeface="Aptos" panose="020B0004020202020204" pitchFamily="34" charset="0"/>
                <a:cs typeface="Times New Roman" panose="02020603050405020304" pitchFamily="18" charset="0"/>
              </a:rPr>
              <a:t>.</a:t>
            </a:r>
          </a:p>
          <a:p>
            <a:pPr>
              <a:buNone/>
            </a:pPr>
            <a:endParaRPr lang="en-US" sz="1100">
              <a:effectLst/>
              <a:latin typeface="Arial" panose="020B0604020202020204" pitchFamily="34" charset="0"/>
              <a:ea typeface="Arial" panose="020B0604020202020204" pitchFamily="34" charset="0"/>
            </a:endParaRPr>
          </a:p>
          <a:p>
            <a:pPr marL="0" lvl="0" indent="0" algn="l" rtl="0">
              <a:spcBef>
                <a:spcPts val="0"/>
              </a:spcBef>
              <a:spcAft>
                <a:spcPts val="0"/>
              </a:spcAft>
              <a:buNone/>
            </a:pPr>
            <a:r>
              <a:rPr lang="en-US" i="1"/>
              <a:t>[</a:t>
            </a:r>
            <a:r>
              <a:rPr lang="en-US" i="1" err="1"/>
              <a:t>Trên</a:t>
            </a:r>
            <a:r>
              <a:rPr lang="en-US" i="1"/>
              <a:t> </a:t>
            </a:r>
            <a:r>
              <a:rPr lang="en-US" i="1" err="1"/>
              <a:t>hình</a:t>
            </a:r>
            <a:r>
              <a:rPr lang="en-US" i="1"/>
              <a:t> </a:t>
            </a:r>
            <a:r>
              <a:rPr lang="en-US" i="1" err="1"/>
              <a:t>vẽ</a:t>
            </a:r>
            <a:r>
              <a:rPr lang="en-US" i="1"/>
              <a:t> kc 2 </a:t>
            </a:r>
            <a:r>
              <a:rPr lang="en-US" i="1" err="1"/>
              <a:t>vòng</a:t>
            </a:r>
            <a:r>
              <a:rPr lang="en-US" i="1"/>
              <a:t> </a:t>
            </a:r>
            <a:r>
              <a:rPr lang="en-US" i="1" err="1"/>
              <a:t>từ</a:t>
            </a:r>
            <a:r>
              <a:rPr lang="en-US" i="1"/>
              <a:t> </a:t>
            </a:r>
            <a:r>
              <a:rPr lang="en-US" i="1" err="1"/>
              <a:t>bắt</a:t>
            </a:r>
            <a:r>
              <a:rPr lang="en-US" i="1"/>
              <a:t> </a:t>
            </a:r>
            <a:r>
              <a:rPr lang="en-US" i="1" err="1"/>
              <a:t>đầu</a:t>
            </a:r>
            <a:r>
              <a:rPr lang="en-US" i="1"/>
              <a:t> </a:t>
            </a:r>
            <a:r>
              <a:rPr lang="en-US" i="1" err="1"/>
              <a:t>từ</a:t>
            </a:r>
            <a:r>
              <a:rPr lang="en-US" i="1"/>
              <a:t> </a:t>
            </a:r>
            <a:r>
              <a:rPr lang="en-US" i="1" err="1"/>
              <a:t>đầu</a:t>
            </a:r>
            <a:r>
              <a:rPr lang="en-US" i="1"/>
              <a:t> </a:t>
            </a:r>
            <a:r>
              <a:rPr lang="en-US" i="1" err="1"/>
              <a:t>vùng</a:t>
            </a:r>
            <a:r>
              <a:rPr lang="en-US" i="1"/>
              <a:t> </a:t>
            </a:r>
            <a:r>
              <a:rPr lang="en-US" i="1" err="1"/>
              <a:t>vòng</a:t>
            </a:r>
            <a:r>
              <a:rPr lang="en-US" i="1"/>
              <a:t> </a:t>
            </a:r>
            <a:r>
              <a:rPr lang="en-US" i="1" err="1"/>
              <a:t>từ</a:t>
            </a:r>
            <a:r>
              <a:rPr lang="en-US" i="1"/>
              <a:t> 1 </a:t>
            </a:r>
            <a:r>
              <a:rPr lang="en-US" i="1" err="1"/>
              <a:t>cảm</a:t>
            </a:r>
            <a:r>
              <a:rPr lang="en-US" i="1"/>
              <a:t> </a:t>
            </a:r>
            <a:r>
              <a:rPr lang="en-US" i="1" err="1"/>
              <a:t>biến</a:t>
            </a:r>
            <a:r>
              <a:rPr lang="en-US" i="1"/>
              <a:t> </a:t>
            </a:r>
            <a:r>
              <a:rPr lang="en-US" i="1" err="1"/>
              <a:t>được</a:t>
            </a:r>
            <a:r>
              <a:rPr lang="en-US" i="1"/>
              <a:t> </a:t>
            </a:r>
            <a:r>
              <a:rPr lang="en-US" i="1" err="1"/>
              <a:t>xe</a:t>
            </a:r>
            <a:r>
              <a:rPr lang="en-US" i="1"/>
              <a:t> </a:t>
            </a:r>
            <a:r>
              <a:rPr lang="en-US" i="1" err="1"/>
              <a:t>đến</a:t>
            </a:r>
            <a:r>
              <a:rPr lang="en-US" i="1"/>
              <a:t> </a:t>
            </a:r>
            <a:r>
              <a:rPr lang="en-US" i="1" err="1"/>
              <a:t>đầu</a:t>
            </a:r>
            <a:r>
              <a:rPr lang="en-US" i="1"/>
              <a:t> </a:t>
            </a:r>
            <a:r>
              <a:rPr lang="en-US" i="1" err="1"/>
              <a:t>vùng</a:t>
            </a:r>
            <a:r>
              <a:rPr lang="en-US" i="1"/>
              <a:t> </a:t>
            </a:r>
            <a:r>
              <a:rPr lang="en-US" i="1" err="1"/>
              <a:t>vòng</a:t>
            </a:r>
            <a:r>
              <a:rPr lang="en-US" i="1"/>
              <a:t> </a:t>
            </a:r>
            <a:r>
              <a:rPr lang="en-US" i="1" err="1"/>
              <a:t>từ</a:t>
            </a:r>
            <a:r>
              <a:rPr lang="en-US" i="1"/>
              <a:t> 1 </a:t>
            </a:r>
            <a:r>
              <a:rPr lang="en-US" i="1" err="1"/>
              <a:t>cảm</a:t>
            </a:r>
            <a:r>
              <a:rPr lang="en-US" i="1"/>
              <a:t> </a:t>
            </a:r>
            <a:r>
              <a:rPr lang="en-US" i="1" err="1"/>
              <a:t>biến</a:t>
            </a:r>
            <a:r>
              <a:rPr lang="en-US" i="1"/>
              <a:t> </a:t>
            </a:r>
            <a:r>
              <a:rPr lang="en-US" i="1" err="1"/>
              <a:t>được</a:t>
            </a:r>
            <a:r>
              <a:rPr lang="en-US" i="1"/>
              <a:t> </a:t>
            </a:r>
            <a:r>
              <a:rPr lang="en-US" i="1" err="1"/>
              <a:t>xe</a:t>
            </a:r>
            <a:r>
              <a:rPr lang="en-US" i="1"/>
              <a:t>, </a:t>
            </a:r>
            <a:r>
              <a:rPr lang="en-US" i="1" err="1"/>
              <a:t>nó</a:t>
            </a:r>
            <a:r>
              <a:rPr lang="en-US" i="1"/>
              <a:t> </a:t>
            </a:r>
            <a:r>
              <a:rPr lang="en-US" i="1" err="1"/>
              <a:t>như</a:t>
            </a:r>
            <a:r>
              <a:rPr lang="en-US" i="1"/>
              <a:t> </a:t>
            </a:r>
            <a:r>
              <a:rPr lang="en-US" i="1" err="1"/>
              <a:t>nhau</a:t>
            </a:r>
            <a:r>
              <a:rPr lang="en-US" i="1"/>
              <a:t> </a:t>
            </a:r>
            <a:r>
              <a:rPr lang="en-US" i="1" err="1"/>
              <a:t>vì</a:t>
            </a:r>
            <a:r>
              <a:rPr lang="en-US" i="1"/>
              <a:t> </a:t>
            </a:r>
            <a:r>
              <a:rPr lang="en-US" i="1" err="1"/>
              <a:t>vòng</a:t>
            </a:r>
            <a:r>
              <a:rPr lang="en-US" i="1"/>
              <a:t> </a:t>
            </a:r>
            <a:r>
              <a:rPr lang="en-US" i="1" err="1"/>
              <a:t>từ</a:t>
            </a:r>
            <a:r>
              <a:rPr lang="en-US" i="1"/>
              <a:t> </a:t>
            </a:r>
            <a:r>
              <a:rPr lang="en-US" i="1" err="1"/>
              <a:t>kép</a:t>
            </a:r>
            <a:r>
              <a:rPr lang="en-US" i="1"/>
              <a:t> </a:t>
            </a:r>
            <a:r>
              <a:rPr lang="en-US" i="1" err="1"/>
              <a:t>tạo</a:t>
            </a:r>
            <a:r>
              <a:rPr lang="en-US" i="1"/>
              <a:t> </a:t>
            </a:r>
            <a:r>
              <a:rPr lang="en-US" i="1" err="1"/>
              <a:t>bởi</a:t>
            </a:r>
            <a:r>
              <a:rPr lang="en-US" i="1"/>
              <a:t> 2 </a:t>
            </a:r>
            <a:r>
              <a:rPr lang="en-US" i="1" err="1"/>
              <a:t>vòng</a:t>
            </a:r>
            <a:r>
              <a:rPr lang="en-US" i="1"/>
              <a:t> </a:t>
            </a:r>
            <a:r>
              <a:rPr lang="en-US" i="1" err="1"/>
              <a:t>từ</a:t>
            </a:r>
            <a:r>
              <a:rPr lang="en-US" i="1"/>
              <a:t> </a:t>
            </a:r>
            <a:r>
              <a:rPr lang="en-US" i="1" err="1"/>
              <a:t>tương</a:t>
            </a:r>
            <a:r>
              <a:rPr lang="en-US" i="1"/>
              <a:t> </a:t>
            </a:r>
            <a:r>
              <a:rPr lang="en-US" i="1" err="1"/>
              <a:t>tự</a:t>
            </a:r>
            <a:r>
              <a:rPr lang="en-US" i="1"/>
              <a:t> </a:t>
            </a:r>
            <a:r>
              <a:rPr lang="en-US" i="1" err="1"/>
              <a:t>nhau</a:t>
            </a:r>
            <a:r>
              <a:rPr lang="en-US" i="1"/>
              <a:t>, </a:t>
            </a:r>
            <a:r>
              <a:rPr lang="en-US" i="1" err="1"/>
              <a:t>nên</a:t>
            </a:r>
            <a:r>
              <a:rPr lang="en-US" i="1"/>
              <a:t> </a:t>
            </a:r>
            <a:r>
              <a:rPr lang="en-US" i="1" err="1"/>
              <a:t>khoảng</a:t>
            </a:r>
            <a:r>
              <a:rPr lang="en-US" i="1"/>
              <a:t> </a:t>
            </a:r>
            <a:r>
              <a:rPr lang="en-US" i="1" err="1"/>
              <a:t>cách</a:t>
            </a:r>
            <a:r>
              <a:rPr lang="en-US" i="1"/>
              <a:t> </a:t>
            </a:r>
            <a:r>
              <a:rPr lang="en-US" i="1" err="1"/>
              <a:t>này</a:t>
            </a:r>
            <a:r>
              <a:rPr lang="en-US" i="1"/>
              <a:t> </a:t>
            </a:r>
            <a:r>
              <a:rPr lang="en-US" i="1" err="1"/>
              <a:t>đều</a:t>
            </a:r>
            <a:r>
              <a:rPr lang="en-US" i="1"/>
              <a:t> </a:t>
            </a:r>
            <a:r>
              <a:rPr lang="en-US" i="1" err="1"/>
              <a:t>giống</a:t>
            </a:r>
            <a:r>
              <a:rPr lang="en-US" i="1"/>
              <a:t> </a:t>
            </a:r>
            <a:r>
              <a:rPr lang="en-US" i="1" err="1"/>
              <a:t>nhau</a:t>
            </a:r>
            <a:r>
              <a:rPr lang="en-US" i="1"/>
              <a:t>.</a:t>
            </a:r>
          </a:p>
          <a:p>
            <a:pPr marL="0" lvl="0" indent="0" algn="l" rtl="0">
              <a:spcBef>
                <a:spcPts val="0"/>
              </a:spcBef>
              <a:spcAft>
                <a:spcPts val="0"/>
              </a:spcAft>
              <a:buNone/>
            </a:pPr>
            <a:r>
              <a:rPr lang="en-US" b="1" i="1"/>
              <a:t>(</a:t>
            </a:r>
            <a:r>
              <a:rPr lang="en-US" b="1" i="1" err="1"/>
              <a:t>nếu</a:t>
            </a:r>
            <a:r>
              <a:rPr lang="en-US" b="1" i="1"/>
              <a:t> </a:t>
            </a:r>
            <a:r>
              <a:rPr lang="en-US" b="1" i="1" err="1"/>
              <a:t>thấy</a:t>
            </a:r>
            <a:r>
              <a:rPr lang="en-US" b="1" i="1"/>
              <a:t> </a:t>
            </a:r>
            <a:r>
              <a:rPr lang="en-US" b="1" i="1" err="1"/>
              <a:t>mn</a:t>
            </a:r>
            <a:r>
              <a:rPr lang="en-US" b="1" i="1"/>
              <a:t> </a:t>
            </a:r>
            <a:r>
              <a:rPr lang="en-US" b="1" i="1" err="1"/>
              <a:t>khó</a:t>
            </a:r>
            <a:r>
              <a:rPr lang="en-US" b="1" i="1"/>
              <a:t> </a:t>
            </a:r>
            <a:r>
              <a:rPr lang="en-US" b="1" i="1" err="1"/>
              <a:t>hiểu</a:t>
            </a:r>
            <a:r>
              <a:rPr lang="en-US" b="1" i="1"/>
              <a:t> </a:t>
            </a:r>
            <a:r>
              <a:rPr lang="en-US" b="1" i="1" err="1"/>
              <a:t>lại</a:t>
            </a:r>
            <a:r>
              <a:rPr lang="en-US" b="1" i="1"/>
              <a:t> </a:t>
            </a:r>
            <a:r>
              <a:rPr lang="en-US" b="1" i="1" err="1"/>
              <a:t>vẽ</a:t>
            </a:r>
            <a:r>
              <a:rPr lang="en-US" b="1" i="1"/>
              <a:t> </a:t>
            </a:r>
            <a:r>
              <a:rPr lang="en-US" b="1" i="1" err="1"/>
              <a:t>hình</a:t>
            </a:r>
            <a:r>
              <a:rPr lang="en-US" b="1" i="1"/>
              <a:t> </a:t>
            </a:r>
            <a:r>
              <a:rPr lang="en-US" b="1" i="1" err="1"/>
              <a:t>để</a:t>
            </a:r>
            <a:r>
              <a:rPr lang="en-US" b="1" i="1"/>
              <a:t> cm, </a:t>
            </a:r>
            <a:r>
              <a:rPr lang="en-US" b="1" i="1" err="1"/>
              <a:t>đặt</a:t>
            </a:r>
            <a:r>
              <a:rPr lang="en-US" b="1" i="1"/>
              <a:t> </a:t>
            </a:r>
            <a:r>
              <a:rPr lang="en-US" b="1" i="1" err="1"/>
              <a:t>điểm</a:t>
            </a:r>
            <a:r>
              <a:rPr lang="en-US" b="1" i="1"/>
              <a:t> ABCD </a:t>
            </a:r>
            <a:r>
              <a:rPr lang="en-US" b="1" i="1" err="1"/>
              <a:t>vào</a:t>
            </a:r>
            <a:r>
              <a:rPr lang="en-US" b="1" i="1"/>
              <a:t>).]</a:t>
            </a:r>
          </a:p>
          <a:p>
            <a:pPr marL="0" lvl="0" indent="0" algn="l" rtl="0">
              <a:spcBef>
                <a:spcPts val="0"/>
              </a:spcBef>
              <a:spcAft>
                <a:spcPts val="0"/>
              </a:spcAft>
              <a:buNone/>
            </a:pPr>
            <a:endParaRPr/>
          </a:p>
        </p:txBody>
      </p:sp>
    </p:spTree>
    <p:extLst>
      <p:ext uri="{BB962C8B-B14F-4D97-AF65-F5344CB8AC3E}">
        <p14:creationId xmlns:p14="http://schemas.microsoft.com/office/powerpoint/2010/main" val="5007281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4CAE9172-6225-AAB3-C10B-AF050359995C}"/>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BB9F2CF0-B413-53D9-EF02-8C1CB6C20E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C063C069-7A4B-7CBA-ED82-267A6C0621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5432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45C8B5F1-C465-64A2-74F5-0A0878458499}"/>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DE7E02CC-CCE2-DC68-0AC9-94D82F5630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E00304C0-A0A1-4B7D-7826-C868018487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2227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35DA2CE1-1746-9070-60EE-0D1584B07BA1}"/>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53A7159D-3F85-38D7-7778-BC26BFB617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030" name="Google Shape;1030;g126baddbace_2_589:notes">
                <a:extLst>
                  <a:ext uri="{FF2B5EF4-FFF2-40B4-BE49-F238E27FC236}">
                    <a16:creationId xmlns:a16="http://schemas.microsoft.com/office/drawing/2014/main" id="{AFA07E7E-266A-1178-E869-E6D85537A2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err="1">
                    <a:effectLst/>
                    <a:latin typeface="Aptos" panose="020B0004020202020204" pitchFamily="34" charset="0"/>
                    <a:ea typeface="Aptos" panose="020B0004020202020204" pitchFamily="34" charset="0"/>
                    <a:cs typeface="Times New Roman" panose="02020603050405020304" pitchFamily="18" charset="0"/>
                  </a:rPr>
                  <a:t>Mình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sẽ</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giải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thích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sơ</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bài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tập</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ví</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dụ</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sau</a:t>
                </a:r>
                <a:r>
                  <a:rPr lang="en-US" sz="1800">
                    <a:effectLst/>
                    <a:latin typeface="Aptos" panose="020B0004020202020204" pitchFamily="34" charset="0"/>
                    <a:ea typeface="Aptos" panose="020B0004020202020204" pitchFamily="34" charset="0"/>
                    <a:cs typeface="Times New Roman" panose="02020603050405020304" pitchFamily="18" charset="0"/>
                  </a:rPr>
                  <a:t>:</a:t>
                </a:r>
              </a:p>
              <a:p>
                <a:pPr marL="0" lvl="0" indent="0" algn="l" rtl="0">
                  <a:spcBef>
                    <a:spcPts val="0"/>
                  </a:spcBef>
                  <a:spcAft>
                    <a:spcPts val="0"/>
                  </a:spcAft>
                  <a:buNone/>
                </a:pP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tóm</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tắt</a:t>
                </a:r>
                <a:r>
                  <a:rPr lang="en-US" sz="1800">
                    <a:effectLst/>
                    <a:latin typeface="Aptos" panose="020B0004020202020204" pitchFamily="34" charset="0"/>
                    <a:cs typeface="Times New Roman" panose="02020603050405020304" pitchFamily="18" charset="0"/>
                  </a:rPr>
                  <a:t>)</a:t>
                </a:r>
              </a:p>
              <a:p>
                <a:pPr marL="0" lvl="0" indent="0" algn="l" rtl="0">
                  <a:spcBef>
                    <a:spcPts val="0"/>
                  </a:spcBef>
                  <a:spcAft>
                    <a:spcPts val="0"/>
                  </a:spcAft>
                  <a:buNone/>
                </a:pPr>
                <a:endParaRPr lang="en-US" sz="1800">
                  <a:effectLst/>
                  <a:latin typeface="Aptos" panose="020B0004020202020204" pitchFamily="34" charset="0"/>
                  <a:cs typeface="Times New Roman" panose="02020603050405020304" pitchFamily="18" charset="0"/>
                </a:endParaRPr>
              </a:p>
              <a:p>
                <a:pPr marL="0" lvl="0" indent="0" algn="l" rtl="0">
                  <a:spcBef>
                    <a:spcPts val="0"/>
                  </a:spcBef>
                  <a:spcAft>
                    <a:spcPts val="0"/>
                  </a:spcAft>
                  <a:buNone/>
                </a:pPr>
                <a:r>
                  <a:rPr lang="en-US" sz="1800" err="1">
                    <a:effectLst/>
                    <a:latin typeface="Aptos" panose="020B0004020202020204" pitchFamily="34" charset="0"/>
                    <a:cs typeface="Times New Roman" panose="02020603050405020304" pitchFamily="18" charset="0"/>
                  </a:rPr>
                  <a:t>Giải</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thích</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các</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đại</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lượng</a:t>
                </a:r>
                <a:r>
                  <a:rPr lang="en-US" sz="1800">
                    <a:effectLst/>
                    <a:latin typeface="Aptos" panose="020B0004020202020204" pitchFamily="34" charset="0"/>
                    <a:cs typeface="Times New Roman" panose="02020603050405020304" pitchFamily="18" charset="0"/>
                  </a:rPr>
                  <a:t> ở </a:t>
                </a:r>
                <a:r>
                  <a:rPr lang="en-US" sz="1800" err="1">
                    <a:effectLst/>
                    <a:latin typeface="Aptos" panose="020B0004020202020204" pitchFamily="34" charset="0"/>
                    <a:cs typeface="Times New Roman" panose="02020603050405020304" pitchFamily="18" charset="0"/>
                  </a:rPr>
                  <a:t>trục</a:t>
                </a:r>
                <a:r>
                  <a:rPr lang="en-US" sz="1800">
                    <a:effectLst/>
                    <a:latin typeface="Aptos" panose="020B0004020202020204" pitchFamily="34" charset="0"/>
                    <a:cs typeface="Times New Roman" panose="02020603050405020304" pitchFamily="18" charset="0"/>
                  </a:rPr>
                  <a:t> tung:</a:t>
                </a:r>
              </a:p>
              <a:p>
                <a:pPr marL="285750" lvl="0" indent="-285750" algn="l" rtl="0">
                  <a:spcBef>
                    <a:spcPts val="0"/>
                  </a:spcBef>
                  <a:spcAft>
                    <a:spcPts val="0"/>
                  </a:spcAft>
                  <a:buFontTx/>
                  <a:buChar char="-"/>
                </a:pPr>
                <a:r>
                  <a:rPr lang="en-US" sz="1800" b="1" err="1">
                    <a:effectLst/>
                    <a:latin typeface="Aptos" panose="020B0004020202020204" pitchFamily="34" charset="0"/>
                    <a:cs typeface="Times New Roman" panose="02020603050405020304" pitchFamily="18" charset="0"/>
                  </a:rPr>
                  <a:t>Cảm</a:t>
                </a:r>
                <a:r>
                  <a:rPr lang="en-US" sz="1800" b="1">
                    <a:effectLst/>
                    <a:latin typeface="Aptos" panose="020B0004020202020204" pitchFamily="34" charset="0"/>
                    <a:cs typeface="Times New Roman" panose="02020603050405020304" pitchFamily="18" charset="0"/>
                  </a:rPr>
                  <a:t> </a:t>
                </a:r>
                <a:r>
                  <a:rPr lang="en-US" sz="1800" b="1" err="1">
                    <a:effectLst/>
                    <a:latin typeface="Aptos" panose="020B0004020202020204" pitchFamily="34" charset="0"/>
                    <a:cs typeface="Times New Roman" panose="02020603050405020304" pitchFamily="18" charset="0"/>
                  </a:rPr>
                  <a:t>biến</a:t>
                </a:r>
                <a:r>
                  <a:rPr lang="en-US" sz="1800" b="1">
                    <a:effectLst/>
                    <a:latin typeface="Aptos" panose="020B0004020202020204" pitchFamily="34" charset="0"/>
                    <a:cs typeface="Times New Roman" panose="02020603050405020304" pitchFamily="18" charset="0"/>
                  </a:rPr>
                  <a:t> </a:t>
                </a:r>
                <a:r>
                  <a:rPr lang="en-US" sz="1800" b="1" err="1">
                    <a:effectLst/>
                    <a:latin typeface="Aptos" panose="020B0004020202020204" pitchFamily="34" charset="0"/>
                    <a:cs typeface="Times New Roman" panose="02020603050405020304" pitchFamily="18" charset="0"/>
                  </a:rPr>
                  <a:t>áp</a:t>
                </a:r>
                <a:r>
                  <a:rPr lang="en-US" sz="1800" b="1">
                    <a:effectLst/>
                    <a:latin typeface="Aptos" panose="020B0004020202020204" pitchFamily="34" charset="0"/>
                    <a:cs typeface="Times New Roman" panose="02020603050405020304" pitchFamily="18" charset="0"/>
                  </a:rPr>
                  <a:t> </a:t>
                </a:r>
                <a:r>
                  <a:rPr lang="en-US" sz="1800" b="1" err="1">
                    <a:effectLst/>
                    <a:latin typeface="Aptos" panose="020B0004020202020204" pitchFamily="34" charset="0"/>
                    <a:cs typeface="Times New Roman" panose="02020603050405020304" pitchFamily="18" charset="0"/>
                  </a:rPr>
                  <a:t>điện</a:t>
                </a:r>
                <a:r>
                  <a:rPr lang="en-US" sz="1800" b="1">
                    <a:effectLst/>
                    <a:latin typeface="Aptos" panose="020B0004020202020204" pitchFamily="34" charset="0"/>
                    <a:cs typeface="Times New Roman" panose="02020603050405020304" pitchFamily="18" charset="0"/>
                  </a:rPr>
                  <a:t>: </a:t>
                </a:r>
                <a:r>
                  <a:rPr lang="en-US" sz="3200" b="0" i="0">
                    <a:solidFill>
                      <a:srgbClr val="DFE2E7"/>
                    </a:solidFill>
                    <a:effectLst/>
                    <a:latin typeface="SegoeuiPc"/>
                  </a:rPr>
                  <a:t>bánh </a:t>
                </a:r>
                <a:r>
                  <a:rPr lang="en-US" sz="3200" b="0" i="0" err="1">
                    <a:solidFill>
                      <a:srgbClr val="DFE2E7"/>
                    </a:solidFill>
                    <a:effectLst/>
                    <a:latin typeface="SegoeuiPc"/>
                  </a:rPr>
                  <a:t>xe</a:t>
                </a:r>
                <a:r>
                  <a:rPr lang="en-US" sz="3200" b="0" i="0">
                    <a:solidFill>
                      <a:srgbClr val="DFE2E7"/>
                    </a:solidFill>
                    <a:effectLst/>
                    <a:latin typeface="SegoeuiPc"/>
                  </a:rPr>
                  <a:t> </a:t>
                </a:r>
                <a:r>
                  <a:rPr lang="en-US" sz="3200" b="0" i="0" err="1">
                    <a:solidFill>
                      <a:srgbClr val="DFE2E7"/>
                    </a:solidFill>
                    <a:effectLst/>
                    <a:latin typeface="SegoeuiPc"/>
                  </a:rPr>
                  <a:t>lăn</a:t>
                </a:r>
                <a:r>
                  <a:rPr lang="en-US" sz="3200" b="0" i="0">
                    <a:solidFill>
                      <a:srgbClr val="DFE2E7"/>
                    </a:solidFill>
                    <a:effectLst/>
                    <a:latin typeface="SegoeuiPc"/>
                  </a:rPr>
                  <a:t> qua </a:t>
                </a:r>
                <a:r>
                  <a:rPr lang="en-US" sz="3200" b="0" i="0" err="1">
                    <a:solidFill>
                      <a:srgbClr val="DFE2E7"/>
                    </a:solidFill>
                    <a:effectLst/>
                    <a:latin typeface="SegoeuiPc"/>
                  </a:rPr>
                  <a:t>vòng</a:t>
                </a:r>
                <a:r>
                  <a:rPr lang="en-US" sz="3200" b="0" i="0">
                    <a:solidFill>
                      <a:srgbClr val="DFE2E7"/>
                    </a:solidFill>
                    <a:effectLst/>
                    <a:latin typeface="SegoeuiPc"/>
                  </a:rPr>
                  <a:t> </a:t>
                </a:r>
                <a:r>
                  <a:rPr lang="en-US" sz="3200" b="0" i="0" err="1">
                    <a:solidFill>
                      <a:srgbClr val="DFE2E7"/>
                    </a:solidFill>
                    <a:effectLst/>
                    <a:latin typeface="SegoeuiPc"/>
                  </a:rPr>
                  <a:t>từ</a:t>
                </a:r>
                <a:r>
                  <a:rPr lang="en-US" sz="3200" b="0" i="0">
                    <a:solidFill>
                      <a:srgbClr val="DFE2E7"/>
                    </a:solidFill>
                    <a:effectLst/>
                    <a:latin typeface="SegoeuiPc"/>
                  </a:rPr>
                  <a:t> -&gt; </a:t>
                </a:r>
                <a:r>
                  <a:rPr lang="en-US" sz="3200" b="0" i="0" err="1">
                    <a:solidFill>
                      <a:srgbClr val="DFE2E7"/>
                    </a:solidFill>
                    <a:effectLst/>
                    <a:latin typeface="SegoeuiPc"/>
                  </a:rPr>
                  <a:t>gây</a:t>
                </a:r>
                <a:r>
                  <a:rPr lang="en-US" sz="3200" b="0" i="0">
                    <a:solidFill>
                      <a:srgbClr val="DFE2E7"/>
                    </a:solidFill>
                    <a:effectLst/>
                    <a:latin typeface="SegoeuiPc"/>
                  </a:rPr>
                  <a:t> </a:t>
                </a:r>
                <a:r>
                  <a:rPr lang="en-US" sz="3200" b="0" i="0" err="1">
                    <a:solidFill>
                      <a:srgbClr val="DFE2E7"/>
                    </a:solidFill>
                    <a:effectLst/>
                    <a:latin typeface="SegoeuiPc"/>
                  </a:rPr>
                  <a:t>tác</a:t>
                </a:r>
                <a:r>
                  <a:rPr lang="en-US" sz="3200" b="0" i="0">
                    <a:solidFill>
                      <a:srgbClr val="DFE2E7"/>
                    </a:solidFill>
                    <a:effectLst/>
                    <a:latin typeface="SegoeuiPc"/>
                  </a:rPr>
                  <a:t> </a:t>
                </a:r>
                <a:r>
                  <a:rPr lang="en-US" sz="3200" b="0" i="0" err="1">
                    <a:solidFill>
                      <a:srgbClr val="DFE2E7"/>
                    </a:solidFill>
                    <a:effectLst/>
                    <a:latin typeface="SegoeuiPc"/>
                  </a:rPr>
                  <a:t>động</a:t>
                </a:r>
                <a:r>
                  <a:rPr lang="en-US" sz="3200" b="0" i="0">
                    <a:solidFill>
                      <a:srgbClr val="DFE2E7"/>
                    </a:solidFill>
                    <a:effectLst/>
                    <a:latin typeface="SegoeuiPc"/>
                  </a:rPr>
                  <a:t> </a:t>
                </a:r>
                <a:r>
                  <a:rPr lang="en-US" sz="3200" b="0" i="0" err="1">
                    <a:solidFill>
                      <a:srgbClr val="DFE2E7"/>
                    </a:solidFill>
                    <a:effectLst/>
                    <a:latin typeface="SegoeuiPc"/>
                  </a:rPr>
                  <a:t>ngoại</a:t>
                </a:r>
                <a:r>
                  <a:rPr lang="en-US" sz="3200" b="0" i="0">
                    <a:solidFill>
                      <a:srgbClr val="DFE2E7"/>
                    </a:solidFill>
                    <a:effectLst/>
                    <a:latin typeface="SegoeuiPc"/>
                  </a:rPr>
                  <a:t> </a:t>
                </a:r>
                <a:r>
                  <a:rPr lang="en-US" sz="3200" b="0" i="0" err="1">
                    <a:solidFill>
                      <a:srgbClr val="DFE2E7"/>
                    </a:solidFill>
                    <a:effectLst/>
                    <a:latin typeface="SegoeuiPc"/>
                  </a:rPr>
                  <a:t>lực</a:t>
                </a:r>
                <a:r>
                  <a:rPr lang="en-US" sz="3200" b="0" i="0">
                    <a:solidFill>
                      <a:srgbClr val="DFE2E7"/>
                    </a:solidFill>
                    <a:effectLst/>
                    <a:latin typeface="SegoeuiPc"/>
                  </a:rPr>
                  <a:t> -&gt; </a:t>
                </a:r>
                <a:r>
                  <a:rPr lang="en-US" sz="3200" b="0" i="0" err="1">
                    <a:solidFill>
                      <a:srgbClr val="DFE2E7"/>
                    </a:solidFill>
                    <a:effectLst/>
                    <a:latin typeface="SegoeuiPc"/>
                  </a:rPr>
                  <a:t>khiến</a:t>
                </a:r>
                <a:r>
                  <a:rPr lang="en-US" sz="3200" b="0" i="0">
                    <a:solidFill>
                      <a:srgbClr val="DFE2E7"/>
                    </a:solidFill>
                    <a:effectLst/>
                    <a:latin typeface="SegoeuiPc"/>
                  </a:rPr>
                  <a:t> </a:t>
                </a:r>
                <a:r>
                  <a:rPr lang="en-US" sz="3200" b="0" i="0" err="1">
                    <a:solidFill>
                      <a:srgbClr val="DFE2E7"/>
                    </a:solidFill>
                    <a:effectLst/>
                    <a:latin typeface="SegoeuiPc"/>
                  </a:rPr>
                  <a:t>tần</a:t>
                </a:r>
                <a:r>
                  <a:rPr lang="en-US" sz="3200" b="0" i="0">
                    <a:solidFill>
                      <a:srgbClr val="DFE2E7"/>
                    </a:solidFill>
                    <a:effectLst/>
                    <a:latin typeface="SegoeuiPc"/>
                  </a:rPr>
                  <a:t> </a:t>
                </a:r>
                <a:r>
                  <a:rPr lang="en-US" sz="3200" b="0" i="0" err="1">
                    <a:solidFill>
                      <a:srgbClr val="DFE2E7"/>
                    </a:solidFill>
                    <a:effectLst/>
                    <a:latin typeface="SegoeuiPc"/>
                  </a:rPr>
                  <a:t>số</a:t>
                </a:r>
                <a:r>
                  <a:rPr lang="en-US" sz="3200" b="0" i="0">
                    <a:solidFill>
                      <a:srgbClr val="DFE2E7"/>
                    </a:solidFill>
                    <a:effectLst/>
                    <a:latin typeface="SegoeuiPc"/>
                  </a:rPr>
                  <a:t> (</a:t>
                </a:r>
                <a:r>
                  <a:rPr lang="en-US" sz="3200" b="0" i="0" err="1">
                    <a:solidFill>
                      <a:srgbClr val="DFE2E7"/>
                    </a:solidFill>
                    <a:effectLst/>
                    <a:latin typeface="SegoeuiPc"/>
                  </a:rPr>
                  <a:t>tín</a:t>
                </a:r>
                <a:r>
                  <a:rPr lang="en-US" sz="3200" b="0" i="0">
                    <a:solidFill>
                      <a:srgbClr val="DFE2E7"/>
                    </a:solidFill>
                    <a:effectLst/>
                    <a:latin typeface="SegoeuiPc"/>
                  </a:rPr>
                  <a:t> </a:t>
                </a:r>
                <a:r>
                  <a:rPr lang="en-US" sz="3200" b="0" i="0" err="1">
                    <a:solidFill>
                      <a:srgbClr val="DFE2E7"/>
                    </a:solidFill>
                    <a:effectLst/>
                    <a:latin typeface="SegoeuiPc"/>
                  </a:rPr>
                  <a:t>hiệu</a:t>
                </a:r>
                <a:r>
                  <a:rPr lang="en-US" sz="3200" b="0" i="0">
                    <a:solidFill>
                      <a:srgbClr val="DFE2E7"/>
                    </a:solidFill>
                    <a:effectLst/>
                    <a:latin typeface="SegoeuiPc"/>
                  </a:rPr>
                  <a:t>) </a:t>
                </a:r>
                <a:r>
                  <a:rPr lang="en-US" sz="3200" b="0" i="0" err="1">
                    <a:solidFill>
                      <a:srgbClr val="DFE2E7"/>
                    </a:solidFill>
                    <a:effectLst/>
                    <a:latin typeface="SegoeuiPc"/>
                  </a:rPr>
                  <a:t>nhảy</a:t>
                </a:r>
                <a:r>
                  <a:rPr lang="en-US" sz="3200" b="0" i="0">
                    <a:solidFill>
                      <a:srgbClr val="DFE2E7"/>
                    </a:solidFill>
                    <a:effectLst/>
                    <a:latin typeface="SegoeuiPc"/>
                  </a:rPr>
                  <a:t> </a:t>
                </a:r>
                <a:r>
                  <a:rPr lang="en-US" sz="3200" b="0" i="0" err="1">
                    <a:solidFill>
                      <a:srgbClr val="DFE2E7"/>
                    </a:solidFill>
                    <a:effectLst/>
                    <a:latin typeface="SegoeuiPc"/>
                  </a:rPr>
                  <a:t>lên</a:t>
                </a:r>
                <a:r>
                  <a:rPr lang="en-US" sz="3200" b="0" i="0">
                    <a:solidFill>
                      <a:srgbClr val="DFE2E7"/>
                    </a:solidFill>
                    <a:effectLst/>
                    <a:latin typeface="SegoeuiPc"/>
                  </a:rPr>
                  <a:t> -&gt; </a:t>
                </a:r>
                <a:r>
                  <a:rPr lang="en-US" sz="3200" b="0" i="0" err="1">
                    <a:solidFill>
                      <a:srgbClr val="DFE2E7"/>
                    </a:solidFill>
                    <a:effectLst/>
                    <a:latin typeface="SegoeuiPc"/>
                  </a:rPr>
                  <a:t>tính</a:t>
                </a:r>
                <a:r>
                  <a:rPr lang="en-US" sz="3200" b="0" i="0">
                    <a:solidFill>
                      <a:srgbClr val="DFE2E7"/>
                    </a:solidFill>
                    <a:effectLst/>
                    <a:latin typeface="SegoeuiPc"/>
                  </a:rPr>
                  <a:t> </a:t>
                </a:r>
                <a:r>
                  <a:rPr lang="en-US" sz="3200" b="0" i="0" err="1">
                    <a:solidFill>
                      <a:srgbClr val="DFE2E7"/>
                    </a:solidFill>
                    <a:effectLst/>
                    <a:latin typeface="SegoeuiPc"/>
                  </a:rPr>
                  <a:t>cho</a:t>
                </a:r>
                <a:r>
                  <a:rPr lang="en-US" sz="3200" b="0" i="0">
                    <a:solidFill>
                      <a:srgbClr val="DFE2E7"/>
                    </a:solidFill>
                    <a:effectLst/>
                    <a:latin typeface="SegoeuiPc"/>
                  </a:rPr>
                  <a:t> </a:t>
                </a:r>
                <a:r>
                  <a:rPr lang="en-US" sz="3200" b="0" i="0" err="1">
                    <a:solidFill>
                      <a:srgbClr val="DFE2E7"/>
                    </a:solidFill>
                    <a:effectLst/>
                    <a:latin typeface="SegoeuiPc"/>
                  </a:rPr>
                  <a:t>khoảng</a:t>
                </a:r>
                <a:r>
                  <a:rPr lang="en-US" sz="3200" b="0" i="0">
                    <a:solidFill>
                      <a:srgbClr val="DFE2E7"/>
                    </a:solidFill>
                    <a:effectLst/>
                    <a:latin typeface="SegoeuiPc"/>
                  </a:rPr>
                  <a:t> </a:t>
                </a:r>
                <a:r>
                  <a:rPr lang="en-US" sz="3200" b="0" i="0" err="1">
                    <a:solidFill>
                      <a:srgbClr val="DFE2E7"/>
                    </a:solidFill>
                    <a:effectLst/>
                    <a:latin typeface="SegoeuiPc"/>
                  </a:rPr>
                  <a:t>cách</a:t>
                </a:r>
                <a:r>
                  <a:rPr lang="en-US" sz="3200" b="0" i="0">
                    <a:solidFill>
                      <a:srgbClr val="DFE2E7"/>
                    </a:solidFill>
                    <a:effectLst/>
                    <a:latin typeface="SegoeuiPc"/>
                  </a:rPr>
                  <a:t> </a:t>
                </a:r>
                <a:r>
                  <a:rPr lang="en-US" sz="3200" b="0" i="0" err="1">
                    <a:solidFill>
                      <a:srgbClr val="DFE2E7"/>
                    </a:solidFill>
                    <a:effectLst/>
                    <a:latin typeface="SegoeuiPc"/>
                  </a:rPr>
                  <a:t>trục</a:t>
                </a:r>
                <a:r>
                  <a:rPr lang="en-US" sz="3200" b="0" i="0">
                    <a:solidFill>
                      <a:srgbClr val="DFE2E7"/>
                    </a:solidFill>
                    <a:effectLst/>
                    <a:latin typeface="SegoeuiPc"/>
                  </a:rPr>
                  <a:t> </a:t>
                </a:r>
                <a:r>
                  <a:rPr lang="en-US" sz="3200" b="0" i="0" err="1">
                    <a:solidFill>
                      <a:srgbClr val="DFE2E7"/>
                    </a:solidFill>
                    <a:effectLst/>
                    <a:latin typeface="SegoeuiPc"/>
                  </a:rPr>
                  <a:t>xe</a:t>
                </a:r>
                <a:endParaRPr lang="en-US" sz="3200" b="0" i="0">
                  <a:solidFill>
                    <a:srgbClr val="DFE2E7"/>
                  </a:solidFill>
                  <a:effectLst/>
                  <a:latin typeface="SegoeuiPc"/>
                </a:endParaRPr>
              </a:p>
              <a:p>
                <a:pPr marL="285750" lvl="0" indent="-285750" algn="l" rtl="0">
                  <a:spcBef>
                    <a:spcPts val="0"/>
                  </a:spcBef>
                  <a:spcAft>
                    <a:spcPts val="0"/>
                  </a:spcAft>
                  <a:buFontTx/>
                  <a:buChar char="-"/>
                </a:pPr>
                <a:r>
                  <a:rPr lang="en-US" sz="1800" b="1">
                    <a:effectLst/>
                    <a:latin typeface="Aptos" panose="020B0004020202020204" pitchFamily="34" charset="0"/>
                    <a:cs typeface="Times New Roman" panose="02020603050405020304" pitchFamily="18" charset="0"/>
                  </a:rPr>
                  <a:t>Analogue:</a:t>
                </a:r>
                <a:r>
                  <a:rPr lang="en-US" sz="1800">
                    <a:effectLst/>
                    <a:latin typeface="Aptos" panose="020B0004020202020204" pitchFamily="34" charset="0"/>
                    <a:cs typeface="Times New Roman" panose="02020603050405020304" pitchFamily="18" charset="0"/>
                  </a:rPr>
                  <a:t> </a:t>
                </a:r>
                <a:r>
                  <a:rPr lang="en-US" sz="3200" b="0" i="0" err="1">
                    <a:solidFill>
                      <a:srgbClr val="DFE2E7"/>
                    </a:solidFill>
                    <a:effectLst/>
                    <a:latin typeface="SegoeuiPc"/>
                  </a:rPr>
                  <a:t>sự</a:t>
                </a:r>
                <a:r>
                  <a:rPr lang="en-US" sz="3200" b="0" i="0">
                    <a:solidFill>
                      <a:srgbClr val="DFE2E7"/>
                    </a:solidFill>
                    <a:effectLst/>
                    <a:latin typeface="SegoeuiPc"/>
                  </a:rPr>
                  <a:t> </a:t>
                </a:r>
                <a:r>
                  <a:rPr lang="en-US" sz="3200" b="0" i="0" err="1">
                    <a:solidFill>
                      <a:srgbClr val="DFE2E7"/>
                    </a:solidFill>
                    <a:effectLst/>
                    <a:latin typeface="SegoeuiPc"/>
                  </a:rPr>
                  <a:t>thay</a:t>
                </a:r>
                <a:r>
                  <a:rPr lang="en-US" sz="3200" b="0" i="0">
                    <a:solidFill>
                      <a:srgbClr val="DFE2E7"/>
                    </a:solidFill>
                    <a:effectLst/>
                    <a:latin typeface="SegoeuiPc"/>
                  </a:rPr>
                  <a:t> </a:t>
                </a:r>
                <a:r>
                  <a:rPr lang="en-US" sz="3200" b="0" i="0" err="1">
                    <a:solidFill>
                      <a:srgbClr val="DFE2E7"/>
                    </a:solidFill>
                    <a:effectLst/>
                    <a:latin typeface="SegoeuiPc"/>
                  </a:rPr>
                  <a:t>đổi</a:t>
                </a:r>
                <a:r>
                  <a:rPr lang="en-US" sz="3200" b="0" i="0">
                    <a:solidFill>
                      <a:srgbClr val="DFE2E7"/>
                    </a:solidFill>
                    <a:effectLst/>
                    <a:latin typeface="SegoeuiPc"/>
                  </a:rPr>
                  <a:t> </a:t>
                </a:r>
                <a:r>
                  <a:rPr lang="en-US" sz="3200" b="0" i="0" err="1">
                    <a:solidFill>
                      <a:srgbClr val="DFE2E7"/>
                    </a:solidFill>
                    <a:effectLst/>
                    <a:latin typeface="SegoeuiPc"/>
                  </a:rPr>
                  <a:t>tần</a:t>
                </a:r>
                <a:r>
                  <a:rPr lang="en-US" sz="3200" b="0" i="0">
                    <a:solidFill>
                      <a:srgbClr val="DFE2E7"/>
                    </a:solidFill>
                    <a:effectLst/>
                    <a:latin typeface="SegoeuiPc"/>
                  </a:rPr>
                  <a:t> </a:t>
                </a:r>
                <a:r>
                  <a:rPr lang="en-US" sz="3200" b="0" i="0" err="1">
                    <a:solidFill>
                      <a:srgbClr val="DFE2E7"/>
                    </a:solidFill>
                    <a:effectLst/>
                    <a:latin typeface="SegoeuiPc"/>
                  </a:rPr>
                  <a:t>số</a:t>
                </a:r>
                <a:r>
                  <a:rPr lang="en-US" sz="3200" b="0" i="0">
                    <a:solidFill>
                      <a:srgbClr val="DFE2E7"/>
                    </a:solidFill>
                    <a:effectLst/>
                    <a:latin typeface="SegoeuiPc"/>
                  </a:rPr>
                  <a:t> </a:t>
                </a:r>
                <a:r>
                  <a:rPr lang="en-US" sz="3200" b="0" i="0" err="1">
                    <a:solidFill>
                      <a:srgbClr val="DFE2E7"/>
                    </a:solidFill>
                    <a:effectLst/>
                    <a:latin typeface="SegoeuiPc"/>
                  </a:rPr>
                  <a:t>của</a:t>
                </a:r>
                <a:r>
                  <a:rPr lang="en-US" sz="3200" b="0" i="0">
                    <a:solidFill>
                      <a:srgbClr val="DFE2E7"/>
                    </a:solidFill>
                    <a:effectLst/>
                    <a:latin typeface="SegoeuiPc"/>
                  </a:rPr>
                  <a:t> </a:t>
                </a:r>
                <a:r>
                  <a:rPr lang="en-US" sz="3200" b="0" i="0" err="1">
                    <a:solidFill>
                      <a:srgbClr val="DFE2E7"/>
                    </a:solidFill>
                    <a:effectLst/>
                    <a:latin typeface="SegoeuiPc"/>
                  </a:rPr>
                  <a:t>vòng</a:t>
                </a:r>
                <a:r>
                  <a:rPr lang="en-US" sz="3200" b="0" i="0">
                    <a:solidFill>
                      <a:srgbClr val="DFE2E7"/>
                    </a:solidFill>
                    <a:effectLst/>
                    <a:latin typeface="SegoeuiPc"/>
                  </a:rPr>
                  <a:t> </a:t>
                </a:r>
                <a:r>
                  <a:rPr lang="en-US" sz="3200" b="0" i="0" err="1">
                    <a:solidFill>
                      <a:srgbClr val="DFE2E7"/>
                    </a:solidFill>
                    <a:effectLst/>
                    <a:latin typeface="SegoeuiPc"/>
                  </a:rPr>
                  <a:t>từ</a:t>
                </a:r>
                <a:r>
                  <a:rPr lang="en-US" sz="3200" b="0" i="0">
                    <a:solidFill>
                      <a:srgbClr val="DFE2E7"/>
                    </a:solidFill>
                    <a:effectLst/>
                    <a:latin typeface="SegoeuiPc"/>
                  </a:rPr>
                  <a:t> </a:t>
                </a:r>
                <a:r>
                  <a:rPr lang="en-US" sz="3200" b="0" i="0" err="1">
                    <a:solidFill>
                      <a:srgbClr val="DFE2E7"/>
                    </a:solidFill>
                    <a:effectLst/>
                    <a:latin typeface="SegoeuiPc"/>
                  </a:rPr>
                  <a:t>khi</a:t>
                </a:r>
                <a:r>
                  <a:rPr lang="en-US" sz="3200" b="0" i="0">
                    <a:solidFill>
                      <a:srgbClr val="DFE2E7"/>
                    </a:solidFill>
                    <a:effectLst/>
                    <a:latin typeface="SegoeuiPc"/>
                  </a:rPr>
                  <a:t> </a:t>
                </a:r>
                <a:r>
                  <a:rPr lang="en-US" sz="3200" b="0" i="0" err="1">
                    <a:solidFill>
                      <a:srgbClr val="DFE2E7"/>
                    </a:solidFill>
                    <a:effectLst/>
                    <a:latin typeface="SegoeuiPc"/>
                  </a:rPr>
                  <a:t>xe</a:t>
                </a:r>
                <a:r>
                  <a:rPr lang="en-US" sz="3200" b="0" i="0">
                    <a:solidFill>
                      <a:srgbClr val="DFE2E7"/>
                    </a:solidFill>
                    <a:effectLst/>
                    <a:latin typeface="SegoeuiPc"/>
                  </a:rPr>
                  <a:t> </a:t>
                </a:r>
                <a:r>
                  <a:rPr lang="en-US" sz="3200" b="0" i="0" err="1">
                    <a:solidFill>
                      <a:srgbClr val="DFE2E7"/>
                    </a:solidFill>
                    <a:effectLst/>
                    <a:latin typeface="SegoeuiPc"/>
                  </a:rPr>
                  <a:t>bắt</a:t>
                </a:r>
                <a:r>
                  <a:rPr lang="en-US" sz="3200" b="0" i="0">
                    <a:solidFill>
                      <a:srgbClr val="DFE2E7"/>
                    </a:solidFill>
                    <a:effectLst/>
                    <a:latin typeface="SegoeuiPc"/>
                  </a:rPr>
                  <a:t> </a:t>
                </a:r>
                <a:r>
                  <a:rPr lang="en-US" sz="3200" b="0" i="0" err="1">
                    <a:solidFill>
                      <a:srgbClr val="DFE2E7"/>
                    </a:solidFill>
                    <a:effectLst/>
                    <a:latin typeface="SegoeuiPc"/>
                  </a:rPr>
                  <a:t>đầu</a:t>
                </a:r>
                <a:r>
                  <a:rPr lang="en-US" sz="3200" b="0" i="0">
                    <a:solidFill>
                      <a:srgbClr val="DFE2E7"/>
                    </a:solidFill>
                    <a:effectLst/>
                    <a:latin typeface="SegoeuiPc"/>
                  </a:rPr>
                  <a:t> di </a:t>
                </a:r>
                <a:r>
                  <a:rPr lang="en-US" sz="3200" b="0" i="0" err="1">
                    <a:solidFill>
                      <a:srgbClr val="DFE2E7"/>
                    </a:solidFill>
                    <a:effectLst/>
                    <a:latin typeface="SegoeuiPc"/>
                  </a:rPr>
                  <a:t>chuyển</a:t>
                </a:r>
                <a:r>
                  <a:rPr lang="en-US" sz="3200" b="0" i="0">
                    <a:solidFill>
                      <a:srgbClr val="DFE2E7"/>
                    </a:solidFill>
                    <a:effectLst/>
                    <a:latin typeface="SegoeuiPc"/>
                  </a:rPr>
                  <a:t> </a:t>
                </a:r>
                <a:r>
                  <a:rPr lang="en-US" sz="3200" b="0" i="0" err="1">
                    <a:solidFill>
                      <a:srgbClr val="DFE2E7"/>
                    </a:solidFill>
                    <a:effectLst/>
                    <a:latin typeface="SegoeuiPc"/>
                  </a:rPr>
                  <a:t>lại</a:t>
                </a:r>
                <a:r>
                  <a:rPr lang="en-US" sz="3200" b="0" i="0">
                    <a:solidFill>
                      <a:srgbClr val="DFE2E7"/>
                    </a:solidFill>
                    <a:effectLst/>
                    <a:latin typeface="SegoeuiPc"/>
                  </a:rPr>
                  <a:t> </a:t>
                </a:r>
                <a:r>
                  <a:rPr lang="en-US" sz="3200" b="0" i="0" err="1">
                    <a:solidFill>
                      <a:srgbClr val="DFE2E7"/>
                    </a:solidFill>
                    <a:effectLst/>
                    <a:latin typeface="SegoeuiPc"/>
                  </a:rPr>
                  <a:t>gần</a:t>
                </a:r>
                <a:r>
                  <a:rPr lang="en-US" sz="3200" b="0" i="0">
                    <a:solidFill>
                      <a:srgbClr val="DFE2E7"/>
                    </a:solidFill>
                    <a:effectLst/>
                    <a:latin typeface="SegoeuiPc"/>
                  </a:rPr>
                  <a:t>.</a:t>
                </a:r>
              </a:p>
              <a:p>
                <a:pPr marL="285750" lvl="0" indent="-285750" algn="l" rtl="0">
                  <a:spcBef>
                    <a:spcPts val="0"/>
                  </a:spcBef>
                  <a:spcAft>
                    <a:spcPts val="0"/>
                  </a:spcAft>
                  <a:buFontTx/>
                  <a:buChar char="-"/>
                </a:pPr>
                <a:r>
                  <a:rPr lang="en-US" sz="3200" b="1" i="0">
                    <a:solidFill>
                      <a:srgbClr val="DFE2E7"/>
                    </a:solidFill>
                    <a:effectLst/>
                    <a:latin typeface="SegoeuiPc"/>
                    <a:cs typeface="Times New Roman" panose="02020603050405020304" pitchFamily="18" charset="0"/>
                  </a:rPr>
                  <a:t>Digital: </a:t>
                </a:r>
                <a:r>
                  <a:rPr lang="vi-VN" sz="3200" b="0" i="0">
                    <a:solidFill>
                      <a:srgbClr val="DFE2E7"/>
                    </a:solidFill>
                    <a:effectLst/>
                    <a:latin typeface="SegoeuiPc"/>
                  </a:rPr>
                  <a:t>tín hiệu đã xử lý để biết được thời gian chính xác thời gian xe đi vào vùng cảm ứng vòng từ</a:t>
                </a:r>
                <a:r>
                  <a:rPr lang="en-US" sz="3200" b="0" i="0">
                    <a:solidFill>
                      <a:srgbClr val="DFE2E7"/>
                    </a:solidFill>
                    <a:effectLst/>
                    <a:latin typeface="SegoeuiPc"/>
                  </a:rPr>
                  <a:t> </a:t>
                </a:r>
                <a:r>
                  <a:rPr lang="en-US" sz="3200" b="0" i="1">
                    <a:solidFill>
                      <a:srgbClr val="DFE2E7"/>
                    </a:solidFill>
                    <a:effectLst/>
                    <a:latin typeface="SegoeuiPc"/>
                  </a:rPr>
                  <a:t>(</a:t>
                </a:r>
                <a:r>
                  <a:rPr lang="en-US" sz="3200" b="0" i="1" err="1">
                    <a:solidFill>
                      <a:srgbClr val="DFE2E7"/>
                    </a:solidFill>
                    <a:effectLst/>
                    <a:latin typeface="SegoeuiPc"/>
                  </a:rPr>
                  <a:t>nghĩa</a:t>
                </a:r>
                <a:r>
                  <a:rPr lang="en-US" sz="3200" b="0" i="1">
                    <a:solidFill>
                      <a:srgbClr val="DFE2E7"/>
                    </a:solidFill>
                    <a:effectLst/>
                    <a:latin typeface="SegoeuiPc"/>
                  </a:rPr>
                  <a:t> </a:t>
                </a:r>
                <a:r>
                  <a:rPr lang="en-US" sz="3200" b="0" i="1" err="1">
                    <a:solidFill>
                      <a:srgbClr val="DFE2E7"/>
                    </a:solidFill>
                    <a:effectLst/>
                    <a:latin typeface="SegoeuiPc"/>
                  </a:rPr>
                  <a:t>là</a:t>
                </a:r>
                <a:r>
                  <a:rPr lang="en-US" sz="3200" b="0" i="1">
                    <a:solidFill>
                      <a:srgbClr val="DFE2E7"/>
                    </a:solidFill>
                    <a:effectLst/>
                    <a:latin typeface="SegoeuiPc"/>
                  </a:rPr>
                  <a:t> </a:t>
                </a:r>
                <a:r>
                  <a:rPr lang="en-US" sz="3200" b="0" i="1" err="1">
                    <a:solidFill>
                      <a:srgbClr val="DFE2E7"/>
                    </a:solidFill>
                    <a:effectLst/>
                    <a:latin typeface="SegoeuiPc"/>
                  </a:rPr>
                  <a:t>khi</a:t>
                </a:r>
                <a:r>
                  <a:rPr lang="en-US" sz="3200" b="0" i="1">
                    <a:solidFill>
                      <a:srgbClr val="DFE2E7"/>
                    </a:solidFill>
                    <a:effectLst/>
                    <a:latin typeface="SegoeuiPc"/>
                  </a:rPr>
                  <a:t> </a:t>
                </a:r>
                <a:r>
                  <a:rPr lang="en-US" sz="3200" b="0" i="1" err="1">
                    <a:solidFill>
                      <a:srgbClr val="DFE2E7"/>
                    </a:solidFill>
                    <a:effectLst/>
                    <a:latin typeface="SegoeuiPc"/>
                  </a:rPr>
                  <a:t>xe</a:t>
                </a:r>
                <a:r>
                  <a:rPr lang="en-US" sz="3200" b="0" i="1">
                    <a:solidFill>
                      <a:srgbClr val="DFE2E7"/>
                    </a:solidFill>
                    <a:effectLst/>
                    <a:latin typeface="SegoeuiPc"/>
                  </a:rPr>
                  <a:t> </a:t>
                </a:r>
                <a:r>
                  <a:rPr lang="en-US" sz="3200" b="0" i="1" err="1">
                    <a:solidFill>
                      <a:srgbClr val="DFE2E7"/>
                    </a:solidFill>
                    <a:effectLst/>
                    <a:latin typeface="SegoeuiPc"/>
                  </a:rPr>
                  <a:t>chạm</a:t>
                </a:r>
                <a:r>
                  <a:rPr lang="en-US" sz="3200" b="0" i="1">
                    <a:solidFill>
                      <a:srgbClr val="DFE2E7"/>
                    </a:solidFill>
                    <a:effectLst/>
                    <a:latin typeface="SegoeuiPc"/>
                  </a:rPr>
                  <a:t> </a:t>
                </a:r>
                <a:r>
                  <a:rPr lang="en-US" sz="3200" b="0" i="1" err="1">
                    <a:solidFill>
                      <a:srgbClr val="DFE2E7"/>
                    </a:solidFill>
                    <a:effectLst/>
                    <a:latin typeface="SegoeuiPc"/>
                  </a:rPr>
                  <a:t>vào</a:t>
                </a:r>
                <a:r>
                  <a:rPr lang="en-US" sz="3200" b="0" i="1">
                    <a:solidFill>
                      <a:srgbClr val="DFE2E7"/>
                    </a:solidFill>
                    <a:effectLst/>
                    <a:latin typeface="SegoeuiPc"/>
                  </a:rPr>
                  <a:t> </a:t>
                </a:r>
                <a:r>
                  <a:rPr lang="en-US" sz="3200" b="0" i="1" err="1">
                    <a:solidFill>
                      <a:srgbClr val="DFE2E7"/>
                    </a:solidFill>
                    <a:effectLst/>
                    <a:latin typeface="SegoeuiPc"/>
                  </a:rPr>
                  <a:t>vùng</a:t>
                </a:r>
                <a:r>
                  <a:rPr lang="en-US" sz="3200" b="0" i="1">
                    <a:solidFill>
                      <a:srgbClr val="DFE2E7"/>
                    </a:solidFill>
                    <a:effectLst/>
                    <a:latin typeface="SegoeuiPc"/>
                  </a:rPr>
                  <a:t> </a:t>
                </a:r>
                <a:r>
                  <a:rPr lang="en-US" sz="3200" b="0" i="1" err="1">
                    <a:solidFill>
                      <a:srgbClr val="DFE2E7"/>
                    </a:solidFill>
                    <a:effectLst/>
                    <a:latin typeface="SegoeuiPc"/>
                  </a:rPr>
                  <a:t>phát</a:t>
                </a:r>
                <a:r>
                  <a:rPr lang="en-US" sz="3200" b="0" i="1">
                    <a:solidFill>
                      <a:srgbClr val="DFE2E7"/>
                    </a:solidFill>
                    <a:effectLst/>
                    <a:latin typeface="SegoeuiPc"/>
                  </a:rPr>
                  <a:t> </a:t>
                </a:r>
                <a:r>
                  <a:rPr lang="en-US" sz="3200" b="0" i="1" err="1">
                    <a:solidFill>
                      <a:srgbClr val="DFE2E7"/>
                    </a:solidFill>
                    <a:effectLst/>
                    <a:latin typeface="SegoeuiPc"/>
                  </a:rPr>
                  <a:t>hiện</a:t>
                </a:r>
                <a:r>
                  <a:rPr lang="en-US" sz="3200" b="0" i="1">
                    <a:solidFill>
                      <a:srgbClr val="DFE2E7"/>
                    </a:solidFill>
                    <a:effectLst/>
                    <a:latin typeface="SegoeuiPc"/>
                  </a:rPr>
                  <a:t> </a:t>
                </a:r>
                <a:r>
                  <a:rPr lang="en-US" sz="3200" b="0" i="1" err="1">
                    <a:solidFill>
                      <a:srgbClr val="DFE2E7"/>
                    </a:solidFill>
                    <a:effectLst/>
                    <a:latin typeface="SegoeuiPc"/>
                  </a:rPr>
                  <a:t>của</a:t>
                </a:r>
                <a:r>
                  <a:rPr lang="en-US" sz="3200" b="0" i="1">
                    <a:solidFill>
                      <a:srgbClr val="DFE2E7"/>
                    </a:solidFill>
                    <a:effectLst/>
                    <a:latin typeface="SegoeuiPc"/>
                  </a:rPr>
                  <a:t> </a:t>
                </a:r>
                <a:r>
                  <a:rPr lang="en-US" sz="3200" b="0" i="1" err="1">
                    <a:solidFill>
                      <a:srgbClr val="DFE2E7"/>
                    </a:solidFill>
                    <a:effectLst/>
                    <a:latin typeface="SegoeuiPc"/>
                  </a:rPr>
                  <a:t>vòng</a:t>
                </a:r>
                <a:r>
                  <a:rPr lang="en-US" sz="3200" b="0" i="1">
                    <a:solidFill>
                      <a:srgbClr val="DFE2E7"/>
                    </a:solidFill>
                    <a:effectLst/>
                    <a:latin typeface="SegoeuiPc"/>
                  </a:rPr>
                  <a:t> </a:t>
                </a:r>
                <a:r>
                  <a:rPr lang="en-US" sz="3200" b="0" i="1" err="1">
                    <a:solidFill>
                      <a:srgbClr val="DFE2E7"/>
                    </a:solidFill>
                    <a:effectLst/>
                    <a:latin typeface="SegoeuiPc"/>
                  </a:rPr>
                  <a:t>từ</a:t>
                </a:r>
                <a:r>
                  <a:rPr lang="en-US" sz="3200" b="0" i="1">
                    <a:solidFill>
                      <a:srgbClr val="DFE2E7"/>
                    </a:solidFill>
                    <a:effectLst/>
                    <a:latin typeface="SegoeuiPc"/>
                  </a:rPr>
                  <a:t> - </a:t>
                </a:r>
                <a:r>
                  <a:rPr lang="en-US" sz="3200" b="0" i="1" err="1">
                    <a:solidFill>
                      <a:srgbClr val="DFE2E7"/>
                    </a:solidFill>
                    <a:effectLst/>
                    <a:latin typeface="SegoeuiPc"/>
                  </a:rPr>
                  <a:t>bắt</a:t>
                </a:r>
                <a:r>
                  <a:rPr lang="en-US" sz="3200" b="0" i="1">
                    <a:solidFill>
                      <a:srgbClr val="DFE2E7"/>
                    </a:solidFill>
                    <a:effectLst/>
                    <a:latin typeface="SegoeuiPc"/>
                  </a:rPr>
                  <a:t> </a:t>
                </a:r>
                <a:r>
                  <a:rPr lang="en-US" sz="3200" b="0" i="1" err="1">
                    <a:solidFill>
                      <a:srgbClr val="DFE2E7"/>
                    </a:solidFill>
                    <a:effectLst/>
                    <a:latin typeface="SegoeuiPc"/>
                  </a:rPr>
                  <a:t>đầu</a:t>
                </a:r>
                <a:r>
                  <a:rPr lang="en-US" sz="3200" b="0" i="1">
                    <a:solidFill>
                      <a:srgbClr val="DFE2E7"/>
                    </a:solidFill>
                    <a:effectLst/>
                    <a:latin typeface="SegoeuiPc"/>
                  </a:rPr>
                  <a:t> </a:t>
                </a:r>
                <a:r>
                  <a:rPr lang="en-US" sz="3200" b="0" i="1" err="1">
                    <a:solidFill>
                      <a:srgbClr val="DFE2E7"/>
                    </a:solidFill>
                    <a:effectLst/>
                    <a:latin typeface="SegoeuiPc"/>
                  </a:rPr>
                  <a:t>thời</a:t>
                </a:r>
                <a:r>
                  <a:rPr lang="en-US" sz="3200" b="0" i="1">
                    <a:solidFill>
                      <a:srgbClr val="DFE2E7"/>
                    </a:solidFill>
                    <a:effectLst/>
                    <a:latin typeface="SegoeuiPc"/>
                  </a:rPr>
                  <a:t> </a:t>
                </a:r>
                <a:r>
                  <a:rPr lang="en-US" sz="3200" b="0" i="1" err="1">
                    <a:solidFill>
                      <a:srgbClr val="DFE2E7"/>
                    </a:solidFill>
                    <a:effectLst/>
                    <a:latin typeface="SegoeuiPc"/>
                  </a:rPr>
                  <a:t>gian</a:t>
                </a:r>
                <a:r>
                  <a:rPr lang="en-US" sz="3200" b="0" i="1">
                    <a:solidFill>
                      <a:srgbClr val="DFE2E7"/>
                    </a:solidFill>
                    <a:effectLst/>
                    <a:latin typeface="SegoeuiPc"/>
                  </a:rPr>
                  <a:t> </a:t>
                </a:r>
                <a:r>
                  <a:rPr lang="en-US" sz="3200" b="0" i="1" err="1">
                    <a:solidFill>
                      <a:srgbClr val="DFE2E7"/>
                    </a:solidFill>
                    <a:effectLst/>
                    <a:latin typeface="SegoeuiPc"/>
                  </a:rPr>
                  <a:t>choáng</a:t>
                </a:r>
                <a:r>
                  <a:rPr lang="en-US" sz="3200" b="0" i="1">
                    <a:solidFill>
                      <a:srgbClr val="DFE2E7"/>
                    </a:solidFill>
                    <a:effectLst/>
                    <a:latin typeface="SegoeuiPc"/>
                  </a:rPr>
                  <a:t> </a:t>
                </a:r>
                <a:r>
                  <a:rPr lang="en-US" sz="3200" b="0" i="1" err="1">
                    <a:solidFill>
                      <a:srgbClr val="DFE2E7"/>
                    </a:solidFill>
                    <a:effectLst/>
                    <a:latin typeface="SegoeuiPc"/>
                  </a:rPr>
                  <a:t>chỗ</a:t>
                </a:r>
                <a:r>
                  <a:rPr lang="en-US" sz="3200" b="0" i="1">
                    <a:solidFill>
                      <a:srgbClr val="DFE2E7"/>
                    </a:solidFill>
                    <a:effectLst/>
                    <a:latin typeface="SegoeuiPc"/>
                  </a:rPr>
                  <a:t> </a:t>
                </a:r>
                <a:r>
                  <a:rPr lang="en-US" sz="3200" b="0" i="1" err="1">
                    <a:solidFill>
                      <a:srgbClr val="DFE2E7"/>
                    </a:solidFill>
                    <a:effectLst/>
                    <a:latin typeface="SegoeuiPc"/>
                  </a:rPr>
                  <a:t>của</a:t>
                </a:r>
                <a:r>
                  <a:rPr lang="en-US" sz="3200" b="0" i="1">
                    <a:solidFill>
                      <a:srgbClr val="DFE2E7"/>
                    </a:solidFill>
                    <a:effectLst/>
                    <a:latin typeface="SegoeuiPc"/>
                  </a:rPr>
                  <a:t> </a:t>
                </a:r>
                <a:r>
                  <a:rPr lang="en-US" sz="3200" b="0" i="1" err="1">
                    <a:solidFill>
                      <a:srgbClr val="DFE2E7"/>
                    </a:solidFill>
                    <a:effectLst/>
                    <a:latin typeface="SegoeuiPc"/>
                  </a:rPr>
                  <a:t>xe</a:t>
                </a:r>
                <a:r>
                  <a:rPr lang="en-US" sz="3200" b="0" i="1">
                    <a:solidFill>
                      <a:srgbClr val="DFE2E7"/>
                    </a:solidFill>
                    <a:effectLst/>
                    <a:latin typeface="SegoeuiPc"/>
                  </a:rPr>
                  <a:t>)</a:t>
                </a:r>
                <a:endParaRPr lang="en-US" sz="1800" i="1">
                  <a:effectLst/>
                  <a:latin typeface="Aptos" panose="020B0004020202020204" pitchFamily="34" charset="0"/>
                  <a:cs typeface="Times New Roman" panose="02020603050405020304" pitchFamily="18" charset="0"/>
                </a:endParaRPr>
              </a:p>
              <a:p>
                <a:pPr marL="0" lvl="0" indent="0" algn="l" rtl="0">
                  <a:spcBef>
                    <a:spcPts val="0"/>
                  </a:spcBef>
                  <a:spcAft>
                    <a:spcPts val="0"/>
                  </a:spcAft>
                  <a:buNone/>
                </a:pPr>
                <a:endParaRPr lang="en-US"/>
              </a:p>
              <a:p>
                <a:pPr marL="0" lvl="0" indent="0" algn="l" rtl="0">
                  <a:spcBef>
                    <a:spcPts val="0"/>
                  </a:spcBef>
                  <a:spcAft>
                    <a:spcPts val="0"/>
                  </a:spcAft>
                  <a:buNone/>
                </a:pP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Đầu</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tiên</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tính</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Tốc</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độ</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xe</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Mình</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nói</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đơn</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giản</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vì</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xe</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đi</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một</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chiều</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nên</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t>tốc</a:t>
                </a:r>
                <a:r>
                  <a:rPr lang="en-US" sz="1800" b="1"/>
                  <a:t> </a:t>
                </a:r>
                <a:r>
                  <a:rPr lang="en-US" sz="1800" b="1" err="1"/>
                  <a:t>độ</a:t>
                </a:r>
                <a:r>
                  <a:rPr lang="en-US" sz="1800" b="1"/>
                  <a:t> = </a:t>
                </a:r>
                <a:r>
                  <a:rPr lang="en-US" sz="1800" b="1" err="1"/>
                  <a:t>độ</a:t>
                </a:r>
                <a:r>
                  <a:rPr lang="en-US" sz="1800" b="1"/>
                  <a:t> </a:t>
                </a:r>
                <a:r>
                  <a:rPr lang="en-US" sz="1800" b="1" err="1"/>
                  <a:t>lớn</a:t>
                </a:r>
                <a:r>
                  <a:rPr lang="en-US" sz="1800" b="1"/>
                  <a:t> </a:t>
                </a:r>
                <a:r>
                  <a:rPr lang="en-US" sz="1800" b="1" err="1"/>
                  <a:t>của</a:t>
                </a:r>
                <a:r>
                  <a:rPr lang="en-US" sz="1800" b="1"/>
                  <a:t> </a:t>
                </a:r>
                <a:r>
                  <a:rPr lang="en-US" sz="1800" b="1" err="1"/>
                  <a:t>vận</a:t>
                </a:r>
                <a:r>
                  <a:rPr lang="en-US" sz="1800" b="1"/>
                  <a:t> </a:t>
                </a:r>
                <a:r>
                  <a:rPr lang="en-US" sz="1800" b="1" err="1"/>
                  <a:t>tốc</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-&gt; </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ta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có</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thể</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áp</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dụng</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công</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thức</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tính</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vận</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tốc</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14:m>
                  <m:oMath xmlns:m="http://schemas.openxmlformats.org/officeDocument/2006/math">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Kho</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ả</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ng</m:t>
                    </m:r>
                    <m:r>
                      <m:rPr>
                        <m:nor/>
                      </m:rPr>
                      <a:rPr lang="en-US" sz="1800" b="0" i="1" smtClean="0">
                        <a:effectLst/>
                        <a:latin typeface="Aptos" panose="020B0004020202020204" pitchFamily="34" charset="0"/>
                        <a:ea typeface="Aptos" panose="020B0004020202020204" pitchFamily="34" charset="0"/>
                        <a:cs typeface="Times New Roman" panose="02020603050405020304" pitchFamily="18" charset="0"/>
                      </a:rPr>
                      <m:t> </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c</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á</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ch</m:t>
                    </m:r>
                    <m:r>
                      <m:rPr>
                        <m:nor/>
                      </m:rPr>
                      <a:rPr lang="en-US" sz="1800" b="0" i="1" smtClean="0">
                        <a:effectLst/>
                        <a:latin typeface="Aptos" panose="020B0004020202020204" pitchFamily="34" charset="0"/>
                        <a:ea typeface="Aptos" panose="020B0004020202020204" pitchFamily="34" charset="0"/>
                        <a:cs typeface="Times New Roman" panose="02020603050405020304" pitchFamily="18" charset="0"/>
                      </a:rPr>
                      <m:t> </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gi</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ữ</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a</m:t>
                    </m:r>
                    <m:r>
                      <m:rPr>
                        <m:nor/>
                      </m:rPr>
                      <a:rPr lang="en-US" sz="1800" b="0" i="1" smtClean="0">
                        <a:effectLst/>
                        <a:latin typeface="Aptos" panose="020B0004020202020204" pitchFamily="34" charset="0"/>
                        <a:ea typeface="Aptos" panose="020B0004020202020204" pitchFamily="34" charset="0"/>
                        <a:cs typeface="Times New Roman" panose="02020603050405020304" pitchFamily="18" charset="0"/>
                      </a:rPr>
                      <m:t> </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2</m:t>
                    </m:r>
                    <m:r>
                      <m:rPr>
                        <m:nor/>
                      </m:rPr>
                      <a:rPr lang="en-US" sz="1800" b="0" i="1" smtClean="0">
                        <a:effectLst/>
                        <a:latin typeface="Aptos" panose="020B0004020202020204" pitchFamily="34" charset="0"/>
                        <a:ea typeface="Aptos" panose="020B0004020202020204" pitchFamily="34" charset="0"/>
                        <a:cs typeface="Times New Roman" panose="02020603050405020304" pitchFamily="18" charset="0"/>
                      </a:rPr>
                      <m:t> </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c</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ả</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m</m:t>
                    </m:r>
                    <m:r>
                      <m:rPr>
                        <m:nor/>
                      </m:rPr>
                      <a:rPr lang="en-US" sz="1800" b="0" i="1" smtClean="0">
                        <a:effectLst/>
                        <a:latin typeface="Aptos" panose="020B0004020202020204" pitchFamily="34" charset="0"/>
                        <a:ea typeface="Aptos" panose="020B0004020202020204" pitchFamily="34" charset="0"/>
                        <a:cs typeface="Times New Roman" panose="02020603050405020304" pitchFamily="18" charset="0"/>
                      </a:rPr>
                      <m:t> </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bi</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ế</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n</m:t>
                    </m:r>
                    <m:r>
                      <m:rPr>
                        <m:nor/>
                      </m:rPr>
                      <a:rPr lang="en-US" sz="1800" b="0" i="1" smtClean="0">
                        <a:effectLst/>
                        <a:latin typeface="Aptos" panose="020B0004020202020204" pitchFamily="34" charset="0"/>
                        <a:ea typeface="Aptos" panose="020B0004020202020204" pitchFamily="34" charset="0"/>
                        <a:cs typeface="Times New Roman" panose="02020603050405020304" pitchFamily="18" charset="0"/>
                      </a:rPr>
                      <m:t> </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á</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p</m:t>
                    </m:r>
                    <m:r>
                      <m:rPr>
                        <m:nor/>
                      </m:rPr>
                      <a:rPr lang="en-US" sz="1800" b="0" i="1" smtClean="0">
                        <a:effectLst/>
                        <a:latin typeface="Aptos" panose="020B0004020202020204" pitchFamily="34" charset="0"/>
                        <a:ea typeface="Aptos" panose="020B0004020202020204" pitchFamily="34" charset="0"/>
                        <a:cs typeface="Times New Roman" panose="02020603050405020304" pitchFamily="18" charset="0"/>
                      </a:rPr>
                      <m:t> </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đ</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i</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ệ</m:t>
                    </m:r>
                    <m:r>
                      <m:rPr>
                        <m:nor/>
                      </m:rPr>
                      <a:rPr lang="en-US" sz="1800" b="0" smtClean="0">
                        <a:effectLst/>
                        <a:latin typeface="Aptos" panose="020B0004020202020204" pitchFamily="34" charset="0"/>
                        <a:ea typeface="Aptos" panose="020B0004020202020204" pitchFamily="34" charset="0"/>
                        <a:cs typeface="Times New Roman" panose="02020603050405020304" pitchFamily="18" charset="0"/>
                      </a:rPr>
                      <m:t>n</m:t>
                    </m:r>
                  </m:oMath>
                </a14:m>
                <a:r>
                  <a:rPr lang="en-US" b="0"/>
                  <a:t>/ </a:t>
                </a:r>
                <a14:m>
                  <m:oMath xmlns:m="http://schemas.openxmlformats.org/officeDocument/2006/math">
                    <m:sSub>
                      <m:sSubPr>
                        <m:ctrlPr>
                          <a:rPr lang="en-US" sz="1100" b="0" i="1" u="none" strike="noStrike" cap="none" smtClean="0">
                            <a:solidFill>
                              <a:srgbClr val="000000"/>
                            </a:solidFill>
                            <a:effectLst/>
                            <a:latin typeface="Cambria Math" panose="02040503050406030204" pitchFamily="18" charset="0"/>
                            <a:ea typeface="Arial"/>
                            <a:cs typeface="Arial"/>
                            <a:sym typeface="Arial"/>
                          </a:rPr>
                        </m:ctrlPr>
                      </m:sSubPr>
                      <m:e>
                        <m:r>
                          <m:rPr>
                            <m:nor/>
                          </m:rPr>
                          <a:rPr lang="en-US" sz="1100" b="0" i="0" u="none" strike="noStrike" cap="none">
                            <a:solidFill>
                              <a:srgbClr val="000000"/>
                            </a:solidFill>
                            <a:effectLst/>
                            <a:latin typeface="Arial"/>
                            <a:ea typeface="Arial"/>
                            <a:cs typeface="Arial"/>
                            <a:sym typeface="Arial"/>
                          </a:rPr>
                          <m:t>t</m:t>
                        </m:r>
                      </m:e>
                      <m:sub>
                        <m:r>
                          <m:rPr>
                            <m:nor/>
                          </m:rPr>
                          <a:rPr lang="en-US" sz="1100" b="0" i="0" u="none" strike="noStrike" cap="none">
                            <a:solidFill>
                              <a:srgbClr val="000000"/>
                            </a:solidFill>
                            <a:effectLst/>
                            <a:latin typeface="Arial"/>
                            <a:ea typeface="Arial"/>
                            <a:cs typeface="Arial"/>
                            <a:sym typeface="Arial"/>
                          </a:rPr>
                          <m:t>3</m:t>
                        </m:r>
                      </m:sub>
                    </m:sSub>
                    <m:r>
                      <m:rPr>
                        <m:nor/>
                      </m:rPr>
                      <a:rPr lang="en-US" sz="1100" b="0" i="1" u="none" strike="noStrike" cap="none">
                        <a:solidFill>
                          <a:srgbClr val="000000"/>
                        </a:solidFill>
                        <a:effectLst/>
                        <a:latin typeface="Arial"/>
                        <a:ea typeface="Arial"/>
                        <a:cs typeface="Arial"/>
                        <a:sym typeface="Arial"/>
                      </a:rPr>
                      <m:t> − </m:t>
                    </m:r>
                    <m:sSub>
                      <m:sSubPr>
                        <m:ctrlPr>
                          <a:rPr lang="en-US" sz="1100" b="0" i="1" u="none" strike="noStrike" cap="none">
                            <a:solidFill>
                              <a:srgbClr val="000000"/>
                            </a:solidFill>
                            <a:effectLst/>
                            <a:latin typeface="Cambria Math" panose="02040503050406030204" pitchFamily="18" charset="0"/>
                            <a:ea typeface="Arial"/>
                            <a:cs typeface="Arial"/>
                            <a:sym typeface="Arial"/>
                          </a:rPr>
                        </m:ctrlPr>
                      </m:sSubPr>
                      <m:e>
                        <m:r>
                          <m:rPr>
                            <m:nor/>
                          </m:rPr>
                          <a:rPr lang="en-US" sz="1100" b="0" i="0" u="none" strike="noStrike" cap="none">
                            <a:solidFill>
                              <a:srgbClr val="000000"/>
                            </a:solidFill>
                            <a:effectLst/>
                            <a:latin typeface="Arial"/>
                            <a:ea typeface="Arial"/>
                            <a:cs typeface="Arial"/>
                            <a:sym typeface="Arial"/>
                          </a:rPr>
                          <m:t>t</m:t>
                        </m:r>
                      </m:e>
                      <m:sub>
                        <m:r>
                          <m:rPr>
                            <m:nor/>
                          </m:rPr>
                          <a:rPr lang="en-US" sz="1100" b="0" i="0" u="none" strike="noStrike" cap="none">
                            <a:solidFill>
                              <a:srgbClr val="000000"/>
                            </a:solidFill>
                            <a:effectLst/>
                            <a:latin typeface="Arial"/>
                            <a:ea typeface="Arial"/>
                            <a:cs typeface="Arial"/>
                            <a:sym typeface="Arial"/>
                          </a:rPr>
                          <m:t>2</m:t>
                        </m:r>
                      </m:sub>
                    </m:sSub>
                  </m:oMath>
                </a14:m>
                <a:endParaRPr lang="en-US" sz="1100" b="0" kern="0">
                  <a:effectLst/>
                  <a:highlight>
                    <a:srgbClr val="FFFF00"/>
                  </a:highlight>
                  <a:latin typeface="Arial"/>
                  <a:ea typeface="Aptos" panose="020B0004020202020204" pitchFamily="34" charset="0"/>
                  <a:cs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b="1">
                    <a:effectLst/>
                    <a:highlight>
                      <a:srgbClr val="FFFF00"/>
                    </a:highlight>
                    <a:latin typeface="Arial" panose="020B0604020202020204" pitchFamily="34" charset="0"/>
                    <a:ea typeface="Arial" panose="020B0604020202020204" pitchFamily="34" charset="0"/>
                  </a:rPr>
                  <a:t>(1m/s = 3,6km/h)</a:t>
                </a:r>
                <a:endParaRPr lang="en-US" sz="1800" b="1">
                  <a:effectLst/>
                  <a:highlight>
                    <a:srgbClr val="FFFF00"/>
                  </a:highlight>
                  <a:latin typeface="Arial" panose="020B0604020202020204" pitchFamily="34" charset="0"/>
                  <a:ea typeface="Arial" panose="020B0604020202020204" pitchFamily="34" charset="0"/>
                </a:endParaRPr>
              </a:p>
              <a:p>
                <a:pPr marL="0" lvl="0" indent="0" algn="l" rtl="0">
                  <a:spcBef>
                    <a:spcPts val="0"/>
                  </a:spcBef>
                  <a:spcAft>
                    <a:spcPts val="0"/>
                  </a:spcAft>
                  <a:buNone/>
                </a:pPr>
                <a:endPar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r>
                  <a:rPr lang="vi-VN"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Chiều dài xe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mình</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áp</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dụng</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công</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thức</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đã</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đưa</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vi-VN"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t>
                </a:r>
                <a:r>
                  <a:rPr lang="vi-VN" sz="1800" b="1" baseline="-25000">
                    <a:effectLst/>
                    <a:highlight>
                      <a:srgbClr val="FFFF00"/>
                    </a:highlight>
                    <a:latin typeface="Aptos" panose="020B0004020202020204" pitchFamily="34" charset="0"/>
                    <a:ea typeface="Aptos" panose="020B0004020202020204" pitchFamily="34" charset="0"/>
                    <a:cs typeface="Times New Roman" panose="02020603050405020304" pitchFamily="18" charset="0"/>
                  </a:rPr>
                  <a:t>v</a:t>
                </a:r>
                <a:r>
                  <a:rPr lang="vi-VN"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 |v| × on − L</a:t>
                </a:r>
                <a:r>
                  <a:rPr lang="vi-VN" sz="1800" b="1" baseline="-25000">
                    <a:effectLst/>
                    <a:highlight>
                      <a:srgbClr val="FFFF00"/>
                    </a:highlight>
                    <a:latin typeface="Aptos" panose="020B0004020202020204" pitchFamily="34" charset="0"/>
                    <a:ea typeface="Aptos" panose="020B0004020202020204" pitchFamily="34" charset="0"/>
                    <a:cs typeface="Times New Roman" panose="02020603050405020304" pitchFamily="18" charset="0"/>
                  </a:rPr>
                  <a:t>eff</a:t>
                </a:r>
                <a:r>
                  <a:rPr lang="en-US" sz="1800" b="1" baseline="-250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baseline="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với</a:t>
                </a:r>
                <a:r>
                  <a:rPr lang="en-US" sz="1800" b="1" baseline="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thời</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gian</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choáng</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chỗ</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mình</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sẽ</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tính</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từ</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t</a:t>
                </a:r>
                <a:r>
                  <a:rPr lang="en-US" sz="1800" b="1" baseline="-25000">
                    <a:solidFill>
                      <a:srgbClr val="FF0000"/>
                    </a:solidFill>
                    <a:effectLst/>
                    <a:latin typeface="Aptos" panose="020B0004020202020204" pitchFamily="34" charset="0"/>
                    <a:ea typeface="Aptos" panose="020B0004020202020204" pitchFamily="34" charset="0"/>
                    <a:cs typeface="Times New Roman" panose="02020603050405020304" pitchFamily="18" charset="0"/>
                  </a:rPr>
                  <a:t>1</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t</a:t>
                </a:r>
                <a:r>
                  <a:rPr lang="en-US" sz="1800" b="1" baseline="-25000">
                    <a:solidFill>
                      <a:srgbClr val="FF0000"/>
                    </a:solidFill>
                    <a:effectLst/>
                    <a:latin typeface="Aptos" panose="020B0004020202020204" pitchFamily="34" charset="0"/>
                    <a:ea typeface="Aptos" panose="020B0004020202020204" pitchFamily="34" charset="0"/>
                    <a:cs typeface="Times New Roman" panose="02020603050405020304" pitchFamily="18" charset="0"/>
                  </a:rPr>
                  <a:t>6</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a:t>
                </a:r>
                <a:endParaRPr lang="en-US"/>
              </a:p>
              <a:p>
                <a:pPr marL="0" lvl="0" indent="0" algn="l" rtl="0">
                  <a:spcBef>
                    <a:spcPts val="0"/>
                  </a:spcBef>
                  <a:spcAft>
                    <a:spcPts val="0"/>
                  </a:spcAft>
                  <a:buFontTx/>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vi-VN" sz="1100">
                    <a:effectLst/>
                    <a:latin typeface="Arial" panose="020B0604020202020204" pitchFamily="34" charset="0"/>
                    <a:ea typeface="Arial" panose="020B0604020202020204" pitchFamily="34" charset="0"/>
                  </a:rPr>
                  <a:t>Khoảng cách trục xe chính là </a:t>
                </a:r>
                <a:r>
                  <a:rPr lang="vi-VN" sz="1100" b="0" i="1">
                    <a:effectLst/>
                    <a:latin typeface="Arial" panose="020B0604020202020204" pitchFamily="34" charset="0"/>
                    <a:ea typeface="Arial" panose="020B0604020202020204" pitchFamily="34" charset="0"/>
                  </a:rPr>
                  <a:t>khoảng cách giữa hai lần cảm biến áp điện phát hiện bánh xe</a:t>
                </a:r>
                <a:r>
                  <a:rPr lang="en-US" sz="1100" b="0" i="1">
                    <a:effectLst/>
                    <a:latin typeface="Arial" panose="020B0604020202020204" pitchFamily="34" charset="0"/>
                    <a:ea typeface="Arial" panose="020B0604020202020204" pitchFamily="34" charset="0"/>
                  </a:rPr>
                  <a:t> =&gt; </a:t>
                </a:r>
                <a:r>
                  <a:rPr lang="en-US" sz="1100" b="0" i="1" err="1">
                    <a:effectLst/>
                    <a:latin typeface="Arial" panose="020B0604020202020204" pitchFamily="34" charset="0"/>
                    <a:ea typeface="Arial" panose="020B0604020202020204" pitchFamily="34" charset="0"/>
                  </a:rPr>
                  <a:t>Nãy</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có</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đề</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cập</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là</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cảm</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biến</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sẽ</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nhảy</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tín</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hiệu</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lên</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khi</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có</a:t>
                </a:r>
                <a:r>
                  <a:rPr lang="en-US" sz="1100" b="0" i="1">
                    <a:effectLst/>
                    <a:latin typeface="Arial" panose="020B0604020202020204" pitchFamily="34" charset="0"/>
                    <a:ea typeface="Arial" panose="020B0604020202020204" pitchFamily="34" charset="0"/>
                  </a:rPr>
                  <a:t> bánh </a:t>
                </a:r>
                <a:r>
                  <a:rPr lang="en-US" sz="1100" b="0" i="1" err="1">
                    <a:effectLst/>
                    <a:latin typeface="Arial" panose="020B0604020202020204" pitchFamily="34" charset="0"/>
                    <a:ea typeface="Arial" panose="020B0604020202020204" pitchFamily="34" charset="0"/>
                  </a:rPr>
                  <a:t>xe</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cán</a:t>
                </a:r>
                <a:r>
                  <a:rPr lang="en-US" sz="1100" b="0" i="1">
                    <a:effectLst/>
                    <a:latin typeface="Arial" panose="020B0604020202020204" pitchFamily="34" charset="0"/>
                    <a:ea typeface="Arial" panose="020B0604020202020204" pitchFamily="34" charset="0"/>
                  </a:rPr>
                  <a:t> qua </a:t>
                </a:r>
                <a:r>
                  <a:rPr lang="en-US" sz="1100" b="0" i="1" err="1">
                    <a:effectLst/>
                    <a:latin typeface="Arial" panose="020B0604020202020204" pitchFamily="34" charset="0"/>
                    <a:ea typeface="Arial" panose="020B0604020202020204" pitchFamily="34" charset="0"/>
                  </a:rPr>
                  <a:t>vòng</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từ</a:t>
                </a:r>
                <a:r>
                  <a:rPr lang="en-US" sz="1100" b="0" i="1">
                    <a:effectLst/>
                    <a:latin typeface="Arial" panose="020B0604020202020204" pitchFamily="34" charset="0"/>
                    <a:ea typeface="Arial" panose="020B0604020202020204" pitchFamily="34" charset="0"/>
                  </a:rPr>
                  <a:t> =&gt; t4-t2</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i="1"/>
                  <a:t>(</a:t>
                </a:r>
                <a:r>
                  <a:rPr lang="vi-VN" i="1"/>
                  <a:t>quyết định đến sự ổn định và khả năng vận hành của xe, như độ cân bằng, khả năng vào cua và độ êm ái.</a:t>
                </a:r>
                <a:r>
                  <a:rPr lang="en-US" sz="1100" b="0" i="1">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vi-VN" sz="1800" b="1">
                    <a:effectLst/>
                    <a:latin typeface="Aptos" panose="020B0004020202020204" pitchFamily="34" charset="0"/>
                    <a:ea typeface="Aptos" panose="020B0004020202020204" pitchFamily="34" charset="0"/>
                    <a:cs typeface="Times New Roman" panose="02020603050405020304" pitchFamily="18" charset="0"/>
                  </a:rPr>
                  <a:t>Khoảng cách trục xe = Tốc độ xe × (t</a:t>
                </a:r>
                <a:r>
                  <a:rPr lang="vi-VN" sz="1800" b="1" baseline="-25000">
                    <a:effectLst/>
                    <a:latin typeface="Aptos" panose="020B0004020202020204" pitchFamily="34" charset="0"/>
                    <a:ea typeface="Aptos" panose="020B0004020202020204" pitchFamily="34" charset="0"/>
                    <a:cs typeface="Times New Roman" panose="02020603050405020304" pitchFamily="18" charset="0"/>
                  </a:rPr>
                  <a:t>4</a:t>
                </a:r>
                <a:r>
                  <a:rPr lang="vi-VN" sz="1800" b="1">
                    <a:effectLst/>
                    <a:latin typeface="Aptos" panose="020B0004020202020204" pitchFamily="34" charset="0"/>
                    <a:ea typeface="Aptos" panose="020B0004020202020204" pitchFamily="34" charset="0"/>
                    <a:cs typeface="Times New Roman" panose="02020603050405020304" pitchFamily="18" charset="0"/>
                  </a:rPr>
                  <a:t> - t</a:t>
                </a:r>
                <a:r>
                  <a:rPr lang="vi-VN" sz="1800" b="1" baseline="-25000">
                    <a:effectLst/>
                    <a:latin typeface="Aptos" panose="020B0004020202020204" pitchFamily="34" charset="0"/>
                    <a:ea typeface="Aptos" panose="020B0004020202020204" pitchFamily="34" charset="0"/>
                    <a:cs typeface="Times New Roman" panose="02020603050405020304" pitchFamily="18" charset="0"/>
                  </a:rPr>
                  <a:t>2</a:t>
                </a:r>
                <a:r>
                  <a:rPr lang="vi-VN" sz="1800" b="1">
                    <a:effectLst/>
                    <a:latin typeface="Aptos" panose="020B0004020202020204" pitchFamily="34" charset="0"/>
                    <a:ea typeface="Aptos" panose="020B0004020202020204" pitchFamily="34" charset="0"/>
                    <a:cs typeface="Times New Roman" panose="02020603050405020304" pitchFamily="18" charset="0"/>
                  </a:rPr>
                  <a:t>)</a:t>
                </a:r>
                <a:r>
                  <a:rPr lang="vi-VN" sz="1800">
                    <a:effectLst/>
                    <a:latin typeface="Aptos" panose="020B0004020202020204" pitchFamily="34" charset="0"/>
                    <a:ea typeface="Aptos" panose="020B0004020202020204" pitchFamily="34" charset="0"/>
                    <a:cs typeface="Times New Roman" panose="02020603050405020304" pitchFamily="18" charset="0"/>
                  </a:rPr>
                  <a:t> </a:t>
                </a:r>
                <a:r>
                  <a:rPr lang="en-US" sz="1100" b="0" i="1">
                    <a:effectLst/>
                    <a:latin typeface="Arial" panose="020B0604020202020204" pitchFamily="34" charset="0"/>
                    <a:ea typeface="Aptos" panose="020B0004020202020204" pitchFamily="34" charset="0"/>
                    <a:cs typeface="Times New Roman" panose="02020603050405020304" pitchFamily="18" charset="0"/>
                  </a:rPr>
                  <a:t> </a:t>
                </a:r>
                <a:endParaRPr lang="vi-VN" sz="1100" b="0" i="1">
                  <a:effectLst/>
                  <a:latin typeface="Arial" panose="020B0604020202020204" pitchFamily="34" charset="0"/>
                  <a:ea typeface="Arial" panose="020B0604020202020204" pitchFamily="34" charset="0"/>
                </a:endParaRPr>
              </a:p>
            </p:txBody>
          </p:sp>
        </mc:Choice>
        <mc:Fallback xmlns="">
          <p:sp>
            <p:nvSpPr>
              <p:cNvPr id="1030" name="Google Shape;1030;g126baddbace_2_589:notes">
                <a:extLst>
                  <a:ext uri="{FF2B5EF4-FFF2-40B4-BE49-F238E27FC236}">
                    <a16:creationId xmlns:a16="http://schemas.microsoft.com/office/drawing/2014/main" id="{AFA07E7E-266A-1178-E869-E6D85537A2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err="1">
                    <a:effectLst/>
                    <a:latin typeface="Aptos" panose="020B0004020202020204" pitchFamily="34" charset="0"/>
                    <a:ea typeface="Aptos" panose="020B0004020202020204" pitchFamily="34" charset="0"/>
                    <a:cs typeface="Times New Roman" panose="02020603050405020304" pitchFamily="18" charset="0"/>
                  </a:rPr>
                  <a:t>Mình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sẽ</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giải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thích</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sơ</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bài</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tập</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ví</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dụ</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sau</a:t>
                </a:r>
                <a:r>
                  <a:rPr lang="en-US" sz="1800">
                    <a:effectLst/>
                    <a:latin typeface="Aptos" panose="020B0004020202020204" pitchFamily="34" charset="0"/>
                    <a:ea typeface="Aptos" panose="020B0004020202020204" pitchFamily="34" charset="0"/>
                    <a:cs typeface="Times New Roman" panose="02020603050405020304" pitchFamily="18" charset="0"/>
                  </a:rPr>
                  <a:t>:</a:t>
                </a:r>
              </a:p>
              <a:p>
                <a:pPr marL="0" lvl="0" indent="0" algn="l" rtl="0">
                  <a:spcBef>
                    <a:spcPts val="0"/>
                  </a:spcBef>
                  <a:spcAft>
                    <a:spcPts val="0"/>
                  </a:spcAft>
                  <a:buNone/>
                </a:pP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tóm</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tắt</a:t>
                </a:r>
                <a:r>
                  <a:rPr lang="en-US" sz="1800">
                    <a:effectLst/>
                    <a:latin typeface="Aptos" panose="020B0004020202020204" pitchFamily="34" charset="0"/>
                    <a:cs typeface="Times New Roman" panose="02020603050405020304" pitchFamily="18" charset="0"/>
                  </a:rPr>
                  <a:t>)</a:t>
                </a:r>
              </a:p>
              <a:p>
                <a:pPr marL="0" lvl="0" indent="0" algn="l" rtl="0">
                  <a:spcBef>
                    <a:spcPts val="0"/>
                  </a:spcBef>
                  <a:spcAft>
                    <a:spcPts val="0"/>
                  </a:spcAft>
                  <a:buNone/>
                </a:pPr>
                <a:endParaRPr lang="en-US" sz="1800">
                  <a:effectLst/>
                  <a:latin typeface="Aptos" panose="020B0004020202020204" pitchFamily="34" charset="0"/>
                  <a:cs typeface="Times New Roman" panose="02020603050405020304" pitchFamily="18" charset="0"/>
                </a:endParaRPr>
              </a:p>
              <a:p>
                <a:pPr marL="0" lvl="0" indent="0" algn="l" rtl="0">
                  <a:spcBef>
                    <a:spcPts val="0"/>
                  </a:spcBef>
                  <a:spcAft>
                    <a:spcPts val="0"/>
                  </a:spcAft>
                  <a:buNone/>
                </a:pPr>
                <a:r>
                  <a:rPr lang="en-US" sz="1800" err="1">
                    <a:effectLst/>
                    <a:latin typeface="Aptos" panose="020B0004020202020204" pitchFamily="34" charset="0"/>
                    <a:cs typeface="Times New Roman" panose="02020603050405020304" pitchFamily="18" charset="0"/>
                  </a:rPr>
                  <a:t>Giải</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thích</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các</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đại</a:t>
                </a:r>
                <a:r>
                  <a:rPr lang="en-US" sz="1800">
                    <a:effectLst/>
                    <a:latin typeface="Aptos" panose="020B0004020202020204" pitchFamily="34" charset="0"/>
                    <a:cs typeface="Times New Roman" panose="02020603050405020304" pitchFamily="18" charset="0"/>
                  </a:rPr>
                  <a:t> </a:t>
                </a:r>
                <a:r>
                  <a:rPr lang="en-US" sz="1800" err="1">
                    <a:effectLst/>
                    <a:latin typeface="Aptos" panose="020B0004020202020204" pitchFamily="34" charset="0"/>
                    <a:cs typeface="Times New Roman" panose="02020603050405020304" pitchFamily="18" charset="0"/>
                  </a:rPr>
                  <a:t>lượng</a:t>
                </a:r>
                <a:r>
                  <a:rPr lang="en-US" sz="1800">
                    <a:effectLst/>
                    <a:latin typeface="Aptos" panose="020B0004020202020204" pitchFamily="34" charset="0"/>
                    <a:cs typeface="Times New Roman" panose="02020603050405020304" pitchFamily="18" charset="0"/>
                  </a:rPr>
                  <a:t> ở </a:t>
                </a:r>
                <a:r>
                  <a:rPr lang="en-US" sz="1800" err="1">
                    <a:effectLst/>
                    <a:latin typeface="Aptos" panose="020B0004020202020204" pitchFamily="34" charset="0"/>
                    <a:cs typeface="Times New Roman" panose="02020603050405020304" pitchFamily="18" charset="0"/>
                  </a:rPr>
                  <a:t>trục</a:t>
                </a:r>
                <a:r>
                  <a:rPr lang="en-US" sz="1800">
                    <a:effectLst/>
                    <a:latin typeface="Aptos" panose="020B0004020202020204" pitchFamily="34" charset="0"/>
                    <a:cs typeface="Times New Roman" panose="02020603050405020304" pitchFamily="18" charset="0"/>
                  </a:rPr>
                  <a:t> tung:</a:t>
                </a:r>
              </a:p>
              <a:p>
                <a:pPr marL="285750" lvl="0" indent="-285750" algn="l" rtl="0">
                  <a:spcBef>
                    <a:spcPts val="0"/>
                  </a:spcBef>
                  <a:spcAft>
                    <a:spcPts val="0"/>
                  </a:spcAft>
                  <a:buFontTx/>
                  <a:buChar char="-"/>
                </a:pPr>
                <a:r>
                  <a:rPr lang="en-US" sz="1800" b="1" err="1">
                    <a:effectLst/>
                    <a:latin typeface="Aptos" panose="020B0004020202020204" pitchFamily="34" charset="0"/>
                    <a:cs typeface="Times New Roman" panose="02020603050405020304" pitchFamily="18" charset="0"/>
                  </a:rPr>
                  <a:t>Cảm</a:t>
                </a:r>
                <a:r>
                  <a:rPr lang="en-US" sz="1800" b="1">
                    <a:effectLst/>
                    <a:latin typeface="Aptos" panose="020B0004020202020204" pitchFamily="34" charset="0"/>
                    <a:cs typeface="Times New Roman" panose="02020603050405020304" pitchFamily="18" charset="0"/>
                  </a:rPr>
                  <a:t> </a:t>
                </a:r>
                <a:r>
                  <a:rPr lang="en-US" sz="1800" b="1" err="1">
                    <a:effectLst/>
                    <a:latin typeface="Aptos" panose="020B0004020202020204" pitchFamily="34" charset="0"/>
                    <a:cs typeface="Times New Roman" panose="02020603050405020304" pitchFamily="18" charset="0"/>
                  </a:rPr>
                  <a:t>biến</a:t>
                </a:r>
                <a:r>
                  <a:rPr lang="en-US" sz="1800" b="1">
                    <a:effectLst/>
                    <a:latin typeface="Aptos" panose="020B0004020202020204" pitchFamily="34" charset="0"/>
                    <a:cs typeface="Times New Roman" panose="02020603050405020304" pitchFamily="18" charset="0"/>
                  </a:rPr>
                  <a:t> </a:t>
                </a:r>
                <a:r>
                  <a:rPr lang="en-US" sz="1800" b="1" err="1">
                    <a:effectLst/>
                    <a:latin typeface="Aptos" panose="020B0004020202020204" pitchFamily="34" charset="0"/>
                    <a:cs typeface="Times New Roman" panose="02020603050405020304" pitchFamily="18" charset="0"/>
                  </a:rPr>
                  <a:t>áp</a:t>
                </a:r>
                <a:r>
                  <a:rPr lang="en-US" sz="1800" b="1">
                    <a:effectLst/>
                    <a:latin typeface="Aptos" panose="020B0004020202020204" pitchFamily="34" charset="0"/>
                    <a:cs typeface="Times New Roman" panose="02020603050405020304" pitchFamily="18" charset="0"/>
                  </a:rPr>
                  <a:t> </a:t>
                </a:r>
                <a:r>
                  <a:rPr lang="en-US" sz="1800" b="1" err="1">
                    <a:effectLst/>
                    <a:latin typeface="Aptos" panose="020B0004020202020204" pitchFamily="34" charset="0"/>
                    <a:cs typeface="Times New Roman" panose="02020603050405020304" pitchFamily="18" charset="0"/>
                  </a:rPr>
                  <a:t>điện</a:t>
                </a:r>
                <a:r>
                  <a:rPr lang="en-US" sz="1800" b="1">
                    <a:effectLst/>
                    <a:latin typeface="Aptos" panose="020B0004020202020204" pitchFamily="34" charset="0"/>
                    <a:cs typeface="Times New Roman" panose="02020603050405020304" pitchFamily="18" charset="0"/>
                  </a:rPr>
                  <a:t>: </a:t>
                </a:r>
                <a:r>
                  <a:rPr lang="en-US" sz="3200" b="0" i="0">
                    <a:solidFill>
                      <a:srgbClr val="DFE2E7"/>
                    </a:solidFill>
                    <a:effectLst/>
                    <a:latin typeface="SegoeuiPc"/>
                  </a:rPr>
                  <a:t>bánh </a:t>
                </a:r>
                <a:r>
                  <a:rPr lang="en-US" sz="3200" b="0" i="0" err="1">
                    <a:solidFill>
                      <a:srgbClr val="DFE2E7"/>
                    </a:solidFill>
                    <a:effectLst/>
                    <a:latin typeface="SegoeuiPc"/>
                  </a:rPr>
                  <a:t>xe</a:t>
                </a:r>
                <a:r>
                  <a:rPr lang="en-US" sz="3200" b="0" i="0">
                    <a:solidFill>
                      <a:srgbClr val="DFE2E7"/>
                    </a:solidFill>
                    <a:effectLst/>
                    <a:latin typeface="SegoeuiPc"/>
                  </a:rPr>
                  <a:t> </a:t>
                </a:r>
                <a:r>
                  <a:rPr lang="en-US" sz="3200" b="0" i="0" err="1">
                    <a:solidFill>
                      <a:srgbClr val="DFE2E7"/>
                    </a:solidFill>
                    <a:effectLst/>
                    <a:latin typeface="SegoeuiPc"/>
                  </a:rPr>
                  <a:t>lăn</a:t>
                </a:r>
                <a:r>
                  <a:rPr lang="en-US" sz="3200" b="0" i="0">
                    <a:solidFill>
                      <a:srgbClr val="DFE2E7"/>
                    </a:solidFill>
                    <a:effectLst/>
                    <a:latin typeface="SegoeuiPc"/>
                  </a:rPr>
                  <a:t> qua </a:t>
                </a:r>
                <a:r>
                  <a:rPr lang="en-US" sz="3200" b="0" i="0" err="1">
                    <a:solidFill>
                      <a:srgbClr val="DFE2E7"/>
                    </a:solidFill>
                    <a:effectLst/>
                    <a:latin typeface="SegoeuiPc"/>
                  </a:rPr>
                  <a:t>vòng</a:t>
                </a:r>
                <a:r>
                  <a:rPr lang="en-US" sz="3200" b="0" i="0">
                    <a:solidFill>
                      <a:srgbClr val="DFE2E7"/>
                    </a:solidFill>
                    <a:effectLst/>
                    <a:latin typeface="SegoeuiPc"/>
                  </a:rPr>
                  <a:t> </a:t>
                </a:r>
                <a:r>
                  <a:rPr lang="en-US" sz="3200" b="0" i="0" err="1">
                    <a:solidFill>
                      <a:srgbClr val="DFE2E7"/>
                    </a:solidFill>
                    <a:effectLst/>
                    <a:latin typeface="SegoeuiPc"/>
                  </a:rPr>
                  <a:t>từ</a:t>
                </a:r>
                <a:r>
                  <a:rPr lang="en-US" sz="3200" b="0" i="0">
                    <a:solidFill>
                      <a:srgbClr val="DFE2E7"/>
                    </a:solidFill>
                    <a:effectLst/>
                    <a:latin typeface="SegoeuiPc"/>
                  </a:rPr>
                  <a:t> -&gt; </a:t>
                </a:r>
                <a:r>
                  <a:rPr lang="en-US" sz="3200" b="0" i="0" err="1">
                    <a:solidFill>
                      <a:srgbClr val="DFE2E7"/>
                    </a:solidFill>
                    <a:effectLst/>
                    <a:latin typeface="SegoeuiPc"/>
                  </a:rPr>
                  <a:t>gây</a:t>
                </a:r>
                <a:r>
                  <a:rPr lang="en-US" sz="3200" b="0" i="0">
                    <a:solidFill>
                      <a:srgbClr val="DFE2E7"/>
                    </a:solidFill>
                    <a:effectLst/>
                    <a:latin typeface="SegoeuiPc"/>
                  </a:rPr>
                  <a:t> </a:t>
                </a:r>
                <a:r>
                  <a:rPr lang="en-US" sz="3200" b="0" i="0" err="1">
                    <a:solidFill>
                      <a:srgbClr val="DFE2E7"/>
                    </a:solidFill>
                    <a:effectLst/>
                    <a:latin typeface="SegoeuiPc"/>
                  </a:rPr>
                  <a:t>tác</a:t>
                </a:r>
                <a:r>
                  <a:rPr lang="en-US" sz="3200" b="0" i="0">
                    <a:solidFill>
                      <a:srgbClr val="DFE2E7"/>
                    </a:solidFill>
                    <a:effectLst/>
                    <a:latin typeface="SegoeuiPc"/>
                  </a:rPr>
                  <a:t> </a:t>
                </a:r>
                <a:r>
                  <a:rPr lang="en-US" sz="3200" b="0" i="0" err="1">
                    <a:solidFill>
                      <a:srgbClr val="DFE2E7"/>
                    </a:solidFill>
                    <a:effectLst/>
                    <a:latin typeface="SegoeuiPc"/>
                  </a:rPr>
                  <a:t>động</a:t>
                </a:r>
                <a:r>
                  <a:rPr lang="en-US" sz="3200" b="0" i="0">
                    <a:solidFill>
                      <a:srgbClr val="DFE2E7"/>
                    </a:solidFill>
                    <a:effectLst/>
                    <a:latin typeface="SegoeuiPc"/>
                  </a:rPr>
                  <a:t> </a:t>
                </a:r>
                <a:r>
                  <a:rPr lang="en-US" sz="3200" b="0" i="0" err="1">
                    <a:solidFill>
                      <a:srgbClr val="DFE2E7"/>
                    </a:solidFill>
                    <a:effectLst/>
                    <a:latin typeface="SegoeuiPc"/>
                  </a:rPr>
                  <a:t>ngoại</a:t>
                </a:r>
                <a:r>
                  <a:rPr lang="en-US" sz="3200" b="0" i="0">
                    <a:solidFill>
                      <a:srgbClr val="DFE2E7"/>
                    </a:solidFill>
                    <a:effectLst/>
                    <a:latin typeface="SegoeuiPc"/>
                  </a:rPr>
                  <a:t> </a:t>
                </a:r>
                <a:r>
                  <a:rPr lang="en-US" sz="3200" b="0" i="0" err="1">
                    <a:solidFill>
                      <a:srgbClr val="DFE2E7"/>
                    </a:solidFill>
                    <a:effectLst/>
                    <a:latin typeface="SegoeuiPc"/>
                  </a:rPr>
                  <a:t>lực</a:t>
                </a:r>
                <a:r>
                  <a:rPr lang="en-US" sz="3200" b="0" i="0">
                    <a:solidFill>
                      <a:srgbClr val="DFE2E7"/>
                    </a:solidFill>
                    <a:effectLst/>
                    <a:latin typeface="SegoeuiPc"/>
                  </a:rPr>
                  <a:t> -&gt; </a:t>
                </a:r>
                <a:r>
                  <a:rPr lang="en-US" sz="3200" b="0" i="0" err="1">
                    <a:solidFill>
                      <a:srgbClr val="DFE2E7"/>
                    </a:solidFill>
                    <a:effectLst/>
                    <a:latin typeface="SegoeuiPc"/>
                  </a:rPr>
                  <a:t>khiến</a:t>
                </a:r>
                <a:r>
                  <a:rPr lang="en-US" sz="3200" b="0" i="0">
                    <a:solidFill>
                      <a:srgbClr val="DFE2E7"/>
                    </a:solidFill>
                    <a:effectLst/>
                    <a:latin typeface="SegoeuiPc"/>
                  </a:rPr>
                  <a:t> </a:t>
                </a:r>
                <a:r>
                  <a:rPr lang="en-US" sz="3200" b="0" i="0" err="1">
                    <a:solidFill>
                      <a:srgbClr val="DFE2E7"/>
                    </a:solidFill>
                    <a:effectLst/>
                    <a:latin typeface="SegoeuiPc"/>
                  </a:rPr>
                  <a:t>tần</a:t>
                </a:r>
                <a:r>
                  <a:rPr lang="en-US" sz="3200" b="0" i="0">
                    <a:solidFill>
                      <a:srgbClr val="DFE2E7"/>
                    </a:solidFill>
                    <a:effectLst/>
                    <a:latin typeface="SegoeuiPc"/>
                  </a:rPr>
                  <a:t> </a:t>
                </a:r>
                <a:r>
                  <a:rPr lang="en-US" sz="3200" b="0" i="0" err="1">
                    <a:solidFill>
                      <a:srgbClr val="DFE2E7"/>
                    </a:solidFill>
                    <a:effectLst/>
                    <a:latin typeface="SegoeuiPc"/>
                  </a:rPr>
                  <a:t>số</a:t>
                </a:r>
                <a:r>
                  <a:rPr lang="en-US" sz="3200" b="0" i="0">
                    <a:solidFill>
                      <a:srgbClr val="DFE2E7"/>
                    </a:solidFill>
                    <a:effectLst/>
                    <a:latin typeface="SegoeuiPc"/>
                  </a:rPr>
                  <a:t> (</a:t>
                </a:r>
                <a:r>
                  <a:rPr lang="en-US" sz="3200" b="0" i="0" err="1">
                    <a:solidFill>
                      <a:srgbClr val="DFE2E7"/>
                    </a:solidFill>
                    <a:effectLst/>
                    <a:latin typeface="SegoeuiPc"/>
                  </a:rPr>
                  <a:t>tín</a:t>
                </a:r>
                <a:r>
                  <a:rPr lang="en-US" sz="3200" b="0" i="0">
                    <a:solidFill>
                      <a:srgbClr val="DFE2E7"/>
                    </a:solidFill>
                    <a:effectLst/>
                    <a:latin typeface="SegoeuiPc"/>
                  </a:rPr>
                  <a:t> </a:t>
                </a:r>
                <a:r>
                  <a:rPr lang="en-US" sz="3200" b="0" i="0" err="1">
                    <a:solidFill>
                      <a:srgbClr val="DFE2E7"/>
                    </a:solidFill>
                    <a:effectLst/>
                    <a:latin typeface="SegoeuiPc"/>
                  </a:rPr>
                  <a:t>hiệu</a:t>
                </a:r>
                <a:r>
                  <a:rPr lang="en-US" sz="3200" b="0" i="0">
                    <a:solidFill>
                      <a:srgbClr val="DFE2E7"/>
                    </a:solidFill>
                    <a:effectLst/>
                    <a:latin typeface="SegoeuiPc"/>
                  </a:rPr>
                  <a:t>) </a:t>
                </a:r>
                <a:r>
                  <a:rPr lang="en-US" sz="3200" b="0" i="0" err="1">
                    <a:solidFill>
                      <a:srgbClr val="DFE2E7"/>
                    </a:solidFill>
                    <a:effectLst/>
                    <a:latin typeface="SegoeuiPc"/>
                  </a:rPr>
                  <a:t>nhảy</a:t>
                </a:r>
                <a:r>
                  <a:rPr lang="en-US" sz="3200" b="0" i="0">
                    <a:solidFill>
                      <a:srgbClr val="DFE2E7"/>
                    </a:solidFill>
                    <a:effectLst/>
                    <a:latin typeface="SegoeuiPc"/>
                  </a:rPr>
                  <a:t> </a:t>
                </a:r>
                <a:r>
                  <a:rPr lang="en-US" sz="3200" b="0" i="0" err="1">
                    <a:solidFill>
                      <a:srgbClr val="DFE2E7"/>
                    </a:solidFill>
                    <a:effectLst/>
                    <a:latin typeface="SegoeuiPc"/>
                  </a:rPr>
                  <a:t>lên</a:t>
                </a:r>
                <a:r>
                  <a:rPr lang="en-US" sz="3200" b="0" i="0">
                    <a:solidFill>
                      <a:srgbClr val="DFE2E7"/>
                    </a:solidFill>
                    <a:effectLst/>
                    <a:latin typeface="SegoeuiPc"/>
                  </a:rPr>
                  <a:t> -&gt; </a:t>
                </a:r>
                <a:r>
                  <a:rPr lang="en-US" sz="3200" b="0" i="0" err="1">
                    <a:solidFill>
                      <a:srgbClr val="DFE2E7"/>
                    </a:solidFill>
                    <a:effectLst/>
                    <a:latin typeface="SegoeuiPc"/>
                  </a:rPr>
                  <a:t>tính</a:t>
                </a:r>
                <a:r>
                  <a:rPr lang="en-US" sz="3200" b="0" i="0">
                    <a:solidFill>
                      <a:srgbClr val="DFE2E7"/>
                    </a:solidFill>
                    <a:effectLst/>
                    <a:latin typeface="SegoeuiPc"/>
                  </a:rPr>
                  <a:t> </a:t>
                </a:r>
                <a:r>
                  <a:rPr lang="en-US" sz="3200" b="0" i="0" err="1">
                    <a:solidFill>
                      <a:srgbClr val="DFE2E7"/>
                    </a:solidFill>
                    <a:effectLst/>
                    <a:latin typeface="SegoeuiPc"/>
                  </a:rPr>
                  <a:t>cho</a:t>
                </a:r>
                <a:r>
                  <a:rPr lang="en-US" sz="3200" b="0" i="0">
                    <a:solidFill>
                      <a:srgbClr val="DFE2E7"/>
                    </a:solidFill>
                    <a:effectLst/>
                    <a:latin typeface="SegoeuiPc"/>
                  </a:rPr>
                  <a:t> </a:t>
                </a:r>
                <a:r>
                  <a:rPr lang="en-US" sz="3200" b="0" i="0" err="1">
                    <a:solidFill>
                      <a:srgbClr val="DFE2E7"/>
                    </a:solidFill>
                    <a:effectLst/>
                    <a:latin typeface="SegoeuiPc"/>
                  </a:rPr>
                  <a:t>khoảng</a:t>
                </a:r>
                <a:r>
                  <a:rPr lang="en-US" sz="3200" b="0" i="0">
                    <a:solidFill>
                      <a:srgbClr val="DFE2E7"/>
                    </a:solidFill>
                    <a:effectLst/>
                    <a:latin typeface="SegoeuiPc"/>
                  </a:rPr>
                  <a:t> </a:t>
                </a:r>
                <a:r>
                  <a:rPr lang="en-US" sz="3200" b="0" i="0" err="1">
                    <a:solidFill>
                      <a:srgbClr val="DFE2E7"/>
                    </a:solidFill>
                    <a:effectLst/>
                    <a:latin typeface="SegoeuiPc"/>
                  </a:rPr>
                  <a:t>cách</a:t>
                </a:r>
                <a:r>
                  <a:rPr lang="en-US" sz="3200" b="0" i="0">
                    <a:solidFill>
                      <a:srgbClr val="DFE2E7"/>
                    </a:solidFill>
                    <a:effectLst/>
                    <a:latin typeface="SegoeuiPc"/>
                  </a:rPr>
                  <a:t> </a:t>
                </a:r>
                <a:r>
                  <a:rPr lang="en-US" sz="3200" b="0" i="0" err="1">
                    <a:solidFill>
                      <a:srgbClr val="DFE2E7"/>
                    </a:solidFill>
                    <a:effectLst/>
                    <a:latin typeface="SegoeuiPc"/>
                  </a:rPr>
                  <a:t>trục</a:t>
                </a:r>
                <a:r>
                  <a:rPr lang="en-US" sz="3200" b="0" i="0">
                    <a:solidFill>
                      <a:srgbClr val="DFE2E7"/>
                    </a:solidFill>
                    <a:effectLst/>
                    <a:latin typeface="SegoeuiPc"/>
                  </a:rPr>
                  <a:t> </a:t>
                </a:r>
                <a:r>
                  <a:rPr lang="en-US" sz="3200" b="0" i="0" err="1">
                    <a:solidFill>
                      <a:srgbClr val="DFE2E7"/>
                    </a:solidFill>
                    <a:effectLst/>
                    <a:latin typeface="SegoeuiPc"/>
                  </a:rPr>
                  <a:t>xe</a:t>
                </a:r>
                <a:endParaRPr lang="en-US" sz="3200" b="0" i="0">
                  <a:solidFill>
                    <a:srgbClr val="DFE2E7"/>
                  </a:solidFill>
                  <a:effectLst/>
                  <a:latin typeface="SegoeuiPc"/>
                </a:endParaRPr>
              </a:p>
              <a:p>
                <a:pPr marL="285750" lvl="0" indent="-285750" algn="l" rtl="0">
                  <a:spcBef>
                    <a:spcPts val="0"/>
                  </a:spcBef>
                  <a:spcAft>
                    <a:spcPts val="0"/>
                  </a:spcAft>
                  <a:buFontTx/>
                  <a:buChar char="-"/>
                </a:pPr>
                <a:r>
                  <a:rPr lang="en-US" sz="1800" b="1">
                    <a:effectLst/>
                    <a:latin typeface="Aptos" panose="020B0004020202020204" pitchFamily="34" charset="0"/>
                    <a:cs typeface="Times New Roman" panose="02020603050405020304" pitchFamily="18" charset="0"/>
                  </a:rPr>
                  <a:t>Analogue:</a:t>
                </a:r>
                <a:r>
                  <a:rPr lang="en-US" sz="1800">
                    <a:effectLst/>
                    <a:latin typeface="Aptos" panose="020B0004020202020204" pitchFamily="34" charset="0"/>
                    <a:cs typeface="Times New Roman" panose="02020603050405020304" pitchFamily="18" charset="0"/>
                  </a:rPr>
                  <a:t> </a:t>
                </a:r>
                <a:r>
                  <a:rPr lang="en-US" sz="3200" b="0" i="0" err="1">
                    <a:solidFill>
                      <a:srgbClr val="DFE2E7"/>
                    </a:solidFill>
                    <a:effectLst/>
                    <a:latin typeface="SegoeuiPc"/>
                  </a:rPr>
                  <a:t>sự</a:t>
                </a:r>
                <a:r>
                  <a:rPr lang="en-US" sz="3200" b="0" i="0">
                    <a:solidFill>
                      <a:srgbClr val="DFE2E7"/>
                    </a:solidFill>
                    <a:effectLst/>
                    <a:latin typeface="SegoeuiPc"/>
                  </a:rPr>
                  <a:t> </a:t>
                </a:r>
                <a:r>
                  <a:rPr lang="en-US" sz="3200" b="0" i="0" err="1">
                    <a:solidFill>
                      <a:srgbClr val="DFE2E7"/>
                    </a:solidFill>
                    <a:effectLst/>
                    <a:latin typeface="SegoeuiPc"/>
                  </a:rPr>
                  <a:t>thay</a:t>
                </a:r>
                <a:r>
                  <a:rPr lang="en-US" sz="3200" b="0" i="0">
                    <a:solidFill>
                      <a:srgbClr val="DFE2E7"/>
                    </a:solidFill>
                    <a:effectLst/>
                    <a:latin typeface="SegoeuiPc"/>
                  </a:rPr>
                  <a:t> </a:t>
                </a:r>
                <a:r>
                  <a:rPr lang="en-US" sz="3200" b="0" i="0" err="1">
                    <a:solidFill>
                      <a:srgbClr val="DFE2E7"/>
                    </a:solidFill>
                    <a:effectLst/>
                    <a:latin typeface="SegoeuiPc"/>
                  </a:rPr>
                  <a:t>đổi</a:t>
                </a:r>
                <a:r>
                  <a:rPr lang="en-US" sz="3200" b="0" i="0">
                    <a:solidFill>
                      <a:srgbClr val="DFE2E7"/>
                    </a:solidFill>
                    <a:effectLst/>
                    <a:latin typeface="SegoeuiPc"/>
                  </a:rPr>
                  <a:t> </a:t>
                </a:r>
                <a:r>
                  <a:rPr lang="en-US" sz="3200" b="0" i="0" err="1">
                    <a:solidFill>
                      <a:srgbClr val="DFE2E7"/>
                    </a:solidFill>
                    <a:effectLst/>
                    <a:latin typeface="SegoeuiPc"/>
                  </a:rPr>
                  <a:t>tần</a:t>
                </a:r>
                <a:r>
                  <a:rPr lang="en-US" sz="3200" b="0" i="0">
                    <a:solidFill>
                      <a:srgbClr val="DFE2E7"/>
                    </a:solidFill>
                    <a:effectLst/>
                    <a:latin typeface="SegoeuiPc"/>
                  </a:rPr>
                  <a:t> </a:t>
                </a:r>
                <a:r>
                  <a:rPr lang="en-US" sz="3200" b="0" i="0" err="1">
                    <a:solidFill>
                      <a:srgbClr val="DFE2E7"/>
                    </a:solidFill>
                    <a:effectLst/>
                    <a:latin typeface="SegoeuiPc"/>
                  </a:rPr>
                  <a:t>số</a:t>
                </a:r>
                <a:r>
                  <a:rPr lang="en-US" sz="3200" b="0" i="0">
                    <a:solidFill>
                      <a:srgbClr val="DFE2E7"/>
                    </a:solidFill>
                    <a:effectLst/>
                    <a:latin typeface="SegoeuiPc"/>
                  </a:rPr>
                  <a:t> </a:t>
                </a:r>
                <a:r>
                  <a:rPr lang="en-US" sz="3200" b="0" i="0" err="1">
                    <a:solidFill>
                      <a:srgbClr val="DFE2E7"/>
                    </a:solidFill>
                    <a:effectLst/>
                    <a:latin typeface="SegoeuiPc"/>
                  </a:rPr>
                  <a:t>của</a:t>
                </a:r>
                <a:r>
                  <a:rPr lang="en-US" sz="3200" b="0" i="0">
                    <a:solidFill>
                      <a:srgbClr val="DFE2E7"/>
                    </a:solidFill>
                    <a:effectLst/>
                    <a:latin typeface="SegoeuiPc"/>
                  </a:rPr>
                  <a:t> </a:t>
                </a:r>
                <a:r>
                  <a:rPr lang="en-US" sz="3200" b="0" i="0" err="1">
                    <a:solidFill>
                      <a:srgbClr val="DFE2E7"/>
                    </a:solidFill>
                    <a:effectLst/>
                    <a:latin typeface="SegoeuiPc"/>
                  </a:rPr>
                  <a:t>vòng</a:t>
                </a:r>
                <a:r>
                  <a:rPr lang="en-US" sz="3200" b="0" i="0">
                    <a:solidFill>
                      <a:srgbClr val="DFE2E7"/>
                    </a:solidFill>
                    <a:effectLst/>
                    <a:latin typeface="SegoeuiPc"/>
                  </a:rPr>
                  <a:t> </a:t>
                </a:r>
                <a:r>
                  <a:rPr lang="en-US" sz="3200" b="0" i="0" err="1">
                    <a:solidFill>
                      <a:srgbClr val="DFE2E7"/>
                    </a:solidFill>
                    <a:effectLst/>
                    <a:latin typeface="SegoeuiPc"/>
                  </a:rPr>
                  <a:t>từ</a:t>
                </a:r>
                <a:r>
                  <a:rPr lang="en-US" sz="3200" b="0" i="0">
                    <a:solidFill>
                      <a:srgbClr val="DFE2E7"/>
                    </a:solidFill>
                    <a:effectLst/>
                    <a:latin typeface="SegoeuiPc"/>
                  </a:rPr>
                  <a:t> </a:t>
                </a:r>
                <a:r>
                  <a:rPr lang="en-US" sz="3200" b="0" i="0" err="1">
                    <a:solidFill>
                      <a:srgbClr val="DFE2E7"/>
                    </a:solidFill>
                    <a:effectLst/>
                    <a:latin typeface="SegoeuiPc"/>
                  </a:rPr>
                  <a:t>khi</a:t>
                </a:r>
                <a:r>
                  <a:rPr lang="en-US" sz="3200" b="0" i="0">
                    <a:solidFill>
                      <a:srgbClr val="DFE2E7"/>
                    </a:solidFill>
                    <a:effectLst/>
                    <a:latin typeface="SegoeuiPc"/>
                  </a:rPr>
                  <a:t> </a:t>
                </a:r>
                <a:r>
                  <a:rPr lang="en-US" sz="3200" b="0" i="0" err="1">
                    <a:solidFill>
                      <a:srgbClr val="DFE2E7"/>
                    </a:solidFill>
                    <a:effectLst/>
                    <a:latin typeface="SegoeuiPc"/>
                  </a:rPr>
                  <a:t>xe</a:t>
                </a:r>
                <a:r>
                  <a:rPr lang="en-US" sz="3200" b="0" i="0">
                    <a:solidFill>
                      <a:srgbClr val="DFE2E7"/>
                    </a:solidFill>
                    <a:effectLst/>
                    <a:latin typeface="SegoeuiPc"/>
                  </a:rPr>
                  <a:t> </a:t>
                </a:r>
                <a:r>
                  <a:rPr lang="en-US" sz="3200" b="0" i="0" err="1">
                    <a:solidFill>
                      <a:srgbClr val="DFE2E7"/>
                    </a:solidFill>
                    <a:effectLst/>
                    <a:latin typeface="SegoeuiPc"/>
                  </a:rPr>
                  <a:t>bắt</a:t>
                </a:r>
                <a:r>
                  <a:rPr lang="en-US" sz="3200" b="0" i="0">
                    <a:solidFill>
                      <a:srgbClr val="DFE2E7"/>
                    </a:solidFill>
                    <a:effectLst/>
                    <a:latin typeface="SegoeuiPc"/>
                  </a:rPr>
                  <a:t> </a:t>
                </a:r>
                <a:r>
                  <a:rPr lang="en-US" sz="3200" b="0" i="0" err="1">
                    <a:solidFill>
                      <a:srgbClr val="DFE2E7"/>
                    </a:solidFill>
                    <a:effectLst/>
                    <a:latin typeface="SegoeuiPc"/>
                  </a:rPr>
                  <a:t>đầu</a:t>
                </a:r>
                <a:r>
                  <a:rPr lang="en-US" sz="3200" b="0" i="0">
                    <a:solidFill>
                      <a:srgbClr val="DFE2E7"/>
                    </a:solidFill>
                    <a:effectLst/>
                    <a:latin typeface="SegoeuiPc"/>
                  </a:rPr>
                  <a:t> di </a:t>
                </a:r>
                <a:r>
                  <a:rPr lang="en-US" sz="3200" b="0" i="0" err="1">
                    <a:solidFill>
                      <a:srgbClr val="DFE2E7"/>
                    </a:solidFill>
                    <a:effectLst/>
                    <a:latin typeface="SegoeuiPc"/>
                  </a:rPr>
                  <a:t>chuyển</a:t>
                </a:r>
                <a:r>
                  <a:rPr lang="en-US" sz="3200" b="0" i="0">
                    <a:solidFill>
                      <a:srgbClr val="DFE2E7"/>
                    </a:solidFill>
                    <a:effectLst/>
                    <a:latin typeface="SegoeuiPc"/>
                  </a:rPr>
                  <a:t> </a:t>
                </a:r>
                <a:r>
                  <a:rPr lang="en-US" sz="3200" b="0" i="0" err="1">
                    <a:solidFill>
                      <a:srgbClr val="DFE2E7"/>
                    </a:solidFill>
                    <a:effectLst/>
                    <a:latin typeface="SegoeuiPc"/>
                  </a:rPr>
                  <a:t>lại</a:t>
                </a:r>
                <a:r>
                  <a:rPr lang="en-US" sz="3200" b="0" i="0">
                    <a:solidFill>
                      <a:srgbClr val="DFE2E7"/>
                    </a:solidFill>
                    <a:effectLst/>
                    <a:latin typeface="SegoeuiPc"/>
                  </a:rPr>
                  <a:t> </a:t>
                </a:r>
                <a:r>
                  <a:rPr lang="en-US" sz="3200" b="0" i="0" err="1">
                    <a:solidFill>
                      <a:srgbClr val="DFE2E7"/>
                    </a:solidFill>
                    <a:effectLst/>
                    <a:latin typeface="SegoeuiPc"/>
                  </a:rPr>
                  <a:t>gần</a:t>
                </a:r>
                <a:r>
                  <a:rPr lang="en-US" sz="3200" b="0" i="0">
                    <a:solidFill>
                      <a:srgbClr val="DFE2E7"/>
                    </a:solidFill>
                    <a:effectLst/>
                    <a:latin typeface="SegoeuiPc"/>
                  </a:rPr>
                  <a:t>.</a:t>
                </a:r>
              </a:p>
              <a:p>
                <a:pPr marL="285750" lvl="0" indent="-285750" algn="l" rtl="0">
                  <a:spcBef>
                    <a:spcPts val="0"/>
                  </a:spcBef>
                  <a:spcAft>
                    <a:spcPts val="0"/>
                  </a:spcAft>
                  <a:buFontTx/>
                  <a:buChar char="-"/>
                </a:pPr>
                <a:r>
                  <a:rPr lang="en-US" sz="3200" b="1" i="0">
                    <a:solidFill>
                      <a:srgbClr val="DFE2E7"/>
                    </a:solidFill>
                    <a:effectLst/>
                    <a:latin typeface="SegoeuiPc"/>
                    <a:cs typeface="Times New Roman" panose="02020603050405020304" pitchFamily="18" charset="0"/>
                  </a:rPr>
                  <a:t>Digital: </a:t>
                </a:r>
                <a:r>
                  <a:rPr lang="vi-VN" sz="3200" b="0" i="0">
                    <a:solidFill>
                      <a:srgbClr val="DFE2E7"/>
                    </a:solidFill>
                    <a:effectLst/>
                    <a:latin typeface="SegoeuiPc"/>
                  </a:rPr>
                  <a:t>tín hiệu đã xử lý để biết được thời gian chính xác thời gian xe đi vào vùng cảm ứng vòng từ</a:t>
                </a:r>
                <a:r>
                  <a:rPr lang="en-US" sz="3200" b="0" i="0">
                    <a:solidFill>
                      <a:srgbClr val="DFE2E7"/>
                    </a:solidFill>
                    <a:effectLst/>
                    <a:latin typeface="SegoeuiPc"/>
                  </a:rPr>
                  <a:t> </a:t>
                </a:r>
                <a:r>
                  <a:rPr lang="en-US" sz="3200" b="0" i="1">
                    <a:solidFill>
                      <a:srgbClr val="DFE2E7"/>
                    </a:solidFill>
                    <a:effectLst/>
                    <a:latin typeface="SegoeuiPc"/>
                  </a:rPr>
                  <a:t>(</a:t>
                </a:r>
                <a:r>
                  <a:rPr lang="en-US" sz="3200" b="0" i="1" err="1">
                    <a:solidFill>
                      <a:srgbClr val="DFE2E7"/>
                    </a:solidFill>
                    <a:effectLst/>
                    <a:latin typeface="SegoeuiPc"/>
                  </a:rPr>
                  <a:t>nghĩa</a:t>
                </a:r>
                <a:r>
                  <a:rPr lang="en-US" sz="3200" b="0" i="1">
                    <a:solidFill>
                      <a:srgbClr val="DFE2E7"/>
                    </a:solidFill>
                    <a:effectLst/>
                    <a:latin typeface="SegoeuiPc"/>
                  </a:rPr>
                  <a:t> </a:t>
                </a:r>
                <a:r>
                  <a:rPr lang="en-US" sz="3200" b="0" i="1" err="1">
                    <a:solidFill>
                      <a:srgbClr val="DFE2E7"/>
                    </a:solidFill>
                    <a:effectLst/>
                    <a:latin typeface="SegoeuiPc"/>
                  </a:rPr>
                  <a:t>là</a:t>
                </a:r>
                <a:r>
                  <a:rPr lang="en-US" sz="3200" b="0" i="1">
                    <a:solidFill>
                      <a:srgbClr val="DFE2E7"/>
                    </a:solidFill>
                    <a:effectLst/>
                    <a:latin typeface="SegoeuiPc"/>
                  </a:rPr>
                  <a:t> </a:t>
                </a:r>
                <a:r>
                  <a:rPr lang="en-US" sz="3200" b="0" i="1" err="1">
                    <a:solidFill>
                      <a:srgbClr val="DFE2E7"/>
                    </a:solidFill>
                    <a:effectLst/>
                    <a:latin typeface="SegoeuiPc"/>
                  </a:rPr>
                  <a:t>khi</a:t>
                </a:r>
                <a:r>
                  <a:rPr lang="en-US" sz="3200" b="0" i="1">
                    <a:solidFill>
                      <a:srgbClr val="DFE2E7"/>
                    </a:solidFill>
                    <a:effectLst/>
                    <a:latin typeface="SegoeuiPc"/>
                  </a:rPr>
                  <a:t> </a:t>
                </a:r>
                <a:r>
                  <a:rPr lang="en-US" sz="3200" b="0" i="1" err="1">
                    <a:solidFill>
                      <a:srgbClr val="DFE2E7"/>
                    </a:solidFill>
                    <a:effectLst/>
                    <a:latin typeface="SegoeuiPc"/>
                  </a:rPr>
                  <a:t>xe</a:t>
                </a:r>
                <a:r>
                  <a:rPr lang="en-US" sz="3200" b="0" i="1">
                    <a:solidFill>
                      <a:srgbClr val="DFE2E7"/>
                    </a:solidFill>
                    <a:effectLst/>
                    <a:latin typeface="SegoeuiPc"/>
                  </a:rPr>
                  <a:t> </a:t>
                </a:r>
                <a:r>
                  <a:rPr lang="en-US" sz="3200" b="0" i="1" err="1">
                    <a:solidFill>
                      <a:srgbClr val="DFE2E7"/>
                    </a:solidFill>
                    <a:effectLst/>
                    <a:latin typeface="SegoeuiPc"/>
                  </a:rPr>
                  <a:t>chạm</a:t>
                </a:r>
                <a:r>
                  <a:rPr lang="en-US" sz="3200" b="0" i="1">
                    <a:solidFill>
                      <a:srgbClr val="DFE2E7"/>
                    </a:solidFill>
                    <a:effectLst/>
                    <a:latin typeface="SegoeuiPc"/>
                  </a:rPr>
                  <a:t> </a:t>
                </a:r>
                <a:r>
                  <a:rPr lang="en-US" sz="3200" b="0" i="1" err="1">
                    <a:solidFill>
                      <a:srgbClr val="DFE2E7"/>
                    </a:solidFill>
                    <a:effectLst/>
                    <a:latin typeface="SegoeuiPc"/>
                  </a:rPr>
                  <a:t>vào</a:t>
                </a:r>
                <a:r>
                  <a:rPr lang="en-US" sz="3200" b="0" i="1">
                    <a:solidFill>
                      <a:srgbClr val="DFE2E7"/>
                    </a:solidFill>
                    <a:effectLst/>
                    <a:latin typeface="SegoeuiPc"/>
                  </a:rPr>
                  <a:t> </a:t>
                </a:r>
                <a:r>
                  <a:rPr lang="en-US" sz="3200" b="0" i="1" err="1">
                    <a:solidFill>
                      <a:srgbClr val="DFE2E7"/>
                    </a:solidFill>
                    <a:effectLst/>
                    <a:latin typeface="SegoeuiPc"/>
                  </a:rPr>
                  <a:t>vùng</a:t>
                </a:r>
                <a:r>
                  <a:rPr lang="en-US" sz="3200" b="0" i="1">
                    <a:solidFill>
                      <a:srgbClr val="DFE2E7"/>
                    </a:solidFill>
                    <a:effectLst/>
                    <a:latin typeface="SegoeuiPc"/>
                  </a:rPr>
                  <a:t> </a:t>
                </a:r>
                <a:r>
                  <a:rPr lang="en-US" sz="3200" b="0" i="1" err="1">
                    <a:solidFill>
                      <a:srgbClr val="DFE2E7"/>
                    </a:solidFill>
                    <a:effectLst/>
                    <a:latin typeface="SegoeuiPc"/>
                  </a:rPr>
                  <a:t>phát</a:t>
                </a:r>
                <a:r>
                  <a:rPr lang="en-US" sz="3200" b="0" i="1">
                    <a:solidFill>
                      <a:srgbClr val="DFE2E7"/>
                    </a:solidFill>
                    <a:effectLst/>
                    <a:latin typeface="SegoeuiPc"/>
                  </a:rPr>
                  <a:t> </a:t>
                </a:r>
                <a:r>
                  <a:rPr lang="en-US" sz="3200" b="0" i="1" err="1">
                    <a:solidFill>
                      <a:srgbClr val="DFE2E7"/>
                    </a:solidFill>
                    <a:effectLst/>
                    <a:latin typeface="SegoeuiPc"/>
                  </a:rPr>
                  <a:t>hiện</a:t>
                </a:r>
                <a:r>
                  <a:rPr lang="en-US" sz="3200" b="0" i="1">
                    <a:solidFill>
                      <a:srgbClr val="DFE2E7"/>
                    </a:solidFill>
                    <a:effectLst/>
                    <a:latin typeface="SegoeuiPc"/>
                  </a:rPr>
                  <a:t> </a:t>
                </a:r>
                <a:r>
                  <a:rPr lang="en-US" sz="3200" b="0" i="1" err="1">
                    <a:solidFill>
                      <a:srgbClr val="DFE2E7"/>
                    </a:solidFill>
                    <a:effectLst/>
                    <a:latin typeface="SegoeuiPc"/>
                  </a:rPr>
                  <a:t>của</a:t>
                </a:r>
                <a:r>
                  <a:rPr lang="en-US" sz="3200" b="0" i="1">
                    <a:solidFill>
                      <a:srgbClr val="DFE2E7"/>
                    </a:solidFill>
                    <a:effectLst/>
                    <a:latin typeface="SegoeuiPc"/>
                  </a:rPr>
                  <a:t> </a:t>
                </a:r>
                <a:r>
                  <a:rPr lang="en-US" sz="3200" b="0" i="1" err="1">
                    <a:solidFill>
                      <a:srgbClr val="DFE2E7"/>
                    </a:solidFill>
                    <a:effectLst/>
                    <a:latin typeface="SegoeuiPc"/>
                  </a:rPr>
                  <a:t>vòng</a:t>
                </a:r>
                <a:r>
                  <a:rPr lang="en-US" sz="3200" b="0" i="1">
                    <a:solidFill>
                      <a:srgbClr val="DFE2E7"/>
                    </a:solidFill>
                    <a:effectLst/>
                    <a:latin typeface="SegoeuiPc"/>
                  </a:rPr>
                  <a:t> </a:t>
                </a:r>
                <a:r>
                  <a:rPr lang="en-US" sz="3200" b="0" i="1" err="1">
                    <a:solidFill>
                      <a:srgbClr val="DFE2E7"/>
                    </a:solidFill>
                    <a:effectLst/>
                    <a:latin typeface="SegoeuiPc"/>
                  </a:rPr>
                  <a:t>từ</a:t>
                </a:r>
                <a:r>
                  <a:rPr lang="en-US" sz="3200" b="0" i="1">
                    <a:solidFill>
                      <a:srgbClr val="DFE2E7"/>
                    </a:solidFill>
                    <a:effectLst/>
                    <a:latin typeface="SegoeuiPc"/>
                  </a:rPr>
                  <a:t> - </a:t>
                </a:r>
                <a:r>
                  <a:rPr lang="en-US" sz="3200" b="0" i="1" err="1">
                    <a:solidFill>
                      <a:srgbClr val="DFE2E7"/>
                    </a:solidFill>
                    <a:effectLst/>
                    <a:latin typeface="SegoeuiPc"/>
                  </a:rPr>
                  <a:t>bắt</a:t>
                </a:r>
                <a:r>
                  <a:rPr lang="en-US" sz="3200" b="0" i="1">
                    <a:solidFill>
                      <a:srgbClr val="DFE2E7"/>
                    </a:solidFill>
                    <a:effectLst/>
                    <a:latin typeface="SegoeuiPc"/>
                  </a:rPr>
                  <a:t> </a:t>
                </a:r>
                <a:r>
                  <a:rPr lang="en-US" sz="3200" b="0" i="1" err="1">
                    <a:solidFill>
                      <a:srgbClr val="DFE2E7"/>
                    </a:solidFill>
                    <a:effectLst/>
                    <a:latin typeface="SegoeuiPc"/>
                  </a:rPr>
                  <a:t>đầu</a:t>
                </a:r>
                <a:r>
                  <a:rPr lang="en-US" sz="3200" b="0" i="1">
                    <a:solidFill>
                      <a:srgbClr val="DFE2E7"/>
                    </a:solidFill>
                    <a:effectLst/>
                    <a:latin typeface="SegoeuiPc"/>
                  </a:rPr>
                  <a:t> </a:t>
                </a:r>
                <a:r>
                  <a:rPr lang="en-US" sz="3200" b="0" i="1" err="1">
                    <a:solidFill>
                      <a:srgbClr val="DFE2E7"/>
                    </a:solidFill>
                    <a:effectLst/>
                    <a:latin typeface="SegoeuiPc"/>
                  </a:rPr>
                  <a:t>thời</a:t>
                </a:r>
                <a:r>
                  <a:rPr lang="en-US" sz="3200" b="0" i="1">
                    <a:solidFill>
                      <a:srgbClr val="DFE2E7"/>
                    </a:solidFill>
                    <a:effectLst/>
                    <a:latin typeface="SegoeuiPc"/>
                  </a:rPr>
                  <a:t> </a:t>
                </a:r>
                <a:r>
                  <a:rPr lang="en-US" sz="3200" b="0" i="1" err="1">
                    <a:solidFill>
                      <a:srgbClr val="DFE2E7"/>
                    </a:solidFill>
                    <a:effectLst/>
                    <a:latin typeface="SegoeuiPc"/>
                  </a:rPr>
                  <a:t>gian</a:t>
                </a:r>
                <a:r>
                  <a:rPr lang="en-US" sz="3200" b="0" i="1">
                    <a:solidFill>
                      <a:srgbClr val="DFE2E7"/>
                    </a:solidFill>
                    <a:effectLst/>
                    <a:latin typeface="SegoeuiPc"/>
                  </a:rPr>
                  <a:t> </a:t>
                </a:r>
                <a:r>
                  <a:rPr lang="en-US" sz="3200" b="0" i="1" err="1">
                    <a:solidFill>
                      <a:srgbClr val="DFE2E7"/>
                    </a:solidFill>
                    <a:effectLst/>
                    <a:latin typeface="SegoeuiPc"/>
                  </a:rPr>
                  <a:t>choáng</a:t>
                </a:r>
                <a:r>
                  <a:rPr lang="en-US" sz="3200" b="0" i="1">
                    <a:solidFill>
                      <a:srgbClr val="DFE2E7"/>
                    </a:solidFill>
                    <a:effectLst/>
                    <a:latin typeface="SegoeuiPc"/>
                  </a:rPr>
                  <a:t> </a:t>
                </a:r>
                <a:r>
                  <a:rPr lang="en-US" sz="3200" b="0" i="1" err="1">
                    <a:solidFill>
                      <a:srgbClr val="DFE2E7"/>
                    </a:solidFill>
                    <a:effectLst/>
                    <a:latin typeface="SegoeuiPc"/>
                  </a:rPr>
                  <a:t>chỗ</a:t>
                </a:r>
                <a:r>
                  <a:rPr lang="en-US" sz="3200" b="0" i="1">
                    <a:solidFill>
                      <a:srgbClr val="DFE2E7"/>
                    </a:solidFill>
                    <a:effectLst/>
                    <a:latin typeface="SegoeuiPc"/>
                  </a:rPr>
                  <a:t> </a:t>
                </a:r>
                <a:r>
                  <a:rPr lang="en-US" sz="3200" b="0" i="1" err="1">
                    <a:solidFill>
                      <a:srgbClr val="DFE2E7"/>
                    </a:solidFill>
                    <a:effectLst/>
                    <a:latin typeface="SegoeuiPc"/>
                  </a:rPr>
                  <a:t>của</a:t>
                </a:r>
                <a:r>
                  <a:rPr lang="en-US" sz="3200" b="0" i="1">
                    <a:solidFill>
                      <a:srgbClr val="DFE2E7"/>
                    </a:solidFill>
                    <a:effectLst/>
                    <a:latin typeface="SegoeuiPc"/>
                  </a:rPr>
                  <a:t> </a:t>
                </a:r>
                <a:r>
                  <a:rPr lang="en-US" sz="3200" b="0" i="1" err="1">
                    <a:solidFill>
                      <a:srgbClr val="DFE2E7"/>
                    </a:solidFill>
                    <a:effectLst/>
                    <a:latin typeface="SegoeuiPc"/>
                  </a:rPr>
                  <a:t>xe</a:t>
                </a:r>
                <a:r>
                  <a:rPr lang="en-US" sz="3200" b="0" i="1">
                    <a:solidFill>
                      <a:srgbClr val="DFE2E7"/>
                    </a:solidFill>
                    <a:effectLst/>
                    <a:latin typeface="SegoeuiPc"/>
                  </a:rPr>
                  <a:t>)</a:t>
                </a:r>
                <a:endParaRPr lang="en-US" sz="1800" i="1">
                  <a:effectLst/>
                  <a:latin typeface="Aptos" panose="020B0004020202020204" pitchFamily="34" charset="0"/>
                  <a:cs typeface="Times New Roman" panose="02020603050405020304" pitchFamily="18" charset="0"/>
                </a:endParaRPr>
              </a:p>
              <a:p>
                <a:pPr marL="0" lvl="0" indent="0" algn="l" rtl="0">
                  <a:spcBef>
                    <a:spcPts val="0"/>
                  </a:spcBef>
                  <a:spcAft>
                    <a:spcPts val="0"/>
                  </a:spcAft>
                  <a:buNone/>
                </a:pPr>
                <a:endParaRPr lang="en-US"/>
              </a:p>
              <a:p>
                <a:pPr marL="0" lvl="0" indent="0" algn="l" rtl="0">
                  <a:spcBef>
                    <a:spcPts val="0"/>
                  </a:spcBef>
                  <a:spcAft>
                    <a:spcPts val="0"/>
                  </a:spcAft>
                  <a:buNone/>
                </a:pP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Đầu</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tiên</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tính</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Tốc</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độ</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xe</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Mình</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nói</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đơn</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giản</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vì</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xe</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đi</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một</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chiều</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nên</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t>tốc</a:t>
                </a:r>
                <a:r>
                  <a:rPr lang="en-US" sz="1800" b="1"/>
                  <a:t> </a:t>
                </a:r>
                <a:r>
                  <a:rPr lang="en-US" sz="1800" b="1" err="1"/>
                  <a:t>độ</a:t>
                </a:r>
                <a:r>
                  <a:rPr lang="en-US" sz="1800" b="1"/>
                  <a:t> = </a:t>
                </a:r>
                <a:r>
                  <a:rPr lang="en-US" sz="1800" b="1" err="1"/>
                  <a:t>độ</a:t>
                </a:r>
                <a:r>
                  <a:rPr lang="en-US" sz="1800" b="1"/>
                  <a:t> </a:t>
                </a:r>
                <a:r>
                  <a:rPr lang="en-US" sz="1800" b="1" err="1"/>
                  <a:t>lớn</a:t>
                </a:r>
                <a:r>
                  <a:rPr lang="en-US" sz="1800" b="1"/>
                  <a:t> </a:t>
                </a:r>
                <a:r>
                  <a:rPr lang="en-US" sz="1800" b="1" err="1"/>
                  <a:t>của</a:t>
                </a:r>
                <a:r>
                  <a:rPr lang="en-US" sz="1800" b="1"/>
                  <a:t> </a:t>
                </a:r>
                <a:r>
                  <a:rPr lang="en-US" sz="1800" b="1" err="1"/>
                  <a:t>vận</a:t>
                </a:r>
                <a:r>
                  <a:rPr lang="en-US" sz="1800" b="1"/>
                  <a:t> </a:t>
                </a:r>
                <a:r>
                  <a:rPr lang="en-US" sz="1800" b="1" err="1"/>
                  <a:t>tốc</a:t>
                </a:r>
                <a:r>
                  <a:rPr lang="en-US"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-&gt; </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ta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có</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thể</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áp</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dụng</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công</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thức</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tính</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vận</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tốc</a:t>
                </a:r>
                <a:r>
                  <a:rPr lang="en-US" sz="1800" b="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0" i="0">
                    <a:effectLst/>
                    <a:latin typeface="Cambria Math" panose="02040503050406030204" pitchFamily="18" charset="0"/>
                    <a:ea typeface="Aptos" panose="020B0004020202020204" pitchFamily="34" charset="0"/>
                    <a:cs typeface="Times New Roman" panose="02020603050405020304" pitchFamily="18" charset="0"/>
                  </a:rPr>
                  <a:t>"Khoảng cách giữa 2 cảm biến áp điện</a:t>
                </a:r>
                <a:r>
                  <a:rPr lang="en-US" sz="1800" b="0" i="0">
                    <a:effectLst/>
                    <a:latin typeface="Aptos" panose="020B0004020202020204" pitchFamily="34" charset="0"/>
                    <a:ea typeface="Aptos" panose="020B0004020202020204" pitchFamily="34" charset="0"/>
                    <a:cs typeface="Times New Roman" panose="02020603050405020304" pitchFamily="18" charset="0"/>
                  </a:rPr>
                  <a:t>"</a:t>
                </a:r>
                <a:r>
                  <a:rPr lang="en-US" b="0"/>
                  <a:t>/ </a:t>
                </a:r>
                <a:r>
                  <a:rPr lang="en-US" sz="1100" b="0" i="0" u="none" strike="noStrike" cap="none">
                    <a:solidFill>
                      <a:srgbClr val="000000"/>
                    </a:solidFill>
                    <a:effectLst/>
                    <a:latin typeface="Arial"/>
                    <a:cs typeface="Arial"/>
                    <a:sym typeface="Arial"/>
                  </a:rPr>
                  <a:t>"</a:t>
                </a:r>
                <a:r>
                  <a:rPr lang="en-US" sz="1100" b="0" i="0" u="none" strike="noStrike" cap="none">
                    <a:solidFill>
                      <a:srgbClr val="000000"/>
                    </a:solidFill>
                    <a:effectLst/>
                    <a:latin typeface="Arial"/>
                    <a:ea typeface="Arial"/>
                    <a:cs typeface="Arial"/>
                    <a:sym typeface="Arial"/>
                  </a:rPr>
                  <a:t>t</a:t>
                </a:r>
                <a:r>
                  <a:rPr lang="en-US" sz="1100" b="0" i="0" u="none" strike="noStrike" cap="none">
                    <a:solidFill>
                      <a:srgbClr val="000000"/>
                    </a:solidFill>
                    <a:effectLst/>
                    <a:latin typeface="Cambria Math" panose="02040503050406030204" pitchFamily="18" charset="0"/>
                    <a:ea typeface="Arial"/>
                    <a:cs typeface="Arial"/>
                    <a:sym typeface="Arial"/>
                  </a:rPr>
                  <a:t>" _"</a:t>
                </a:r>
                <a:r>
                  <a:rPr lang="en-US" sz="1100" b="0" i="0" u="none" strike="noStrike" cap="none">
                    <a:solidFill>
                      <a:srgbClr val="000000"/>
                    </a:solidFill>
                    <a:effectLst/>
                    <a:latin typeface="Arial"/>
                    <a:ea typeface="Arial"/>
                    <a:cs typeface="Arial"/>
                    <a:sym typeface="Arial"/>
                  </a:rPr>
                  <a:t>3</a:t>
                </a:r>
                <a:r>
                  <a:rPr lang="en-US" sz="1100" b="0" i="0" u="none" strike="noStrike" cap="none">
                    <a:solidFill>
                      <a:srgbClr val="000000"/>
                    </a:solidFill>
                    <a:effectLst/>
                    <a:latin typeface="Cambria Math" panose="02040503050406030204" pitchFamily="18" charset="0"/>
                    <a:ea typeface="Arial"/>
                    <a:cs typeface="Arial"/>
                    <a:sym typeface="Arial"/>
                  </a:rPr>
                  <a:t>"  " − " </a:t>
                </a:r>
                <a:r>
                  <a:rPr lang="en-US" sz="1100" b="0" i="0" u="none" strike="noStrike" cap="none">
                    <a:solidFill>
                      <a:srgbClr val="000000"/>
                    </a:solidFill>
                    <a:effectLst/>
                    <a:latin typeface="Arial"/>
                    <a:cs typeface="Arial"/>
                    <a:sym typeface="Arial"/>
                  </a:rPr>
                  <a:t>"</a:t>
                </a:r>
                <a:r>
                  <a:rPr lang="en-US" sz="1100" b="0" i="0" u="none" strike="noStrike" cap="none">
                    <a:solidFill>
                      <a:srgbClr val="000000"/>
                    </a:solidFill>
                    <a:effectLst/>
                    <a:latin typeface="Arial"/>
                    <a:ea typeface="Arial"/>
                    <a:cs typeface="Arial"/>
                    <a:sym typeface="Arial"/>
                  </a:rPr>
                  <a:t>t</a:t>
                </a:r>
                <a:r>
                  <a:rPr lang="en-US" sz="1100" b="0" i="0" u="none" strike="noStrike" cap="none">
                    <a:solidFill>
                      <a:srgbClr val="000000"/>
                    </a:solidFill>
                    <a:effectLst/>
                    <a:latin typeface="Cambria Math" panose="02040503050406030204" pitchFamily="18" charset="0"/>
                    <a:ea typeface="Arial"/>
                    <a:cs typeface="Arial"/>
                    <a:sym typeface="Arial"/>
                  </a:rPr>
                  <a:t>" _"</a:t>
                </a:r>
                <a:r>
                  <a:rPr lang="en-US" sz="1100" b="0" i="0" u="none" strike="noStrike" cap="none">
                    <a:solidFill>
                      <a:srgbClr val="000000"/>
                    </a:solidFill>
                    <a:effectLst/>
                    <a:latin typeface="Arial"/>
                    <a:ea typeface="Arial"/>
                    <a:cs typeface="Arial"/>
                    <a:sym typeface="Arial"/>
                  </a:rPr>
                  <a:t>2</a:t>
                </a:r>
                <a:r>
                  <a:rPr lang="en-US" sz="1100" b="0" i="0" u="none" strike="noStrike" cap="none">
                    <a:solidFill>
                      <a:srgbClr val="000000"/>
                    </a:solidFill>
                    <a:effectLst/>
                    <a:latin typeface="Cambria Math" panose="02040503050406030204" pitchFamily="18" charset="0"/>
                    <a:ea typeface="Arial"/>
                    <a:cs typeface="Arial"/>
                    <a:sym typeface="Arial"/>
                  </a:rPr>
                  <a:t>" </a:t>
                </a:r>
                <a:endParaRPr lang="en-US" sz="1100" b="0" kern="0">
                  <a:effectLst/>
                  <a:highlight>
                    <a:srgbClr val="FFFF00"/>
                  </a:highlight>
                  <a:latin typeface="Arial"/>
                  <a:ea typeface="Aptos" panose="020B0004020202020204" pitchFamily="34" charset="0"/>
                  <a:cs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b="1">
                    <a:effectLst/>
                    <a:highlight>
                      <a:srgbClr val="FFFF00"/>
                    </a:highlight>
                    <a:latin typeface="Arial" panose="020B0604020202020204" pitchFamily="34" charset="0"/>
                    <a:ea typeface="Arial" panose="020B0604020202020204" pitchFamily="34" charset="0"/>
                  </a:rPr>
                  <a:t>(1m/s = 3,6km/h)</a:t>
                </a:r>
                <a:endParaRPr lang="en-US" sz="1800" b="1">
                  <a:effectLst/>
                  <a:highlight>
                    <a:srgbClr val="FFFF00"/>
                  </a:highlight>
                  <a:latin typeface="Arial" panose="020B0604020202020204" pitchFamily="34" charset="0"/>
                  <a:ea typeface="Arial" panose="020B0604020202020204" pitchFamily="34" charset="0"/>
                </a:endParaRPr>
              </a:p>
              <a:p>
                <a:pPr marL="0" lvl="0" indent="0" algn="l" rtl="0">
                  <a:spcBef>
                    <a:spcPts val="0"/>
                  </a:spcBef>
                  <a:spcAft>
                    <a:spcPts val="0"/>
                  </a:spcAft>
                  <a:buNone/>
                </a:pPr>
                <a:endPar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r>
                  <a:rPr lang="vi-VN"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Chiều dài xe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mình</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áp</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dụng</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công</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thức</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đã</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đưa</a:t>
                </a:r>
                <a:r>
                  <a:rPr lang="en-US" sz="1800" b="1" kern="1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vi-VN"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L</a:t>
                </a:r>
                <a:r>
                  <a:rPr lang="vi-VN" sz="1800" b="1" baseline="-25000">
                    <a:effectLst/>
                    <a:highlight>
                      <a:srgbClr val="FFFF00"/>
                    </a:highlight>
                    <a:latin typeface="Aptos" panose="020B0004020202020204" pitchFamily="34" charset="0"/>
                    <a:ea typeface="Aptos" panose="020B0004020202020204" pitchFamily="34" charset="0"/>
                    <a:cs typeface="Times New Roman" panose="02020603050405020304" pitchFamily="18" charset="0"/>
                  </a:rPr>
                  <a:t>v</a:t>
                </a:r>
                <a:r>
                  <a:rPr lang="vi-VN"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 = |v| × on − L</a:t>
                </a:r>
                <a:r>
                  <a:rPr lang="vi-VN" sz="1800" b="1" baseline="-25000">
                    <a:effectLst/>
                    <a:highlight>
                      <a:srgbClr val="FFFF00"/>
                    </a:highlight>
                    <a:latin typeface="Aptos" panose="020B0004020202020204" pitchFamily="34" charset="0"/>
                    <a:ea typeface="Aptos" panose="020B0004020202020204" pitchFamily="34" charset="0"/>
                    <a:cs typeface="Times New Roman" panose="02020603050405020304" pitchFamily="18" charset="0"/>
                  </a:rPr>
                  <a:t>eff</a:t>
                </a:r>
                <a:r>
                  <a:rPr lang="en-US" sz="1800" b="1" baseline="-2500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baseline="0" err="1">
                    <a:effectLst/>
                    <a:highlight>
                      <a:srgbClr val="FFFF00"/>
                    </a:highlight>
                    <a:latin typeface="Aptos" panose="020B0004020202020204" pitchFamily="34" charset="0"/>
                    <a:ea typeface="Aptos" panose="020B0004020202020204" pitchFamily="34" charset="0"/>
                    <a:cs typeface="Times New Roman" panose="02020603050405020304" pitchFamily="18" charset="0"/>
                  </a:rPr>
                  <a:t>với</a:t>
                </a:r>
                <a:r>
                  <a:rPr lang="en-US" sz="1800" b="1" baseline="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thời</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gian</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choáng</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chỗ</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mình</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sẽ</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tính</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từ</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t</a:t>
                </a:r>
                <a:r>
                  <a:rPr lang="en-US" sz="1800" b="1" baseline="-25000">
                    <a:solidFill>
                      <a:srgbClr val="FF0000"/>
                    </a:solidFill>
                    <a:effectLst/>
                    <a:latin typeface="Aptos" panose="020B0004020202020204" pitchFamily="34" charset="0"/>
                    <a:ea typeface="Aptos" panose="020B0004020202020204" pitchFamily="34" charset="0"/>
                    <a:cs typeface="Times New Roman" panose="02020603050405020304" pitchFamily="18" charset="0"/>
                  </a:rPr>
                  <a:t>1</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 t</a:t>
                </a:r>
                <a:r>
                  <a:rPr lang="en-US" sz="1800" b="1" baseline="-25000">
                    <a:solidFill>
                      <a:srgbClr val="FF0000"/>
                    </a:solidFill>
                    <a:effectLst/>
                    <a:latin typeface="Aptos" panose="020B0004020202020204" pitchFamily="34" charset="0"/>
                    <a:ea typeface="Aptos" panose="020B0004020202020204" pitchFamily="34" charset="0"/>
                    <a:cs typeface="Times New Roman" panose="02020603050405020304" pitchFamily="18" charset="0"/>
                  </a:rPr>
                  <a:t>6</a:t>
                </a:r>
                <a:r>
                  <a:rPr lang="en-US" sz="1800" b="1">
                    <a:solidFill>
                      <a:srgbClr val="FF0000"/>
                    </a:solidFill>
                    <a:effectLst/>
                    <a:latin typeface="Aptos" panose="020B0004020202020204" pitchFamily="34" charset="0"/>
                    <a:ea typeface="Aptos" panose="020B0004020202020204" pitchFamily="34" charset="0"/>
                    <a:cs typeface="Times New Roman" panose="02020603050405020304" pitchFamily="18" charset="0"/>
                  </a:rPr>
                  <a:t>.</a:t>
                </a:r>
                <a:endParaRPr lang="en-US"/>
              </a:p>
              <a:p>
                <a:pPr marL="0" lvl="0" indent="0" algn="l" rtl="0">
                  <a:spcBef>
                    <a:spcPts val="0"/>
                  </a:spcBef>
                  <a:spcAft>
                    <a:spcPts val="0"/>
                  </a:spcAft>
                  <a:buFontTx/>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vi-VN" sz="1100">
                    <a:effectLst/>
                    <a:latin typeface="Arial" panose="020B0604020202020204" pitchFamily="34" charset="0"/>
                    <a:ea typeface="Arial" panose="020B0604020202020204" pitchFamily="34" charset="0"/>
                  </a:rPr>
                  <a:t>Khoảng cách trục xe chính là </a:t>
                </a:r>
                <a:r>
                  <a:rPr lang="vi-VN" sz="1100" b="0" i="1">
                    <a:effectLst/>
                    <a:latin typeface="Arial" panose="020B0604020202020204" pitchFamily="34" charset="0"/>
                    <a:ea typeface="Arial" panose="020B0604020202020204" pitchFamily="34" charset="0"/>
                  </a:rPr>
                  <a:t>khoảng cách giữa hai lần cảm biến áp điện phát hiện bánh xe</a:t>
                </a:r>
                <a:r>
                  <a:rPr lang="en-US" sz="1100" b="0" i="1">
                    <a:effectLst/>
                    <a:latin typeface="Arial" panose="020B0604020202020204" pitchFamily="34" charset="0"/>
                    <a:ea typeface="Arial" panose="020B0604020202020204" pitchFamily="34" charset="0"/>
                  </a:rPr>
                  <a:t> =&gt; </a:t>
                </a:r>
                <a:r>
                  <a:rPr lang="en-US" sz="1100" b="0" i="1" err="1">
                    <a:effectLst/>
                    <a:latin typeface="Arial" panose="020B0604020202020204" pitchFamily="34" charset="0"/>
                    <a:ea typeface="Arial" panose="020B0604020202020204" pitchFamily="34" charset="0"/>
                  </a:rPr>
                  <a:t>Nãy</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có</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đề</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cập</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là</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cảm</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biến</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sẽ</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nhảy</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tín</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hiệu</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lên</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khi</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có</a:t>
                </a:r>
                <a:r>
                  <a:rPr lang="en-US" sz="1100" b="0" i="1">
                    <a:effectLst/>
                    <a:latin typeface="Arial" panose="020B0604020202020204" pitchFamily="34" charset="0"/>
                    <a:ea typeface="Arial" panose="020B0604020202020204" pitchFamily="34" charset="0"/>
                  </a:rPr>
                  <a:t> bánh </a:t>
                </a:r>
                <a:r>
                  <a:rPr lang="en-US" sz="1100" b="0" i="1" err="1">
                    <a:effectLst/>
                    <a:latin typeface="Arial" panose="020B0604020202020204" pitchFamily="34" charset="0"/>
                    <a:ea typeface="Arial" panose="020B0604020202020204" pitchFamily="34" charset="0"/>
                  </a:rPr>
                  <a:t>xe</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cán</a:t>
                </a:r>
                <a:r>
                  <a:rPr lang="en-US" sz="1100" b="0" i="1">
                    <a:effectLst/>
                    <a:latin typeface="Arial" panose="020B0604020202020204" pitchFamily="34" charset="0"/>
                    <a:ea typeface="Arial" panose="020B0604020202020204" pitchFamily="34" charset="0"/>
                  </a:rPr>
                  <a:t> qua </a:t>
                </a:r>
                <a:r>
                  <a:rPr lang="en-US" sz="1100" b="0" i="1" err="1">
                    <a:effectLst/>
                    <a:latin typeface="Arial" panose="020B0604020202020204" pitchFamily="34" charset="0"/>
                    <a:ea typeface="Arial" panose="020B0604020202020204" pitchFamily="34" charset="0"/>
                  </a:rPr>
                  <a:t>vòng</a:t>
                </a:r>
                <a:r>
                  <a:rPr lang="en-US" sz="1100" b="0" i="1">
                    <a:effectLst/>
                    <a:latin typeface="Arial" panose="020B0604020202020204" pitchFamily="34" charset="0"/>
                    <a:ea typeface="Arial" panose="020B0604020202020204" pitchFamily="34" charset="0"/>
                  </a:rPr>
                  <a:t> </a:t>
                </a:r>
                <a:r>
                  <a:rPr lang="en-US" sz="1100" b="0" i="1" err="1">
                    <a:effectLst/>
                    <a:latin typeface="Arial" panose="020B0604020202020204" pitchFamily="34" charset="0"/>
                    <a:ea typeface="Arial" panose="020B0604020202020204" pitchFamily="34" charset="0"/>
                  </a:rPr>
                  <a:t>từ</a:t>
                </a:r>
                <a:r>
                  <a:rPr lang="en-US" sz="1100" b="0" i="1">
                    <a:effectLst/>
                    <a:latin typeface="Arial" panose="020B0604020202020204" pitchFamily="34" charset="0"/>
                    <a:ea typeface="Arial" panose="020B0604020202020204" pitchFamily="34" charset="0"/>
                  </a:rPr>
                  <a:t> =&gt; t4-t2</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i="1"/>
                  <a:t>(</a:t>
                </a:r>
                <a:r>
                  <a:rPr lang="vi-VN" i="1"/>
                  <a:t>quyết định đến sự ổn định và khả năng vận hành của xe, như độ cân bằng, khả năng vào cua và độ êm ái.</a:t>
                </a:r>
                <a:r>
                  <a:rPr lang="en-US" sz="1100" b="0" i="1">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vi-VN" sz="1800" b="1">
                    <a:effectLst/>
                    <a:latin typeface="Aptos" panose="020B0004020202020204" pitchFamily="34" charset="0"/>
                    <a:ea typeface="Aptos" panose="020B0004020202020204" pitchFamily="34" charset="0"/>
                    <a:cs typeface="Times New Roman" panose="02020603050405020304" pitchFamily="18" charset="0"/>
                  </a:rPr>
                  <a:t>Khoảng cách trục xe = Tốc độ xe × (t</a:t>
                </a:r>
                <a:r>
                  <a:rPr lang="vi-VN" sz="1800" b="1" baseline="-25000">
                    <a:effectLst/>
                    <a:latin typeface="Aptos" panose="020B0004020202020204" pitchFamily="34" charset="0"/>
                    <a:ea typeface="Aptos" panose="020B0004020202020204" pitchFamily="34" charset="0"/>
                    <a:cs typeface="Times New Roman" panose="02020603050405020304" pitchFamily="18" charset="0"/>
                  </a:rPr>
                  <a:t>4</a:t>
                </a:r>
                <a:r>
                  <a:rPr lang="vi-VN" sz="1800" b="1">
                    <a:effectLst/>
                    <a:latin typeface="Aptos" panose="020B0004020202020204" pitchFamily="34" charset="0"/>
                    <a:ea typeface="Aptos" panose="020B0004020202020204" pitchFamily="34" charset="0"/>
                    <a:cs typeface="Times New Roman" panose="02020603050405020304" pitchFamily="18" charset="0"/>
                  </a:rPr>
                  <a:t> - t</a:t>
                </a:r>
                <a:r>
                  <a:rPr lang="vi-VN" sz="1800" b="1" baseline="-25000">
                    <a:effectLst/>
                    <a:latin typeface="Aptos" panose="020B0004020202020204" pitchFamily="34" charset="0"/>
                    <a:ea typeface="Aptos" panose="020B0004020202020204" pitchFamily="34" charset="0"/>
                    <a:cs typeface="Times New Roman" panose="02020603050405020304" pitchFamily="18" charset="0"/>
                  </a:rPr>
                  <a:t>2</a:t>
                </a:r>
                <a:r>
                  <a:rPr lang="vi-VN" sz="1800" b="1">
                    <a:effectLst/>
                    <a:latin typeface="Aptos" panose="020B0004020202020204" pitchFamily="34" charset="0"/>
                    <a:ea typeface="Aptos" panose="020B0004020202020204" pitchFamily="34" charset="0"/>
                    <a:cs typeface="Times New Roman" panose="02020603050405020304" pitchFamily="18" charset="0"/>
                  </a:rPr>
                  <a:t>)</a:t>
                </a:r>
                <a:r>
                  <a:rPr lang="vi-VN" sz="1800">
                    <a:effectLst/>
                    <a:latin typeface="Aptos" panose="020B0004020202020204" pitchFamily="34" charset="0"/>
                    <a:ea typeface="Aptos" panose="020B0004020202020204" pitchFamily="34" charset="0"/>
                    <a:cs typeface="Times New Roman" panose="02020603050405020304" pitchFamily="18" charset="0"/>
                  </a:rPr>
                  <a:t> </a:t>
                </a:r>
                <a:r>
                  <a:rPr lang="en-US" sz="1100" b="0" i="1">
                    <a:effectLst/>
                    <a:latin typeface="Arial" panose="020B0604020202020204" pitchFamily="34" charset="0"/>
                    <a:ea typeface="Aptos" panose="020B0004020202020204" pitchFamily="34" charset="0"/>
                    <a:cs typeface="Times New Roman" panose="02020603050405020304" pitchFamily="18" charset="0"/>
                  </a:rPr>
                  <a:t> </a:t>
                </a:r>
                <a:endParaRPr lang="vi-VN" sz="1100" b="0" i="1">
                  <a:effectLst/>
                  <a:latin typeface="Arial" panose="020B0604020202020204" pitchFamily="34" charset="0"/>
                  <a:ea typeface="Arial" panose="020B0604020202020204" pitchFamily="34" charset="0"/>
                </a:endParaRPr>
              </a:p>
            </p:txBody>
          </p:sp>
        </mc:Fallback>
      </mc:AlternateContent>
    </p:spTree>
    <p:extLst>
      <p:ext uri="{BB962C8B-B14F-4D97-AF65-F5344CB8AC3E}">
        <p14:creationId xmlns:p14="http://schemas.microsoft.com/office/powerpoint/2010/main" val="30217947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A2EFEDDC-BA5A-F19A-62CF-74AC4D4440F6}"/>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DA9B201F-1726-9808-A4F1-0A785D7514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E5626794-6020-5B2E-246D-A460FD000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Và</a:t>
            </a:r>
            <a:r>
              <a:rPr lang="en-US"/>
              <a:t> </a:t>
            </a:r>
            <a:r>
              <a:rPr lang="en-US" err="1"/>
              <a:t>đây</a:t>
            </a:r>
            <a:r>
              <a:rPr lang="en-US"/>
              <a:t> </a:t>
            </a:r>
            <a:r>
              <a:rPr lang="en-US" err="1"/>
              <a:t>là</a:t>
            </a:r>
            <a:r>
              <a:rPr lang="en-US"/>
              <a:t> </a:t>
            </a:r>
            <a:r>
              <a:rPr lang="en-US" err="1"/>
              <a:t>đáp</a:t>
            </a:r>
            <a:r>
              <a:rPr lang="en-US"/>
              <a:t> </a:t>
            </a:r>
            <a:r>
              <a:rPr lang="en-US" err="1"/>
              <a:t>án</a:t>
            </a:r>
            <a:r>
              <a:rPr lang="en-US"/>
              <a:t> </a:t>
            </a:r>
            <a:r>
              <a:rPr lang="en-US" err="1"/>
              <a:t>của</a:t>
            </a:r>
            <a:r>
              <a:rPr lang="en-US"/>
              <a:t> </a:t>
            </a:r>
            <a:r>
              <a:rPr lang="en-US" err="1"/>
              <a:t>bài</a:t>
            </a:r>
            <a:r>
              <a:rPr lang="en-US"/>
              <a:t> </a:t>
            </a:r>
            <a:r>
              <a:rPr lang="en-US" err="1"/>
              <a:t>tập</a:t>
            </a:r>
            <a:r>
              <a:rPr lang="en-US"/>
              <a:t> </a:t>
            </a:r>
            <a:r>
              <a:rPr lang="en-US" err="1"/>
              <a:t>vừa</a:t>
            </a:r>
            <a:r>
              <a:rPr lang="en-US"/>
              <a:t> </a:t>
            </a:r>
            <a:r>
              <a:rPr lang="en-US" err="1"/>
              <a:t>rồi</a:t>
            </a:r>
            <a:r>
              <a:rPr lang="en-US"/>
              <a:t>. </a:t>
            </a:r>
            <a:r>
              <a:rPr lang="en-US" err="1"/>
              <a:t>Và</a:t>
            </a:r>
            <a:r>
              <a:rPr lang="en-US"/>
              <a:t> </a:t>
            </a:r>
            <a:r>
              <a:rPr lang="en-US" err="1"/>
              <a:t>nhóm</a:t>
            </a:r>
            <a:r>
              <a:rPr lang="en-US"/>
              <a:t> </a:t>
            </a:r>
            <a:r>
              <a:rPr lang="en-US" err="1"/>
              <a:t>mình</a:t>
            </a:r>
            <a:r>
              <a:rPr lang="en-US"/>
              <a:t> </a:t>
            </a:r>
            <a:r>
              <a:rPr lang="en-US" err="1"/>
              <a:t>sẽ</a:t>
            </a:r>
            <a:r>
              <a:rPr lang="en-US"/>
              <a:t> </a:t>
            </a:r>
            <a:r>
              <a:rPr lang="en-US" err="1"/>
              <a:t>gửi</a:t>
            </a:r>
            <a:r>
              <a:rPr lang="en-US"/>
              <a:t> slide </a:t>
            </a:r>
            <a:r>
              <a:rPr lang="en-US" err="1"/>
              <a:t>cho</a:t>
            </a:r>
            <a:r>
              <a:rPr lang="en-US"/>
              <a:t> </a:t>
            </a:r>
            <a:r>
              <a:rPr lang="en-US" err="1"/>
              <a:t>các</a:t>
            </a:r>
            <a:r>
              <a:rPr lang="en-US"/>
              <a:t> </a:t>
            </a:r>
            <a:r>
              <a:rPr lang="en-US" err="1"/>
              <a:t>bạn</a:t>
            </a:r>
            <a:r>
              <a:rPr lang="en-US"/>
              <a:t> </a:t>
            </a:r>
            <a:r>
              <a:rPr lang="en-US" err="1"/>
              <a:t>sau</a:t>
            </a:r>
            <a:r>
              <a:rPr lang="en-US"/>
              <a:t>.</a:t>
            </a:r>
            <a:br>
              <a:rPr lang="en-US"/>
            </a:br>
            <a:br>
              <a:rPr lang="en-US"/>
            </a:br>
            <a:r>
              <a:rPr lang="en-US" err="1"/>
              <a:t>Vẫn</a:t>
            </a:r>
            <a:r>
              <a:rPr lang="en-US"/>
              <a:t> </a:t>
            </a:r>
            <a:r>
              <a:rPr lang="en-US" err="1"/>
              <a:t>còn</a:t>
            </a:r>
            <a:r>
              <a:rPr lang="en-US"/>
              <a:t> </a:t>
            </a:r>
            <a:r>
              <a:rPr lang="en-US" err="1"/>
              <a:t>một</a:t>
            </a:r>
            <a:r>
              <a:rPr lang="en-US"/>
              <a:t> </a:t>
            </a:r>
            <a:r>
              <a:rPr lang="en-US" err="1"/>
              <a:t>cách</a:t>
            </a:r>
            <a:r>
              <a:rPr lang="en-US"/>
              <a:t> </a:t>
            </a:r>
            <a:r>
              <a:rPr lang="en-US" err="1"/>
              <a:t>để</a:t>
            </a:r>
            <a:r>
              <a:rPr lang="en-US"/>
              <a:t> </a:t>
            </a:r>
            <a:r>
              <a:rPr lang="en-US" err="1"/>
              <a:t>tính</a:t>
            </a:r>
            <a:r>
              <a:rPr lang="en-US"/>
              <a:t> </a:t>
            </a:r>
            <a:r>
              <a:rPr lang="en-US" err="1"/>
              <a:t>vận</a:t>
            </a:r>
            <a:r>
              <a:rPr lang="en-US"/>
              <a:t> </a:t>
            </a:r>
            <a:r>
              <a:rPr lang="en-US" err="1"/>
              <a:t>tốc</a:t>
            </a:r>
            <a:r>
              <a:rPr lang="en-US"/>
              <a:t> </a:t>
            </a:r>
            <a:r>
              <a:rPr lang="en-US" err="1"/>
              <a:t>nữa</a:t>
            </a:r>
            <a:r>
              <a:rPr lang="en-US"/>
              <a:t> </a:t>
            </a:r>
            <a:r>
              <a:rPr lang="en-US" err="1"/>
              <a:t>mà</a:t>
            </a:r>
            <a:r>
              <a:rPr lang="en-US"/>
              <a:t> </a:t>
            </a:r>
            <a:r>
              <a:rPr lang="en-US" err="1"/>
              <a:t>mình</a:t>
            </a:r>
            <a:r>
              <a:rPr lang="en-US"/>
              <a:t> </a:t>
            </a:r>
            <a:r>
              <a:rPr lang="en-US" err="1"/>
              <a:t>đã</a:t>
            </a:r>
            <a:r>
              <a:rPr lang="en-US"/>
              <a:t> </a:t>
            </a:r>
            <a:r>
              <a:rPr lang="en-US" err="1"/>
              <a:t>nhắc</a:t>
            </a:r>
            <a:r>
              <a:rPr lang="en-US"/>
              <a:t> ở </a:t>
            </a:r>
            <a:r>
              <a:rPr lang="en-US" err="1"/>
              <a:t>lúc</a:t>
            </a:r>
            <a:r>
              <a:rPr lang="en-US"/>
              <a:t> </a:t>
            </a:r>
            <a:r>
              <a:rPr lang="en-US" err="1"/>
              <a:t>đầu</a:t>
            </a:r>
            <a:r>
              <a:rPr lang="en-US"/>
              <a:t>, </a:t>
            </a:r>
            <a:r>
              <a:rPr lang="en-US" b="1" err="1"/>
              <a:t>đó</a:t>
            </a:r>
            <a:r>
              <a:rPr lang="en-US" b="1"/>
              <a:t> </a:t>
            </a:r>
            <a:r>
              <a:rPr lang="en-US" b="1" err="1"/>
              <a:t>là</a:t>
            </a:r>
            <a:r>
              <a:rPr lang="en-US" b="1"/>
              <a:t> </a:t>
            </a:r>
            <a:r>
              <a:rPr lang="en-US" b="1" err="1"/>
              <a:t>dùng</a:t>
            </a:r>
            <a:r>
              <a:rPr lang="en-US" b="1"/>
              <a:t> </a:t>
            </a:r>
            <a:r>
              <a:rPr lang="en-US" b="1" err="1"/>
              <a:t>vòng</a:t>
            </a:r>
            <a:r>
              <a:rPr lang="en-US" b="1"/>
              <a:t> </a:t>
            </a:r>
            <a:r>
              <a:rPr lang="en-US" b="1" err="1"/>
              <a:t>từ</a:t>
            </a:r>
            <a:r>
              <a:rPr lang="en-US" b="1"/>
              <a:t> ĐƠN</a:t>
            </a:r>
            <a:r>
              <a:rPr lang="en-US"/>
              <a:t>, </a:t>
            </a:r>
            <a:r>
              <a:rPr lang="en-US" err="1"/>
              <a:t>mời</a:t>
            </a:r>
            <a:r>
              <a:rPr lang="en-US"/>
              <a:t> </a:t>
            </a:r>
            <a:r>
              <a:rPr lang="en-US" err="1"/>
              <a:t>các</a:t>
            </a:r>
            <a:r>
              <a:rPr lang="en-US"/>
              <a:t> </a:t>
            </a:r>
            <a:r>
              <a:rPr lang="en-US" err="1"/>
              <a:t>bạn</a:t>
            </a:r>
            <a:r>
              <a:rPr lang="en-US"/>
              <a:t> </a:t>
            </a:r>
            <a:r>
              <a:rPr lang="en-US" err="1"/>
              <a:t>cùng</a:t>
            </a:r>
            <a:r>
              <a:rPr lang="en-US"/>
              <a:t> </a:t>
            </a:r>
            <a:r>
              <a:rPr lang="en-US" err="1"/>
              <a:t>tiếp</a:t>
            </a:r>
            <a:r>
              <a:rPr lang="en-US"/>
              <a:t> </a:t>
            </a:r>
            <a:r>
              <a:rPr lang="en-US" err="1"/>
              <a:t>tục</a:t>
            </a:r>
            <a:r>
              <a:rPr lang="en-US"/>
              <a:t> </a:t>
            </a:r>
            <a:r>
              <a:rPr lang="en-US" err="1"/>
              <a:t>theo</a:t>
            </a:r>
            <a:r>
              <a:rPr lang="en-US"/>
              <a:t> </a:t>
            </a:r>
            <a:r>
              <a:rPr lang="en-US" err="1"/>
              <a:t>dõi</a:t>
            </a:r>
            <a:r>
              <a:rPr lang="en-US"/>
              <a:t> </a:t>
            </a:r>
            <a:r>
              <a:rPr lang="en-US" err="1"/>
              <a:t>bài</a:t>
            </a:r>
            <a:r>
              <a:rPr lang="en-US"/>
              <a:t> </a:t>
            </a:r>
            <a:r>
              <a:rPr lang="en-US" err="1"/>
              <a:t>học</a:t>
            </a:r>
            <a:r>
              <a:rPr lang="en-US"/>
              <a:t> </a:t>
            </a:r>
            <a:r>
              <a:rPr lang="en-US" err="1"/>
              <a:t>hôm</a:t>
            </a:r>
            <a:r>
              <a:rPr lang="en-US"/>
              <a:t> nay.</a:t>
            </a:r>
            <a:endParaRPr/>
          </a:p>
        </p:txBody>
      </p:sp>
    </p:spTree>
    <p:extLst>
      <p:ext uri="{BB962C8B-B14F-4D97-AF65-F5344CB8AC3E}">
        <p14:creationId xmlns:p14="http://schemas.microsoft.com/office/powerpoint/2010/main" val="3949411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08150D0C-1329-E8ED-34F5-211E3963AADC}"/>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AAA2E397-C38C-54A3-7489-723F35DC70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348B576C-8AE5-8617-F064-B0915A9723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buNone/>
            </a:pPr>
            <a:r>
              <a:rPr lang="vi-VN"/>
              <a:t>Ở đây có nhiều cách nhưng sẽ dùng </a:t>
            </a:r>
            <a:r>
              <a:rPr lang="vi-VN" sz="1800" b="0" i="1" u="none" strike="noStrike">
                <a:solidFill>
                  <a:srgbClr val="000000"/>
                </a:solidFill>
                <a:effectLst/>
                <a:latin typeface="Arial" panose="020B0604020202020204" pitchFamily="34" charset="0"/>
              </a:rPr>
              <a:t>Ước lượng vận tốc Sử dụng thông số </a:t>
            </a:r>
            <a:r>
              <a:rPr lang="vi-VN" sz="1800" b="1" i="1" u="sng">
                <a:solidFill>
                  <a:srgbClr val="000000"/>
                </a:solidFill>
                <a:effectLst/>
                <a:latin typeface="Arial" panose="020B0604020202020204" pitchFamily="34" charset="0"/>
              </a:rPr>
              <a:t>lưu lượng (Q)</a:t>
            </a:r>
            <a:r>
              <a:rPr lang="vi-VN" sz="1800" b="0" i="1" u="none" strike="noStrike">
                <a:solidFill>
                  <a:srgbClr val="000000"/>
                </a:solidFill>
                <a:effectLst/>
                <a:latin typeface="Arial" panose="020B0604020202020204" pitchFamily="34" charset="0"/>
              </a:rPr>
              <a:t> và </a:t>
            </a:r>
            <a:r>
              <a:rPr lang="vi-VN" sz="1800" b="1" i="1" u="sng">
                <a:solidFill>
                  <a:srgbClr val="000000"/>
                </a:solidFill>
                <a:effectLst/>
                <a:latin typeface="Arial" panose="020B0604020202020204" pitchFamily="34" charset="0"/>
              </a:rPr>
              <a:t>thời gian choáng chỗ (Occ)</a:t>
            </a:r>
            <a:endParaRPr lang="vi-VN" b="0">
              <a:effectLst/>
            </a:endParaRPr>
          </a:p>
          <a:p>
            <a:pPr>
              <a:buNone/>
            </a:pPr>
            <a:br>
              <a:rPr lang="vi-VN"/>
            </a:br>
            <a:endParaRPr lang="vi-VN"/>
          </a:p>
        </p:txBody>
      </p:sp>
    </p:spTree>
    <p:extLst>
      <p:ext uri="{BB962C8B-B14F-4D97-AF65-F5344CB8AC3E}">
        <p14:creationId xmlns:p14="http://schemas.microsoft.com/office/powerpoint/2010/main" val="2588926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8F9BC7E0-5282-2134-6B67-F440C7F33E00}"/>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970DD919-6F3C-A961-8601-6D5239FD7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2A6549CA-B3E6-73FF-0DB4-173215D3F4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Câu hỏi tương tác: các bạn hãy cho biết các thiết bị quan trắc? (</a:t>
            </a:r>
            <a:r>
              <a:rPr lang="vi-VN" sz="1800" b="0" i="0" u="none" strike="noStrike">
                <a:solidFill>
                  <a:srgbClr val="000000"/>
                </a:solidFill>
                <a:effectLst/>
                <a:latin typeface="Arial" panose="020B0604020202020204" pitchFamily="34" charset="0"/>
              </a:rPr>
              <a:t>Camera giám </a:t>
            </a:r>
            <a:r>
              <a:rPr lang="vi-VN" sz="3600" b="0" i="0" u="none" strike="noStrike" baseline="0">
                <a:solidFill>
                  <a:srgbClr val="000000"/>
                </a:solidFill>
                <a:effectLst/>
                <a:latin typeface="Arial" panose="020B0604020202020204" pitchFamily="34" charset="0"/>
              </a:rPr>
              <a:t>sát, cảm biến tốc độ, cảm biến lưu lượng, Hệ thống GPS, máy bắn tốc độ…)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a:p>
        </p:txBody>
      </p:sp>
    </p:spTree>
    <p:extLst>
      <p:ext uri="{BB962C8B-B14F-4D97-AF65-F5344CB8AC3E}">
        <p14:creationId xmlns:p14="http://schemas.microsoft.com/office/powerpoint/2010/main" val="3547266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25DDD6E6-A57B-63CA-1A3A-483C5B483DEE}"/>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3F7572EF-7BD7-7EB0-F203-5911264A77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DFDC2D44-D891-9A4F-FA1D-2C985E72B4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buNone/>
            </a:pPr>
            <a:r>
              <a:rPr lang="vi-VN" sz="1800" b="1" i="1" u="none" strike="noStrike">
                <a:solidFill>
                  <a:srgbClr val="000000"/>
                </a:solidFill>
                <a:effectLst/>
                <a:latin typeface="Arial" panose="020B0604020202020204" pitchFamily="34" charset="0"/>
              </a:rPr>
              <a:t>us: tốc độ trung bình không gian</a:t>
            </a:r>
            <a:r>
              <a:rPr lang="vi-VN" sz="1800" b="0" i="1" u="none" strike="noStrike">
                <a:solidFill>
                  <a:srgbClr val="000000"/>
                </a:solidFill>
                <a:effectLst/>
                <a:latin typeface="Arial" panose="020B0604020202020204" pitchFamily="34" charset="0"/>
              </a:rPr>
              <a:t> (Space Mean Speed).</a:t>
            </a:r>
            <a:endParaRPr lang="vi-VN" b="0">
              <a:effectLst/>
            </a:endParaRPr>
          </a:p>
          <a:p>
            <a:pPr rtl="0">
              <a:buNone/>
            </a:pPr>
            <a:r>
              <a:rPr lang="vi-VN" sz="1800" b="0" i="1" u="none" strike="noStrike">
                <a:solidFill>
                  <a:srgbClr val="000000"/>
                </a:solidFill>
                <a:effectLst/>
                <a:latin typeface="Arial" panose="020B0604020202020204" pitchFamily="34" charset="0"/>
              </a:rPr>
              <a:t>La: là chiều dài trung bình của xe </a:t>
            </a:r>
            <a:endParaRPr lang="vi-VN" b="0">
              <a:effectLst/>
            </a:endParaRPr>
          </a:p>
          <a:p>
            <a:pPr rtl="0">
              <a:buNone/>
            </a:pPr>
            <a:r>
              <a:rPr lang="vi-VN" sz="1800" b="0" i="1" u="none" strike="noStrike">
                <a:solidFill>
                  <a:srgbClr val="000000"/>
                </a:solidFill>
                <a:effectLst/>
                <a:latin typeface="Arial" panose="020B0604020202020204" pitchFamily="34" charset="0"/>
              </a:rPr>
              <a:t>Occ: là giá trị chiếm chỗ → 0 - 1 (1 = 100%)</a:t>
            </a:r>
            <a:endParaRPr lang="vi-VN" b="0">
              <a:effectLst/>
            </a:endParaRPr>
          </a:p>
          <a:p>
            <a:pPr rtl="0">
              <a:buNone/>
            </a:pPr>
            <a:br>
              <a:rPr lang="vi-VN" b="0">
                <a:effectLst/>
              </a:rPr>
            </a:br>
            <a:r>
              <a:rPr lang="vi-VN" sz="1800" b="1" i="1" u="sng">
                <a:solidFill>
                  <a:srgbClr val="000000"/>
                </a:solidFill>
                <a:effectLst/>
                <a:latin typeface="Arial" panose="020B0604020202020204" pitchFamily="34" charset="0"/>
              </a:rPr>
              <a:t>Ý nghĩa:</a:t>
            </a:r>
            <a:endParaRPr lang="vi-VN" b="0">
              <a:effectLst/>
            </a:endParaRPr>
          </a:p>
          <a:p>
            <a:pPr rtl="0">
              <a:buNone/>
            </a:pPr>
            <a:r>
              <a:rPr lang="vi-VN" sz="1800" b="0" i="1" u="none" strike="noStrike">
                <a:solidFill>
                  <a:srgbClr val="000000"/>
                </a:solidFill>
                <a:effectLst/>
                <a:latin typeface="Arial" panose="020B0604020202020204" pitchFamily="34" charset="0"/>
              </a:rPr>
              <a:t>Nếu Occ lớn (giao thông đông đúc, đường bị chiếm chỗ nhiều), tốc độ us sẽ giảm.</a:t>
            </a:r>
            <a:endParaRPr lang="vi-VN" b="0">
              <a:effectLst/>
            </a:endParaRPr>
          </a:p>
          <a:p>
            <a:pPr rtl="0">
              <a:buNone/>
            </a:pPr>
            <a:r>
              <a:rPr lang="vi-VN" sz="1800" b="0" i="1" u="none" strike="noStrike">
                <a:solidFill>
                  <a:srgbClr val="000000"/>
                </a:solidFill>
                <a:effectLst/>
                <a:latin typeface="Arial" panose="020B0604020202020204" pitchFamily="34" charset="0"/>
              </a:rPr>
              <a:t>Nếu Occ nhỏ (giao thông thông thoáng, ít xe chiếm chỗ), tốc độ us sẽ tăng.</a:t>
            </a:r>
            <a:endParaRPr lang="vi-VN" b="0">
              <a:effectLst/>
            </a:endParaRPr>
          </a:p>
          <a:p>
            <a:pPr rtl="0">
              <a:buNone/>
            </a:pPr>
            <a:r>
              <a:rPr lang="vi-VN" sz="1800" b="0" i="1" u="none" strike="noStrike">
                <a:solidFill>
                  <a:srgbClr val="000000"/>
                </a:solidFill>
                <a:effectLst/>
                <a:latin typeface="Arial" panose="020B0604020202020204" pitchFamily="34" charset="0"/>
              </a:rPr>
              <a:t>Lưu lượng Q càng cao mà Occ không đổi ⇒  thì tốc độ không trung bình cũng tăng (tức là thông thoáng).</a:t>
            </a:r>
            <a:endParaRPr lang="vi-VN" b="0">
              <a:effectLst/>
            </a:endParaRPr>
          </a:p>
          <a:p>
            <a:pPr>
              <a:buNone/>
            </a:pPr>
            <a:br>
              <a:rPr lang="vi-VN"/>
            </a:br>
            <a:endParaRPr lang="vi-VN"/>
          </a:p>
        </p:txBody>
      </p:sp>
    </p:spTree>
    <p:extLst>
      <p:ext uri="{BB962C8B-B14F-4D97-AF65-F5344CB8AC3E}">
        <p14:creationId xmlns:p14="http://schemas.microsoft.com/office/powerpoint/2010/main" val="31607314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F85CBCBF-0048-547C-4D95-11C952BDEF1A}"/>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35D3A3CC-D622-AB80-8ACE-1855667397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A1942E08-8F89-7D78-003A-182F0C3EEA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buNone/>
            </a:pPr>
            <a:r>
              <a:rPr lang="vi-VN" b="1" u="sng">
                <a:solidFill>
                  <a:srgbClr val="FFC000"/>
                </a:solidFill>
              </a:rPr>
              <a:t>bài tập tính điểm và cung cấp sẵn </a:t>
            </a:r>
          </a:p>
          <a:p>
            <a:pPr rtl="0">
              <a:buNone/>
            </a:pPr>
            <a:r>
              <a:rPr lang="vi-VN" b="1" u="sng">
                <a:solidFill>
                  <a:srgbClr val="FFC000"/>
                </a:solidFill>
              </a:rPr>
              <a:t>1000 * 4.5 / 0,3 = 15000 – 15 km/h</a:t>
            </a:r>
          </a:p>
          <a:p>
            <a:pPr rtl="0">
              <a:buNone/>
            </a:pPr>
            <a:endParaRPr lang="vi-VN" b="1" u="sng">
              <a:solidFill>
                <a:srgbClr val="FFC000"/>
              </a:solidFill>
            </a:endParaRPr>
          </a:p>
          <a:p>
            <a:pPr rtl="0">
              <a:buNone/>
            </a:pPr>
            <a:r>
              <a:rPr lang="vi-VN" b="1" u="sng">
                <a:solidFill>
                  <a:srgbClr val="FFC000"/>
                </a:solidFill>
              </a:rPr>
              <a:t>-&gt; vậy kẹt </a:t>
            </a:r>
          </a:p>
        </p:txBody>
      </p:sp>
    </p:spTree>
    <p:extLst>
      <p:ext uri="{BB962C8B-B14F-4D97-AF65-F5344CB8AC3E}">
        <p14:creationId xmlns:p14="http://schemas.microsoft.com/office/powerpoint/2010/main" val="2167270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0FDD46DB-DB86-95D1-0F66-B0B327C43EA1}"/>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780F0978-BE36-1E68-A0A5-06CA80456F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72367F1A-ACEA-1243-4D6D-CD94B33EE9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buNone/>
            </a:pPr>
            <a:r>
              <a:rPr lang="vi-VN" sz="1800" b="1" i="1" u="none" strike="noStrike">
                <a:solidFill>
                  <a:srgbClr val="000000"/>
                </a:solidFill>
                <a:effectLst/>
                <a:latin typeface="Arial" panose="020B0604020202020204" pitchFamily="34" charset="0"/>
              </a:rPr>
              <a:t>Time mean speed (TMS)</a:t>
            </a:r>
            <a:r>
              <a:rPr lang="vi-VN" sz="1800" b="0" i="1" u="none" strike="noStrike">
                <a:solidFill>
                  <a:srgbClr val="000000"/>
                </a:solidFill>
                <a:effectLst/>
                <a:latin typeface="Arial" panose="020B0604020202020204" pitchFamily="34" charset="0"/>
              </a:rPr>
              <a:t>: tốc độ trung bình theo thời gian</a:t>
            </a:r>
            <a:endParaRPr lang="vi-VN" b="0">
              <a:effectLst/>
            </a:endParaRPr>
          </a:p>
          <a:p>
            <a:pPr rtl="0">
              <a:buNone/>
            </a:pPr>
            <a:r>
              <a:rPr lang="vi-VN" sz="1800" b="1" i="1" u="none" strike="noStrike">
                <a:solidFill>
                  <a:srgbClr val="000000"/>
                </a:solidFill>
                <a:effectLst/>
                <a:latin typeface="Arial" panose="020B0604020202020204" pitchFamily="34" charset="0"/>
              </a:rPr>
              <a:t>Space mean speed (SMS)</a:t>
            </a:r>
            <a:r>
              <a:rPr lang="vi-VN" sz="1800" b="0" i="1" u="none" strike="noStrike">
                <a:solidFill>
                  <a:srgbClr val="000000"/>
                </a:solidFill>
                <a:effectLst/>
                <a:latin typeface="Arial" panose="020B0604020202020204" pitchFamily="34" charset="0"/>
              </a:rPr>
              <a:t>: tốc độ trung bình theo không gian </a:t>
            </a:r>
            <a:endParaRPr lang="vi-VN" b="0">
              <a:effectLst/>
            </a:endParaRPr>
          </a:p>
          <a:p>
            <a:pPr rtl="0">
              <a:buNone/>
            </a:pPr>
            <a:endParaRPr lang="vi-VN" sz="1800" b="0" i="1" u="none" strike="noStrike">
              <a:solidFill>
                <a:srgbClr val="000000"/>
              </a:solidFill>
              <a:effectLst/>
              <a:latin typeface="Arial" panose="020B0604020202020204" pitchFamily="34" charset="0"/>
            </a:endParaRPr>
          </a:p>
          <a:p>
            <a:pPr rtl="0">
              <a:buNone/>
            </a:pPr>
            <a:r>
              <a:rPr lang="vi-VN" sz="1800" b="0" i="1" u="none" strike="noStrike">
                <a:solidFill>
                  <a:srgbClr val="000000"/>
                </a:solidFill>
                <a:effectLst/>
                <a:latin typeface="Arial" panose="020B0604020202020204" pitchFamily="34" charset="0"/>
              </a:rPr>
              <a:t>SMS sẽ chính xác hơn so với TMS - do có xét thời gian thực và được dùng nhiều hơn trong dự đoán thời gian di chuyển trên một tuyến đường</a:t>
            </a:r>
            <a:endParaRPr lang="vi-VN" b="0">
              <a:effectLst/>
            </a:endParaRPr>
          </a:p>
          <a:p>
            <a:pPr>
              <a:buNone/>
            </a:pPr>
            <a:br>
              <a:rPr lang="vi-VN"/>
            </a:br>
            <a:endParaRPr lang="vi-VN" i="1"/>
          </a:p>
        </p:txBody>
      </p:sp>
    </p:spTree>
    <p:extLst>
      <p:ext uri="{BB962C8B-B14F-4D97-AF65-F5344CB8AC3E}">
        <p14:creationId xmlns:p14="http://schemas.microsoft.com/office/powerpoint/2010/main" val="19857604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CE7F8DB6-A5AA-9453-78BF-6FFDEB2DF94C}"/>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CB476B16-B301-D4D0-2C4F-7FC450B64B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E8FB2095-A455-66AF-1844-43AAD1833C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buNone/>
            </a:pPr>
            <a:endParaRPr lang="vi-VN" i="1"/>
          </a:p>
        </p:txBody>
      </p:sp>
    </p:spTree>
    <p:extLst>
      <p:ext uri="{BB962C8B-B14F-4D97-AF65-F5344CB8AC3E}">
        <p14:creationId xmlns:p14="http://schemas.microsoft.com/office/powerpoint/2010/main" val="19494691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D0998761-54B1-9FEA-75E0-6B023E91F56C}"/>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BC39567B-AFE6-7742-6F1B-80B35453D2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030" name="Google Shape;1030;g126baddbace_2_589:notes">
                <a:extLst>
                  <a:ext uri="{FF2B5EF4-FFF2-40B4-BE49-F238E27FC236}">
                    <a16:creationId xmlns:a16="http://schemas.microsoft.com/office/drawing/2014/main" id="{4A4774BD-78F7-D47D-B3A6-E030BA60E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kern="100">
                    <a:effectLst/>
                    <a:latin typeface="Aptos" panose="020B0004020202020204" pitchFamily="34" charset="0"/>
                    <a:ea typeface="Aptos" panose="020B0004020202020204" pitchFamily="34" charset="0"/>
                    <a:cs typeface="Times New Roman" panose="02020603050405020304" pitchFamily="18" charset="0"/>
                  </a:rPr>
                  <a:t>Thông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số</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cuối</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cùng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trong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mục</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số</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quan</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trắc</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dùng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vòng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từ</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muốn</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giới</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thiệu</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đó</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mật</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độ</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giao</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b="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sẽ</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bằng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kern="100">
                    <a:effectLst/>
                    <a:latin typeface="Aptos" panose="020B0004020202020204" pitchFamily="34" charset="0"/>
                    <a:ea typeface="Aptos" panose="020B0004020202020204" pitchFamily="34" charset="0"/>
                    <a:cs typeface="Times New Roman" panose="02020603050405020304" pitchFamily="18" charset="0"/>
                  </a:rPr>
                  <a:t>  (Công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Vì</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ta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tính</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trên</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mật</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độ</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có</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nhiều</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xe</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nên</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ta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sẽ</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lấy</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chiều</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dài</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trung</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bình</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của</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các</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xe</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800" b="1" i="1" kern="100">
                            <a:effectLst/>
                            <a:latin typeface="Cambria Math" panose="02040503050406030204" pitchFamily="18" charset="0"/>
                            <a:ea typeface="Aptos" panose="020B0004020202020204" pitchFamily="34" charset="0"/>
                            <a:cs typeface="Times New Roman" panose="02020603050405020304" pitchFamily="18" charset="0"/>
                          </a:rPr>
                        </m:ctrlPr>
                      </m:accPr>
                      <m:e>
                        <m:sSub>
                          <m:sSubPr>
                            <m:ctrlPr>
                              <a:rPr lang="en-US" sz="1800" b="1" i="1" kern="100">
                                <a:effectLst/>
                                <a:latin typeface="Cambria Math" panose="02040503050406030204" pitchFamily="18" charset="0"/>
                                <a:ea typeface="Aptos" panose="020B0004020202020204" pitchFamily="34" charset="0"/>
                                <a:cs typeface="Times New Roman" panose="02020603050405020304" pitchFamily="18" charset="0"/>
                              </a:rPr>
                            </m:ctrlPr>
                          </m:sSubPr>
                          <m:e>
                            <m:r>
                              <m:rPr>
                                <m:nor/>
                              </m:rPr>
                              <a:rPr lang="en-US" sz="1800" b="1" kern="100">
                                <a:effectLst/>
                                <a:latin typeface="Aptos" panose="020B0004020202020204" pitchFamily="34" charset="0"/>
                                <a:ea typeface="Aptos" panose="020B0004020202020204" pitchFamily="34" charset="0"/>
                                <a:cs typeface="Times New Roman" panose="02020603050405020304" pitchFamily="18" charset="0"/>
                              </a:rPr>
                              <m:t>L</m:t>
                            </m:r>
                          </m:e>
                          <m:sub>
                            <m:r>
                              <m:rPr>
                                <m:nor/>
                              </m:rPr>
                              <a:rPr lang="en-US" sz="1800" b="1" kern="100">
                                <a:effectLst/>
                                <a:latin typeface="Aptos" panose="020B0004020202020204" pitchFamily="34" charset="0"/>
                                <a:ea typeface="Aptos" panose="020B0004020202020204" pitchFamily="34" charset="0"/>
                                <a:cs typeface="Times New Roman" panose="02020603050405020304" pitchFamily="18" charset="0"/>
                              </a:rPr>
                              <m:t>v</m:t>
                            </m:r>
                          </m:sub>
                        </m:sSub>
                      </m:e>
                    </m:acc>
                  </m:oMath>
                </a14:m>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Vì</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a:effectLst/>
                    <a:latin typeface="Aptos" panose="020B0004020202020204" pitchFamily="34" charset="0"/>
                    <a:ea typeface="Aptos" panose="020B0004020202020204" pitchFamily="34" charset="0"/>
                    <a:cs typeface="Times New Roman" panose="02020603050405020304" pitchFamily="18" charset="0"/>
                  </a:rPr>
                  <a:t>1 mile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bằng</a:t>
                </a:r>
                <a:r>
                  <a:rPr lang="en-US" sz="1800" i="1" kern="100">
                    <a:effectLst/>
                    <a:latin typeface="Aptos" panose="020B0004020202020204" pitchFamily="34" charset="0"/>
                    <a:ea typeface="Aptos" panose="020B0004020202020204" pitchFamily="34" charset="0"/>
                    <a:cs typeface="Times New Roman" panose="02020603050405020304" pitchFamily="18" charset="0"/>
                  </a:rPr>
                  <a:t> 5280 feet</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nên</a:t>
                </a:r>
                <a:r>
                  <a:rPr lang="en-US" sz="1800" kern="100">
                    <a:effectLst/>
                    <a:latin typeface="Aptos" panose="020B0004020202020204" pitchFamily="34" charset="0"/>
                    <a:ea typeface="Aptos" panose="020B0004020202020204" pitchFamily="34" charset="0"/>
                    <a:cs typeface="Times New Roman" panose="02020603050405020304" pitchFamily="18" charset="0"/>
                  </a:rPr>
                  <a:t> ta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nhân</a:t>
                </a:r>
                <a:r>
                  <a:rPr lang="en-US" sz="1800" kern="100">
                    <a:effectLst/>
                    <a:latin typeface="Aptos" panose="020B0004020202020204" pitchFamily="34" charset="0"/>
                    <a:ea typeface="Aptos" panose="020B0004020202020204" pitchFamily="34" charset="0"/>
                    <a:cs typeface="Times New Roman" panose="02020603050405020304" pitchFamily="18" charset="0"/>
                  </a:rPr>
                  <a:t> 5280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vào</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để</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đổi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từ</a:t>
                </a:r>
                <a:r>
                  <a:rPr lang="en-US" sz="1800" kern="100">
                    <a:effectLst/>
                    <a:latin typeface="Aptos" panose="020B0004020202020204" pitchFamily="34" charset="0"/>
                    <a:ea typeface="Aptos" panose="020B0004020202020204" pitchFamily="34" charset="0"/>
                    <a:cs typeface="Times New Roman" panose="02020603050405020304" pitchFamily="18" charset="0"/>
                  </a:rPr>
                  <a:t> feet sang mile.</a:t>
                </a:r>
              </a:p>
              <a:p>
                <a:pPr marL="158750" indent="0">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Vậy</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gốc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nó</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sẽ</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không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có</a:t>
                </a:r>
                <a:r>
                  <a:rPr lang="en-US" sz="1800" kern="100">
                    <a:effectLst/>
                    <a:latin typeface="Aptos" panose="020B0004020202020204" pitchFamily="34" charset="0"/>
                    <a:ea typeface="Aptos" panose="020B0004020202020204" pitchFamily="34" charset="0"/>
                    <a:cs typeface="Times New Roman" panose="02020603050405020304" pitchFamily="18" charset="0"/>
                  </a:rPr>
                  <a:t> 5280.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đơn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vị</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gốc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a:effectLst/>
                    <a:latin typeface="Aptos" panose="020B0004020202020204" pitchFamily="34" charset="0"/>
                    <a:ea typeface="Aptos" panose="020B0004020202020204" pitchFamily="34" charset="0"/>
                    <a:cs typeface="Times New Roman" panose="02020603050405020304" pitchFamily="18" charset="0"/>
                  </a:rPr>
                  <a:t> feet</a:t>
                </a:r>
                <a:r>
                  <a:rPr lang="en-US"/>
                  <a:t>. </a:t>
                </a:r>
                <a:r>
                  <a:rPr lang="en-US" sz="1800" b="1" i="1" kern="100">
                    <a:effectLst/>
                    <a:latin typeface="Aptos" panose="020B0004020202020204" pitchFamily="34" charset="0"/>
                    <a:ea typeface="Aptos" panose="020B0004020202020204" pitchFamily="34" charset="0"/>
                    <a:cs typeface="Times New Roman" panose="02020603050405020304" pitchFamily="18" charset="0"/>
                  </a:rPr>
                  <a:t>(</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ghi</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gốc</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lên</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bảng</a:t>
                </a:r>
                <a:r>
                  <a:rPr lang="en-US" sz="1800" b="1" i="1" kern="100">
                    <a:effectLst/>
                    <a:latin typeface="Aptos" panose="020B0004020202020204" pitchFamily="34" charset="0"/>
                    <a:ea typeface="Aptos" panose="020B0004020202020204" pitchFamily="34" charset="0"/>
                    <a:cs typeface="Times New Roman" panose="02020603050405020304" pitchFamily="18" charset="0"/>
                  </a:rPr>
                  <a:t>)</a:t>
                </a:r>
              </a:p>
              <a:p>
                <a:pPr marL="158750" indent="0">
                  <a:lnSpc>
                    <a:spcPct val="115000"/>
                  </a:lnSpc>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158750" indent="0">
                  <a:lnSpc>
                    <a:spcPct val="115000"/>
                  </a:lnSpc>
                  <a:spcAft>
                    <a:spcPts val="800"/>
                  </a:spcAft>
                  <a:buNone/>
                </a:pPr>
                <a:r>
                  <a:rPr lang="en-US" sz="1800" b="1" kern="100" err="1">
                    <a:effectLst/>
                    <a:latin typeface="Aptos" panose="020B0004020202020204" pitchFamily="34" charset="0"/>
                    <a:ea typeface="Aptos" panose="020B0004020202020204" pitchFamily="34" charset="0"/>
                    <a:cs typeface="Times New Roman" panose="02020603050405020304" pitchFamily="18" charset="0"/>
                  </a:rPr>
                  <a:t>Vậy</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Nếu</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bằng</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đơn</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vị</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khác</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thì</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sao</a:t>
                </a:r>
                <a:r>
                  <a:rPr lang="en-US" sz="1800" b="1" i="1" kern="100">
                    <a:effectLst/>
                    <a:latin typeface="Aptos" panose="020B0004020202020204" pitchFamily="34" charset="0"/>
                    <a:ea typeface="Aptos" panose="020B0004020202020204" pitchFamily="34" charset="0"/>
                    <a:cs typeface="Times New Roman" panose="02020603050405020304" pitchFamily="18" charset="0"/>
                  </a:rPr>
                  <a:t>?</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Và</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này</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chứng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minh</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như</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thế</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nào</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Mời</a:t>
                </a:r>
                <a:r>
                  <a:rPr lang="en-US" sz="1800" b="1" kern="100">
                    <a:effectLst/>
                    <a:latin typeface="Aptos" panose="020B0004020202020204" pitchFamily="34" charset="0"/>
                    <a:ea typeface="Aptos" panose="020B0004020202020204" pitchFamily="34" charset="0"/>
                    <a:cs typeface="Times New Roman" panose="02020603050405020304" pitchFamily="18" charset="0"/>
                  </a:rPr>
                  <a:t> Các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bạn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suy</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nghĩ</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và</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trả</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lời</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cho</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sau</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nhé</a:t>
                </a:r>
                <a:r>
                  <a:rPr lang="en-US" sz="1800" b="1" kern="100">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a:p>
            </p:txBody>
          </p:sp>
        </mc:Choice>
        <mc:Fallback xmlns="">
          <p:sp>
            <p:nvSpPr>
              <p:cNvPr id="1030" name="Google Shape;1030;g126baddbace_2_589:notes">
                <a:extLst>
                  <a:ext uri="{FF2B5EF4-FFF2-40B4-BE49-F238E27FC236}">
                    <a16:creationId xmlns:a16="http://schemas.microsoft.com/office/drawing/2014/main" id="{4A4774BD-78F7-D47D-B3A6-E030BA60EA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kern="100">
                    <a:effectLst/>
                    <a:latin typeface="Aptos" panose="020B0004020202020204" pitchFamily="34" charset="0"/>
                    <a:ea typeface="Aptos" panose="020B0004020202020204" pitchFamily="34" charset="0"/>
                    <a:cs typeface="Times New Roman" panose="02020603050405020304" pitchFamily="18" charset="0"/>
                  </a:rPr>
                  <a:t>Thông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số</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cuối</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cùng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trong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mục</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số</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quan</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trắc</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dùng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vòng</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từ</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muốn</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giới</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thiệu</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đó</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mật</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độ</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giao</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b="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sẽ</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bằng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kern="100">
                    <a:effectLst/>
                    <a:latin typeface="Aptos" panose="020B0004020202020204" pitchFamily="34" charset="0"/>
                    <a:ea typeface="Aptos" panose="020B0004020202020204" pitchFamily="34" charset="0"/>
                    <a:cs typeface="Times New Roman" panose="02020603050405020304" pitchFamily="18" charset="0"/>
                  </a:rPr>
                  <a:t>  (Công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Vì</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ta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tính</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trên</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mật</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độ</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có</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nhiều</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xe</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nên</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ta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sẽ</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lấy</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chiều</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dài</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trung</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bình</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của</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các</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kern="100" err="1">
                    <a:effectLst/>
                    <a:latin typeface="Aptos" panose="020B0004020202020204" pitchFamily="34" charset="0"/>
                    <a:ea typeface="Times New Roman" panose="02020603050405020304" pitchFamily="18" charset="0"/>
                    <a:cs typeface="Times New Roman" panose="02020603050405020304" pitchFamily="18" charset="0"/>
                  </a:rPr>
                  <a:t>xe</a:t>
                </a:r>
                <a:r>
                  <a:rPr lang="en-US" sz="1800" b="1"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b="1" i="0" kern="100">
                    <a:effectLst/>
                    <a:latin typeface="Cambria Math" panose="02040503050406030204" pitchFamily="18" charset="0"/>
                    <a:cs typeface="Times New Roman" panose="02020603050405020304" pitchFamily="18" charset="0"/>
                  </a:rPr>
                  <a:t>("</a:t>
                </a:r>
                <a:r>
                  <a:rPr lang="en-US" sz="1800" b="1" i="0" kern="100">
                    <a:effectLst/>
                    <a:latin typeface="Aptos" panose="020B0004020202020204" pitchFamily="34" charset="0"/>
                    <a:ea typeface="Aptos" panose="020B0004020202020204" pitchFamily="34" charset="0"/>
                    <a:cs typeface="Times New Roman" panose="02020603050405020304" pitchFamily="18" charset="0"/>
                  </a:rPr>
                  <a:t>L</a:t>
                </a:r>
                <a:r>
                  <a:rPr lang="en-US" sz="1800" b="1" i="0" kern="100">
                    <a:effectLst/>
                    <a:latin typeface="Cambria Math" panose="02040503050406030204" pitchFamily="18" charset="0"/>
                    <a:ea typeface="Aptos" panose="020B0004020202020204" pitchFamily="34" charset="0"/>
                    <a:cs typeface="Times New Roman" panose="02020603050405020304" pitchFamily="18" charset="0"/>
                  </a:rPr>
                  <a:t>" _"</a:t>
                </a:r>
                <a:r>
                  <a:rPr lang="en-US" sz="1800" b="1" i="0" kern="100">
                    <a:effectLst/>
                    <a:latin typeface="Aptos" panose="020B0004020202020204" pitchFamily="34" charset="0"/>
                    <a:ea typeface="Aptos" panose="020B0004020202020204" pitchFamily="34" charset="0"/>
                    <a:cs typeface="Times New Roman" panose="02020603050405020304" pitchFamily="18" charset="0"/>
                  </a:rPr>
                  <a:t>v</a:t>
                </a:r>
                <a:r>
                  <a:rPr lang="en-US" sz="1800" b="1" i="0" kern="100">
                    <a:effectLst/>
                    <a:latin typeface="Cambria Math" panose="02040503050406030204" pitchFamily="18" charset="0"/>
                    <a:ea typeface="Aptos" panose="020B0004020202020204" pitchFamily="34" charset="0"/>
                    <a:cs typeface="Times New Roman" panose="02020603050405020304" pitchFamily="18" charset="0"/>
                  </a:rPr>
                  <a:t>"  ) ̅</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Vì</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i="1" kern="100">
                    <a:effectLst/>
                    <a:latin typeface="Aptos" panose="020B0004020202020204" pitchFamily="34" charset="0"/>
                    <a:ea typeface="Aptos" panose="020B0004020202020204" pitchFamily="34" charset="0"/>
                    <a:cs typeface="Times New Roman" panose="02020603050405020304" pitchFamily="18" charset="0"/>
                  </a:rPr>
                  <a:t>1 mile </a:t>
                </a:r>
                <a:r>
                  <a:rPr lang="en-US" sz="1800" i="1" kern="100" err="1">
                    <a:effectLst/>
                    <a:latin typeface="Aptos" panose="020B0004020202020204" pitchFamily="34" charset="0"/>
                    <a:ea typeface="Aptos" panose="020B0004020202020204" pitchFamily="34" charset="0"/>
                    <a:cs typeface="Times New Roman" panose="02020603050405020304" pitchFamily="18" charset="0"/>
                  </a:rPr>
                  <a:t>bằng</a:t>
                </a:r>
                <a:r>
                  <a:rPr lang="en-US" sz="1800" i="1" kern="100">
                    <a:effectLst/>
                    <a:latin typeface="Aptos" panose="020B0004020202020204" pitchFamily="34" charset="0"/>
                    <a:ea typeface="Aptos" panose="020B0004020202020204" pitchFamily="34" charset="0"/>
                    <a:cs typeface="Times New Roman" panose="02020603050405020304" pitchFamily="18" charset="0"/>
                  </a:rPr>
                  <a:t> 5280 feet</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nên</a:t>
                </a:r>
                <a:r>
                  <a:rPr lang="en-US" sz="1800" kern="100">
                    <a:effectLst/>
                    <a:latin typeface="Aptos" panose="020B0004020202020204" pitchFamily="34" charset="0"/>
                    <a:ea typeface="Aptos" panose="020B0004020202020204" pitchFamily="34" charset="0"/>
                    <a:cs typeface="Times New Roman" panose="02020603050405020304" pitchFamily="18" charset="0"/>
                  </a:rPr>
                  <a:t> ta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nhân</a:t>
                </a:r>
                <a:r>
                  <a:rPr lang="en-US" sz="1800" kern="100">
                    <a:effectLst/>
                    <a:latin typeface="Aptos" panose="020B0004020202020204" pitchFamily="34" charset="0"/>
                    <a:ea typeface="Aptos" panose="020B0004020202020204" pitchFamily="34" charset="0"/>
                    <a:cs typeface="Times New Roman" panose="02020603050405020304" pitchFamily="18" charset="0"/>
                  </a:rPr>
                  <a:t> 5280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vào</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để</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đổi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từ</a:t>
                </a:r>
                <a:r>
                  <a:rPr lang="en-US" sz="1800" kern="100">
                    <a:effectLst/>
                    <a:latin typeface="Aptos" panose="020B0004020202020204" pitchFamily="34" charset="0"/>
                    <a:ea typeface="Aptos" panose="020B0004020202020204" pitchFamily="34" charset="0"/>
                    <a:cs typeface="Times New Roman" panose="02020603050405020304" pitchFamily="18" charset="0"/>
                  </a:rPr>
                  <a:t> feet sang mile.</a:t>
                </a:r>
              </a:p>
              <a:p>
                <a:pPr marL="158750" indent="0">
                  <a:lnSpc>
                    <a:spcPct val="115000"/>
                  </a:lnSpc>
                  <a:spcAft>
                    <a:spcPts val="800"/>
                  </a:spcAft>
                  <a:buNone/>
                </a:pPr>
                <a:r>
                  <a:rPr lang="en-US" sz="1800" kern="100" err="1">
                    <a:effectLst/>
                    <a:latin typeface="Aptos" panose="020B0004020202020204" pitchFamily="34" charset="0"/>
                    <a:ea typeface="Aptos" panose="020B0004020202020204" pitchFamily="34" charset="0"/>
                    <a:cs typeface="Times New Roman" panose="02020603050405020304" pitchFamily="18" charset="0"/>
                  </a:rPr>
                  <a:t>Vậy</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gốc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nó</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sẽ</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không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có</a:t>
                </a:r>
                <a:r>
                  <a:rPr lang="en-US" sz="1800" kern="100">
                    <a:effectLst/>
                    <a:latin typeface="Aptos" panose="020B0004020202020204" pitchFamily="34" charset="0"/>
                    <a:ea typeface="Aptos" panose="020B0004020202020204" pitchFamily="34" charset="0"/>
                    <a:cs typeface="Times New Roman" panose="02020603050405020304" pitchFamily="18" charset="0"/>
                  </a:rPr>
                  <a:t> 5280.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đơn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vị</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gốc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a:effectLst/>
                    <a:latin typeface="Aptos" panose="020B0004020202020204" pitchFamily="34" charset="0"/>
                    <a:ea typeface="Aptos" panose="020B0004020202020204" pitchFamily="34" charset="0"/>
                    <a:cs typeface="Times New Roman" panose="02020603050405020304" pitchFamily="18" charset="0"/>
                  </a:rPr>
                  <a:t> feet</a:t>
                </a:r>
                <a:r>
                  <a:rPr lang="en-US"/>
                  <a:t>. </a:t>
                </a:r>
                <a:r>
                  <a:rPr lang="en-US" sz="1800" b="1" i="1" kern="100">
                    <a:effectLst/>
                    <a:latin typeface="Aptos" panose="020B0004020202020204" pitchFamily="34" charset="0"/>
                    <a:ea typeface="Aptos" panose="020B0004020202020204" pitchFamily="34" charset="0"/>
                    <a:cs typeface="Times New Roman" panose="02020603050405020304" pitchFamily="18" charset="0"/>
                  </a:rPr>
                  <a:t>(</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ghi</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gốc</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lên</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bảng</a:t>
                </a:r>
                <a:r>
                  <a:rPr lang="en-US" sz="1800" b="1" i="1" kern="100">
                    <a:effectLst/>
                    <a:latin typeface="Aptos" panose="020B0004020202020204" pitchFamily="34" charset="0"/>
                    <a:ea typeface="Aptos" panose="020B0004020202020204" pitchFamily="34" charset="0"/>
                    <a:cs typeface="Times New Roman" panose="02020603050405020304" pitchFamily="18" charset="0"/>
                  </a:rPr>
                  <a:t>)</a:t>
                </a:r>
              </a:p>
              <a:p>
                <a:pPr marL="158750" indent="0">
                  <a:lnSpc>
                    <a:spcPct val="115000"/>
                  </a:lnSpc>
                  <a:spcAft>
                    <a:spcPts val="800"/>
                  </a:spcAft>
                  <a:buNone/>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158750" indent="0">
                  <a:lnSpc>
                    <a:spcPct val="115000"/>
                  </a:lnSpc>
                  <a:spcAft>
                    <a:spcPts val="800"/>
                  </a:spcAft>
                  <a:buNone/>
                </a:pPr>
                <a:r>
                  <a:rPr lang="en-US" sz="1800" b="1" kern="100" err="1">
                    <a:effectLst/>
                    <a:latin typeface="Aptos" panose="020B0004020202020204" pitchFamily="34" charset="0"/>
                    <a:ea typeface="Aptos" panose="020B0004020202020204" pitchFamily="34" charset="0"/>
                    <a:cs typeface="Times New Roman" panose="02020603050405020304" pitchFamily="18" charset="0"/>
                  </a:rPr>
                  <a:t>Vậy</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Nếu</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bằng</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đơn</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vị</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khác</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thì</a:t>
                </a:r>
                <a:r>
                  <a:rPr lang="en-US" sz="1800" b="1" i="1"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err="1">
                    <a:effectLst/>
                    <a:latin typeface="Aptos" panose="020B0004020202020204" pitchFamily="34" charset="0"/>
                    <a:ea typeface="Aptos" panose="020B0004020202020204" pitchFamily="34" charset="0"/>
                    <a:cs typeface="Times New Roman" panose="02020603050405020304" pitchFamily="18" charset="0"/>
                  </a:rPr>
                  <a:t>sao</a:t>
                </a:r>
                <a:r>
                  <a:rPr lang="en-US" sz="1800" b="1" i="1" kern="100">
                    <a:effectLst/>
                    <a:latin typeface="Aptos" panose="020B0004020202020204" pitchFamily="34" charset="0"/>
                    <a:ea typeface="Aptos" panose="020B0004020202020204" pitchFamily="34" charset="0"/>
                    <a:cs typeface="Times New Roman" panose="02020603050405020304" pitchFamily="18" charset="0"/>
                  </a:rPr>
                  <a:t>?</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Và</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công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thức</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này</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chứng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minh</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như</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thế</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nào</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Mời</a:t>
                </a:r>
                <a:r>
                  <a:rPr lang="en-US" sz="1800" b="1" kern="100">
                    <a:effectLst/>
                    <a:latin typeface="Aptos" panose="020B0004020202020204" pitchFamily="34" charset="0"/>
                    <a:ea typeface="Aptos" panose="020B0004020202020204" pitchFamily="34" charset="0"/>
                    <a:cs typeface="Times New Roman" panose="02020603050405020304" pitchFamily="18" charset="0"/>
                  </a:rPr>
                  <a:t> Các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bạn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suy</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nghĩ</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và</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trả</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lời</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cho</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sau</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nhé</a:t>
                </a:r>
                <a:r>
                  <a:rPr lang="en-US" sz="1800" b="1" kern="100">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a:p>
            </p:txBody>
          </p:sp>
        </mc:Fallback>
      </mc:AlternateContent>
    </p:spTree>
    <p:extLst>
      <p:ext uri="{BB962C8B-B14F-4D97-AF65-F5344CB8AC3E}">
        <p14:creationId xmlns:p14="http://schemas.microsoft.com/office/powerpoint/2010/main" val="38291507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19E5B577-BC0F-E2C2-0563-82B33C0CFFEC}"/>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68341EC6-956F-EF20-9FB7-C5D6CCE28D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5813AF01-ECF7-CF45-BBE4-85168C1515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err="1"/>
              <a:t>Giải</a:t>
            </a:r>
            <a:r>
              <a:rPr lang="en-US"/>
              <a:t> </a:t>
            </a:r>
            <a:r>
              <a:rPr lang="en-US" err="1"/>
              <a:t>thích</a:t>
            </a:r>
            <a:r>
              <a:rPr lang="en-US"/>
              <a:t> q = </a:t>
            </a:r>
            <a:r>
              <a:rPr lang="en-US" err="1"/>
              <a:t>k.v</a:t>
            </a:r>
            <a:endParaRPr lang="en-US"/>
          </a:p>
          <a:p>
            <a:r>
              <a:rPr lang="vi-VN"/>
              <a:t>Giả sử trên một đoạn đường dài 1 km, có 50 xe đang lưu thông với vận tốc trung bình 60 km/h. Khi đó:</a:t>
            </a:r>
          </a:p>
          <a:p>
            <a:pPr marL="158750" indent="0">
              <a:buFont typeface="Arial" panose="020B0604020202020204" pitchFamily="34" charset="0"/>
              <a:buNone/>
            </a:pPr>
            <a:r>
              <a:rPr lang="en-US"/>
              <a:t>	</a:t>
            </a:r>
            <a:r>
              <a:rPr lang="vi-VN"/>
              <a:t>k=5 xe/km (mật độ giao thông)</a:t>
            </a:r>
          </a:p>
          <a:p>
            <a:pPr marL="158750" indent="0">
              <a:buFont typeface="Arial" panose="020B0604020202020204" pitchFamily="34" charset="0"/>
              <a:buNone/>
            </a:pPr>
            <a:r>
              <a:rPr lang="en-US"/>
              <a:t>	</a:t>
            </a:r>
            <a:r>
              <a:rPr lang="vi-VN"/>
              <a:t>v=60 km/h (vận tốc trung bình)</a:t>
            </a:r>
          </a:p>
          <a:p>
            <a:r>
              <a:rPr lang="vi-VN"/>
              <a:t>Lưu lượng giao thông được tính:</a:t>
            </a:r>
            <a:r>
              <a:rPr lang="en-US"/>
              <a:t> 	</a:t>
            </a:r>
            <a:r>
              <a:rPr lang="vi-VN"/>
              <a:t>q=k⋅v=5⋅60=300 xe</a:t>
            </a:r>
            <a:endParaRPr lang="en-US"/>
          </a:p>
          <a:p>
            <a:pPr marL="158750" indent="0">
              <a:buNone/>
            </a:pPr>
            <a:r>
              <a:rPr lang="vi-VN"/>
              <a:t>Điều này có nghĩa là trên đoạn đường đó, trung bình có 300 xe đi qua một điểm cố định trong 1 giờ.</a:t>
            </a:r>
          </a:p>
          <a:p>
            <a:pPr marL="0" lvl="0" indent="0" algn="l" rtl="0">
              <a:spcBef>
                <a:spcPts val="0"/>
              </a:spcBef>
              <a:spcAft>
                <a:spcPts val="0"/>
              </a:spcAft>
              <a:buNone/>
            </a:pPr>
            <a:endParaRPr/>
          </a:p>
        </p:txBody>
      </p:sp>
    </p:spTree>
    <p:extLst>
      <p:ext uri="{BB962C8B-B14F-4D97-AF65-F5344CB8AC3E}">
        <p14:creationId xmlns:p14="http://schemas.microsoft.com/office/powerpoint/2010/main" val="1011180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1CBFB823-28E8-29FF-0843-AF00CC084FB6}"/>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54D219BC-0D6D-6C07-D9C1-3586F2A67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F1DCDCA7-D626-E4DA-E57C-6C8F83EEF6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8135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07DCE8F9-9471-08E1-6DDC-7426D33C23BF}"/>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6AEF4587-30A5-C5AB-93FE-C08A5BED93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A9C63732-32C3-215E-C196-AD24815234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28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E744971F-67D6-DA49-24AF-CCCCF89D83A8}"/>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526D65D0-4B8B-AFFF-338F-C0DD460D09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16E10BA2-0676-E436-432E-B695296CC9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Cho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giả</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thiết</a:t>
            </a:r>
            <a:r>
              <a:rPr lang="en-US" sz="1800" kern="100">
                <a:effectLst/>
                <a:latin typeface="Aptos" panose="020B0004020202020204" pitchFamily="34" charset="0"/>
                <a:ea typeface="Aptos" panose="020B0004020202020204" pitchFamily="34" charset="0"/>
                <a:cs typeface="Times New Roman" panose="02020603050405020304" pitchFamily="18" charset="0"/>
              </a:rPr>
              <a:t> …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trong</a:t>
            </a:r>
            <a:r>
              <a:rPr lang="en-US" sz="1800" kern="100">
                <a:effectLst/>
                <a:latin typeface="Aptos" panose="020B0004020202020204" pitchFamily="34" charset="0"/>
                <a:ea typeface="Aptos" panose="020B0004020202020204" pitchFamily="34" charset="0"/>
                <a:cs typeface="Times New Roman" panose="02020603050405020304" pitchFamily="18" charset="0"/>
              </a:rPr>
              <a:t> slide) </a:t>
            </a:r>
          </a:p>
          <a:p>
            <a:pPr marL="139700" indent="0" algn="just">
              <a:buNone/>
            </a:pPr>
            <a:r>
              <a:rPr lang="en-US" sz="1800">
                <a:effectLst/>
                <a:latin typeface="+mn-lt"/>
                <a:ea typeface="Aptos" panose="020B0004020202020204" pitchFamily="34" charset="0"/>
                <a:cs typeface="Times New Roman" panose="02020603050405020304" pitchFamily="18" charset="0"/>
              </a:rPr>
              <a:t>6 </a:t>
            </a:r>
            <a:r>
              <a:rPr lang="en-US" sz="1800" err="1">
                <a:effectLst/>
                <a:latin typeface="+mn-lt"/>
                <a:ea typeface="Aptos" panose="020B0004020202020204" pitchFamily="34" charset="0"/>
                <a:cs typeface="Times New Roman" panose="02020603050405020304" pitchFamily="18" charset="0"/>
              </a:rPr>
              <a:t>làn</a:t>
            </a:r>
            <a:r>
              <a:rPr lang="en-US" sz="1800">
                <a:effectLst/>
                <a:latin typeface="+mn-lt"/>
                <a:ea typeface="Aptos" panose="020B0004020202020204" pitchFamily="34" charset="0"/>
                <a:cs typeface="Times New Roman" panose="02020603050405020304" pitchFamily="18" charset="0"/>
              </a:rPr>
              <a:t> </a:t>
            </a:r>
            <a:r>
              <a:rPr lang="en-US" sz="1800" err="1">
                <a:effectLst/>
                <a:latin typeface="+mn-lt"/>
                <a:ea typeface="Aptos" panose="020B0004020202020204" pitchFamily="34" charset="0"/>
                <a:cs typeface="Times New Roman" panose="02020603050405020304" pitchFamily="18" charset="0"/>
              </a:rPr>
              <a:t>xe</a:t>
            </a:r>
            <a:r>
              <a:rPr lang="en-US" sz="1800">
                <a:effectLst/>
                <a:latin typeface="+mn-lt"/>
                <a:ea typeface="Aptos" panose="020B0004020202020204" pitchFamily="34" charset="0"/>
                <a:cs typeface="Times New Roman" panose="02020603050405020304" pitchFamily="18" charset="0"/>
              </a:rPr>
              <a:t> (3 </a:t>
            </a:r>
            <a:r>
              <a:rPr lang="en-US" sz="1800" err="1">
                <a:effectLst/>
                <a:latin typeface="+mn-lt"/>
                <a:ea typeface="Aptos" panose="020B0004020202020204" pitchFamily="34" charset="0"/>
                <a:cs typeface="Times New Roman" panose="02020603050405020304" pitchFamily="18" charset="0"/>
              </a:rPr>
              <a:t>làn</a:t>
            </a:r>
            <a:r>
              <a:rPr lang="en-US" sz="1800">
                <a:effectLst/>
                <a:latin typeface="+mn-lt"/>
                <a:ea typeface="Aptos" panose="020B0004020202020204" pitchFamily="34" charset="0"/>
                <a:cs typeface="Times New Roman" panose="02020603050405020304" pitchFamily="18" charset="0"/>
              </a:rPr>
              <a:t>/</a:t>
            </a:r>
            <a:r>
              <a:rPr lang="en-US" sz="1800" err="1">
                <a:effectLst/>
                <a:latin typeface="+mn-lt"/>
                <a:ea typeface="Aptos" panose="020B0004020202020204" pitchFamily="34" charset="0"/>
                <a:cs typeface="Times New Roman" panose="02020603050405020304" pitchFamily="18" charset="0"/>
              </a:rPr>
              <a:t>chiều</a:t>
            </a:r>
            <a:r>
              <a:rPr lang="en-US" sz="1800">
                <a:effectLst/>
                <a:latin typeface="+mn-lt"/>
                <a:ea typeface="Aptos" panose="020B0004020202020204" pitchFamily="34" charset="0"/>
                <a:cs typeface="Times New Roman" panose="02020603050405020304" pitchFamily="18" charset="0"/>
              </a:rPr>
              <a:t>)</a:t>
            </a:r>
          </a:p>
          <a:p>
            <a:pPr marL="139700" indent="0" algn="just">
              <a:buNone/>
            </a:pPr>
            <a:r>
              <a:rPr lang="en-US" sz="1800" err="1">
                <a:effectLst/>
                <a:latin typeface="+mn-lt"/>
                <a:ea typeface="Aptos" panose="020B0004020202020204" pitchFamily="34" charset="0"/>
                <a:cs typeface="Times New Roman" panose="02020603050405020304" pitchFamily="18" charset="0"/>
              </a:rPr>
              <a:t>Chiều</a:t>
            </a:r>
            <a:r>
              <a:rPr lang="en-US" sz="1800">
                <a:effectLst/>
                <a:latin typeface="+mn-lt"/>
                <a:ea typeface="Aptos" panose="020B0004020202020204" pitchFamily="34" charset="0"/>
                <a:cs typeface="Times New Roman" panose="02020603050405020304" pitchFamily="18" charset="0"/>
              </a:rPr>
              <a:t> </a:t>
            </a:r>
            <a:r>
              <a:rPr lang="en-US" sz="1800" err="1">
                <a:effectLst/>
                <a:latin typeface="+mn-lt"/>
                <a:ea typeface="Aptos" panose="020B0004020202020204" pitchFamily="34" charset="0"/>
                <a:cs typeface="Times New Roman" panose="02020603050405020304" pitchFamily="18" charset="0"/>
              </a:rPr>
              <a:t>dài</a:t>
            </a:r>
            <a:r>
              <a:rPr lang="en-US" sz="1800">
                <a:effectLst/>
                <a:latin typeface="+mn-lt"/>
                <a:ea typeface="Aptos" panose="020B0004020202020204" pitchFamily="34" charset="0"/>
                <a:cs typeface="Times New Roman" panose="02020603050405020304" pitchFamily="18" charset="0"/>
              </a:rPr>
              <a:t> </a:t>
            </a:r>
            <a:r>
              <a:rPr lang="en-US" sz="1800" err="1">
                <a:effectLst/>
                <a:latin typeface="+mn-lt"/>
                <a:ea typeface="Aptos" panose="020B0004020202020204" pitchFamily="34" charset="0"/>
                <a:cs typeface="Times New Roman" panose="02020603050405020304" pitchFamily="18" charset="0"/>
              </a:rPr>
              <a:t>trung</a:t>
            </a:r>
            <a:r>
              <a:rPr lang="en-US" sz="1800">
                <a:effectLst/>
                <a:latin typeface="+mn-lt"/>
                <a:ea typeface="Aptos" panose="020B0004020202020204" pitchFamily="34" charset="0"/>
                <a:cs typeface="Times New Roman" panose="02020603050405020304" pitchFamily="18" charset="0"/>
              </a:rPr>
              <a:t> </a:t>
            </a:r>
            <a:r>
              <a:rPr lang="en-US" sz="1800" err="1">
                <a:effectLst/>
                <a:latin typeface="+mn-lt"/>
                <a:ea typeface="Aptos" panose="020B0004020202020204" pitchFamily="34" charset="0"/>
                <a:cs typeface="Times New Roman" panose="02020603050405020304" pitchFamily="18" charset="0"/>
              </a:rPr>
              <a:t>bình</a:t>
            </a:r>
            <a:r>
              <a:rPr lang="en-US" sz="1800">
                <a:effectLst/>
                <a:latin typeface="+mn-lt"/>
                <a:ea typeface="Aptos" panose="020B0004020202020204" pitchFamily="34" charset="0"/>
                <a:cs typeface="Times New Roman" panose="02020603050405020304" pitchFamily="18" charset="0"/>
              </a:rPr>
              <a:t> </a:t>
            </a:r>
            <a:r>
              <a:rPr lang="en-US" sz="1800" err="1">
                <a:effectLst/>
                <a:latin typeface="+mn-lt"/>
                <a:ea typeface="Aptos" panose="020B0004020202020204" pitchFamily="34" charset="0"/>
                <a:cs typeface="Times New Roman" panose="02020603050405020304" pitchFamily="18" charset="0"/>
              </a:rPr>
              <a:t>của</a:t>
            </a:r>
            <a:r>
              <a:rPr lang="en-US" sz="1800">
                <a:effectLst/>
                <a:latin typeface="+mn-lt"/>
                <a:ea typeface="Aptos" panose="020B0004020202020204" pitchFamily="34" charset="0"/>
                <a:cs typeface="Times New Roman" panose="02020603050405020304" pitchFamily="18" charset="0"/>
              </a:rPr>
              <a:t> </a:t>
            </a:r>
            <a:r>
              <a:rPr lang="en-US" sz="1800" err="1">
                <a:effectLst/>
                <a:latin typeface="+mn-lt"/>
                <a:ea typeface="Aptos" panose="020B0004020202020204" pitchFamily="34" charset="0"/>
                <a:cs typeface="Times New Roman" panose="02020603050405020304" pitchFamily="18" charset="0"/>
              </a:rPr>
              <a:t>xe</a:t>
            </a:r>
            <a:r>
              <a:rPr lang="en-US" sz="1800">
                <a:latin typeface="+mn-lt"/>
                <a:ea typeface="Aptos" panose="020B0004020202020204" pitchFamily="34" charset="0"/>
                <a:cs typeface="Times New Roman" panose="02020603050405020304" pitchFamily="18" charset="0"/>
              </a:rPr>
              <a:t>:</a:t>
            </a:r>
          </a:p>
          <a:p>
            <a:pPr algn="just"/>
            <a:r>
              <a:rPr lang="en-US" sz="1800">
                <a:solidFill>
                  <a:srgbClr val="FF0000"/>
                </a:solidFill>
                <a:effectLst/>
                <a:latin typeface="+mn-lt"/>
                <a:ea typeface="Aptos" panose="020B0004020202020204" pitchFamily="34" charset="0"/>
                <a:cs typeface="Times New Roman" panose="02020603050405020304" pitchFamily="18" charset="0"/>
              </a:rPr>
              <a:t>20 ft </a:t>
            </a:r>
            <a:r>
              <a:rPr lang="en-US" sz="1800" err="1">
                <a:solidFill>
                  <a:srgbClr val="FF0000"/>
                </a:solidFill>
                <a:effectLst/>
                <a:latin typeface="+mn-lt"/>
                <a:ea typeface="Aptos" panose="020B0004020202020204" pitchFamily="34" charset="0"/>
                <a:cs typeface="Times New Roman" panose="02020603050405020304" pitchFamily="18" charset="0"/>
              </a:rPr>
              <a:t>cho</a:t>
            </a:r>
            <a:r>
              <a:rPr lang="en-US" sz="1800">
                <a:solidFill>
                  <a:srgbClr val="FF0000"/>
                </a:solidFill>
                <a:effectLst/>
                <a:latin typeface="+mn-lt"/>
                <a:ea typeface="Aptos" panose="020B0004020202020204" pitchFamily="34" charset="0"/>
                <a:cs typeface="Times New Roman" panose="02020603050405020304" pitchFamily="18" charset="0"/>
              </a:rPr>
              <a:t> </a:t>
            </a:r>
            <a:r>
              <a:rPr lang="en-US" sz="1800" err="1">
                <a:solidFill>
                  <a:srgbClr val="FF0000"/>
                </a:solidFill>
                <a:effectLst/>
                <a:latin typeface="+mn-lt"/>
                <a:ea typeface="Aptos" panose="020B0004020202020204" pitchFamily="34" charset="0"/>
                <a:cs typeface="Times New Roman" panose="02020603050405020304" pitchFamily="18" charset="0"/>
              </a:rPr>
              <a:t>làn</a:t>
            </a:r>
            <a:r>
              <a:rPr lang="en-US" sz="1800">
                <a:solidFill>
                  <a:srgbClr val="FF0000"/>
                </a:solidFill>
                <a:effectLst/>
                <a:latin typeface="+mn-lt"/>
                <a:ea typeface="Aptos" panose="020B0004020202020204" pitchFamily="34" charset="0"/>
                <a:cs typeface="Times New Roman" panose="02020603050405020304" pitchFamily="18" charset="0"/>
              </a:rPr>
              <a:t> 1</a:t>
            </a:r>
          </a:p>
          <a:p>
            <a:pPr algn="just"/>
            <a:r>
              <a:rPr lang="en-US" sz="1800">
                <a:solidFill>
                  <a:srgbClr val="FF0000"/>
                </a:solidFill>
                <a:effectLst/>
                <a:latin typeface="+mn-lt"/>
                <a:ea typeface="Aptos" panose="020B0004020202020204" pitchFamily="34" charset="0"/>
                <a:cs typeface="Times New Roman" panose="02020603050405020304" pitchFamily="18" charset="0"/>
              </a:rPr>
              <a:t>18 ft </a:t>
            </a:r>
            <a:r>
              <a:rPr lang="en-US" sz="1800" err="1">
                <a:solidFill>
                  <a:srgbClr val="FF0000"/>
                </a:solidFill>
                <a:effectLst/>
                <a:latin typeface="+mn-lt"/>
                <a:ea typeface="Aptos" panose="020B0004020202020204" pitchFamily="34" charset="0"/>
                <a:cs typeface="Times New Roman" panose="02020603050405020304" pitchFamily="18" charset="0"/>
              </a:rPr>
              <a:t>cho</a:t>
            </a:r>
            <a:r>
              <a:rPr lang="en-US" sz="1800">
                <a:solidFill>
                  <a:srgbClr val="FF0000"/>
                </a:solidFill>
                <a:effectLst/>
                <a:latin typeface="+mn-lt"/>
                <a:ea typeface="Aptos" panose="020B0004020202020204" pitchFamily="34" charset="0"/>
                <a:cs typeface="Times New Roman" panose="02020603050405020304" pitchFamily="18" charset="0"/>
              </a:rPr>
              <a:t> </a:t>
            </a:r>
            <a:r>
              <a:rPr lang="en-US" sz="1800" err="1">
                <a:solidFill>
                  <a:srgbClr val="FF0000"/>
                </a:solidFill>
                <a:effectLst/>
                <a:latin typeface="+mn-lt"/>
                <a:ea typeface="Aptos" panose="020B0004020202020204" pitchFamily="34" charset="0"/>
                <a:cs typeface="Times New Roman" panose="02020603050405020304" pitchFamily="18" charset="0"/>
              </a:rPr>
              <a:t>làn</a:t>
            </a:r>
            <a:r>
              <a:rPr lang="en-US" sz="1800">
                <a:solidFill>
                  <a:srgbClr val="FF0000"/>
                </a:solidFill>
                <a:effectLst/>
                <a:latin typeface="+mn-lt"/>
                <a:ea typeface="Aptos" panose="020B0004020202020204" pitchFamily="34" charset="0"/>
                <a:cs typeface="Times New Roman" panose="02020603050405020304" pitchFamily="18" charset="0"/>
              </a:rPr>
              <a:t> 2</a:t>
            </a:r>
          </a:p>
          <a:p>
            <a:pPr algn="just"/>
            <a:r>
              <a:rPr lang="en-US" sz="1800">
                <a:solidFill>
                  <a:srgbClr val="FF0000"/>
                </a:solidFill>
                <a:effectLst/>
                <a:latin typeface="+mn-lt"/>
                <a:ea typeface="Aptos" panose="020B0004020202020204" pitchFamily="34" charset="0"/>
                <a:cs typeface="Times New Roman" panose="02020603050405020304" pitchFamily="18" charset="0"/>
              </a:rPr>
              <a:t>16 ft </a:t>
            </a:r>
            <a:r>
              <a:rPr lang="en-US" sz="1800" err="1">
                <a:solidFill>
                  <a:srgbClr val="FF0000"/>
                </a:solidFill>
                <a:effectLst/>
                <a:latin typeface="+mn-lt"/>
                <a:ea typeface="Aptos" panose="020B0004020202020204" pitchFamily="34" charset="0"/>
                <a:cs typeface="Times New Roman" panose="02020603050405020304" pitchFamily="18" charset="0"/>
              </a:rPr>
              <a:t>cho</a:t>
            </a:r>
            <a:r>
              <a:rPr lang="en-US" sz="1800">
                <a:solidFill>
                  <a:srgbClr val="FF0000"/>
                </a:solidFill>
                <a:effectLst/>
                <a:latin typeface="+mn-lt"/>
                <a:ea typeface="Aptos" panose="020B0004020202020204" pitchFamily="34" charset="0"/>
                <a:cs typeface="Times New Roman" panose="02020603050405020304" pitchFamily="18" charset="0"/>
              </a:rPr>
              <a:t> </a:t>
            </a:r>
            <a:r>
              <a:rPr lang="en-US" sz="1800" err="1">
                <a:solidFill>
                  <a:srgbClr val="FF0000"/>
                </a:solidFill>
                <a:effectLst/>
                <a:latin typeface="+mn-lt"/>
                <a:ea typeface="Aptos" panose="020B0004020202020204" pitchFamily="34" charset="0"/>
                <a:cs typeface="Times New Roman" panose="02020603050405020304" pitchFamily="18" charset="0"/>
              </a:rPr>
              <a:t>làn</a:t>
            </a:r>
            <a:r>
              <a:rPr lang="en-US" sz="1800">
                <a:solidFill>
                  <a:srgbClr val="FF0000"/>
                </a:solidFill>
                <a:effectLst/>
                <a:latin typeface="+mn-lt"/>
                <a:ea typeface="Aptos" panose="020B0004020202020204" pitchFamily="34" charset="0"/>
                <a:cs typeface="Times New Roman" panose="02020603050405020304" pitchFamily="18" charset="0"/>
              </a:rPr>
              <a:t> 3</a:t>
            </a:r>
            <a:endParaRPr lang="en-US" sz="1800">
              <a:effectLst/>
              <a:latin typeface="+mn-lt"/>
              <a:ea typeface="Aptos" panose="020B0004020202020204" pitchFamily="34" charset="0"/>
              <a:cs typeface="Times New Roman" panose="02020603050405020304" pitchFamily="18" charset="0"/>
            </a:endParaRPr>
          </a:p>
          <a:p>
            <a:pPr marL="139700" indent="0" algn="just">
              <a:buNone/>
            </a:pPr>
            <a:r>
              <a:rPr lang="en-US" sz="1800" b="1" err="1">
                <a:solidFill>
                  <a:schemeClr val="accent3">
                    <a:lumMod val="50000"/>
                  </a:schemeClr>
                </a:solidFill>
                <a:latin typeface="+mn-lt"/>
                <a:cs typeface="Times New Roman" panose="02020603050405020304" pitchFamily="18" charset="0"/>
              </a:rPr>
              <a:t>Chiều</a:t>
            </a:r>
            <a:r>
              <a:rPr lang="en-US" sz="1800" b="1">
                <a:solidFill>
                  <a:schemeClr val="accent3">
                    <a:lumMod val="50000"/>
                  </a:schemeClr>
                </a:solidFill>
                <a:latin typeface="+mn-lt"/>
                <a:cs typeface="Times New Roman" panose="02020603050405020304" pitchFamily="18" charset="0"/>
              </a:rPr>
              <a:t> </a:t>
            </a:r>
            <a:r>
              <a:rPr lang="en-US" sz="1800" b="1" err="1">
                <a:solidFill>
                  <a:schemeClr val="accent3">
                    <a:lumMod val="50000"/>
                  </a:schemeClr>
                </a:solidFill>
                <a:latin typeface="+mn-lt"/>
                <a:cs typeface="Times New Roman" panose="02020603050405020304" pitchFamily="18" charset="0"/>
              </a:rPr>
              <a:t>dài</a:t>
            </a:r>
            <a:r>
              <a:rPr lang="en-US" sz="1800" b="1">
                <a:solidFill>
                  <a:schemeClr val="accent3">
                    <a:lumMod val="50000"/>
                  </a:schemeClr>
                </a:solidFill>
                <a:latin typeface="+mn-lt"/>
                <a:cs typeface="Times New Roman" panose="02020603050405020304" pitchFamily="18" charset="0"/>
              </a:rPr>
              <a:t> </a:t>
            </a:r>
            <a:r>
              <a:rPr lang="en-US" sz="1800" b="1" err="1">
                <a:solidFill>
                  <a:schemeClr val="accent3">
                    <a:lumMod val="50000"/>
                  </a:schemeClr>
                </a:solidFill>
                <a:latin typeface="+mn-lt"/>
                <a:cs typeface="Times New Roman" panose="02020603050405020304" pitchFamily="18" charset="0"/>
              </a:rPr>
              <a:t>có</a:t>
            </a:r>
            <a:r>
              <a:rPr lang="en-US" sz="1800" b="1">
                <a:solidFill>
                  <a:schemeClr val="accent3">
                    <a:lumMod val="50000"/>
                  </a:schemeClr>
                </a:solidFill>
                <a:latin typeface="+mn-lt"/>
                <a:cs typeface="Times New Roman" panose="02020603050405020304" pitchFamily="18" charset="0"/>
              </a:rPr>
              <a:t> </a:t>
            </a:r>
            <a:r>
              <a:rPr lang="en-US" sz="1800" b="1" err="1">
                <a:solidFill>
                  <a:schemeClr val="accent3">
                    <a:lumMod val="50000"/>
                  </a:schemeClr>
                </a:solidFill>
                <a:latin typeface="+mn-lt"/>
                <a:cs typeface="Times New Roman" panose="02020603050405020304" pitchFamily="18" charset="0"/>
              </a:rPr>
              <a:t>hiệu</a:t>
            </a:r>
            <a:r>
              <a:rPr lang="en-US" sz="1800" b="1">
                <a:solidFill>
                  <a:schemeClr val="accent3">
                    <a:lumMod val="50000"/>
                  </a:schemeClr>
                </a:solidFill>
                <a:latin typeface="+mn-lt"/>
                <a:cs typeface="Times New Roman" panose="02020603050405020304" pitchFamily="18" charset="0"/>
              </a:rPr>
              <a:t> </a:t>
            </a:r>
            <a:r>
              <a:rPr lang="en-US" sz="1800" b="1" err="1">
                <a:solidFill>
                  <a:schemeClr val="accent3">
                    <a:lumMod val="50000"/>
                  </a:schemeClr>
                </a:solidFill>
                <a:latin typeface="+mn-lt"/>
                <a:cs typeface="Times New Roman" panose="02020603050405020304" pitchFamily="18" charset="0"/>
              </a:rPr>
              <a:t>của</a:t>
            </a:r>
            <a:r>
              <a:rPr lang="en-US" sz="1800" b="1">
                <a:solidFill>
                  <a:schemeClr val="accent3">
                    <a:lumMod val="50000"/>
                  </a:schemeClr>
                </a:solidFill>
                <a:latin typeface="+mn-lt"/>
                <a:cs typeface="Times New Roman" panose="02020603050405020304" pitchFamily="18" charset="0"/>
              </a:rPr>
              <a:t> </a:t>
            </a:r>
            <a:r>
              <a:rPr lang="en-US" sz="1800" b="1" err="1">
                <a:solidFill>
                  <a:schemeClr val="accent3">
                    <a:lumMod val="50000"/>
                  </a:schemeClr>
                </a:solidFill>
                <a:latin typeface="+mn-lt"/>
                <a:cs typeface="Times New Roman" panose="02020603050405020304" pitchFamily="18" charset="0"/>
              </a:rPr>
              <a:t>mỗi</a:t>
            </a:r>
            <a:r>
              <a:rPr lang="en-US" sz="1800" b="1">
                <a:solidFill>
                  <a:schemeClr val="accent3">
                    <a:lumMod val="50000"/>
                  </a:schemeClr>
                </a:solidFill>
                <a:latin typeface="+mn-lt"/>
                <a:cs typeface="Times New Roman" panose="02020603050405020304" pitchFamily="18" charset="0"/>
              </a:rPr>
              <a:t> </a:t>
            </a:r>
            <a:r>
              <a:rPr lang="en-US" sz="1800" b="1" err="1">
                <a:solidFill>
                  <a:schemeClr val="accent3">
                    <a:lumMod val="50000"/>
                  </a:schemeClr>
                </a:solidFill>
                <a:latin typeface="+mn-lt"/>
                <a:cs typeface="Times New Roman" panose="02020603050405020304" pitchFamily="18" charset="0"/>
              </a:rPr>
              <a:t>vòng</a:t>
            </a:r>
            <a:r>
              <a:rPr lang="en-US" sz="1800" b="1">
                <a:solidFill>
                  <a:schemeClr val="accent3">
                    <a:lumMod val="50000"/>
                  </a:schemeClr>
                </a:solidFill>
                <a:latin typeface="+mn-lt"/>
                <a:cs typeface="Times New Roman" panose="02020603050405020304" pitchFamily="18" charset="0"/>
              </a:rPr>
              <a:t> </a:t>
            </a:r>
            <a:r>
              <a:rPr lang="en-US" sz="1800" b="1" err="1">
                <a:solidFill>
                  <a:schemeClr val="accent3">
                    <a:lumMod val="50000"/>
                  </a:schemeClr>
                </a:solidFill>
                <a:latin typeface="+mn-lt"/>
                <a:cs typeface="Times New Roman" panose="02020603050405020304" pitchFamily="18" charset="0"/>
              </a:rPr>
              <a:t>từ</a:t>
            </a:r>
            <a:r>
              <a:rPr lang="en-US" sz="1800" b="1">
                <a:solidFill>
                  <a:schemeClr val="accent3">
                    <a:lumMod val="50000"/>
                  </a:schemeClr>
                </a:solidFill>
                <a:latin typeface="+mn-lt"/>
                <a:cs typeface="Times New Roman" panose="02020603050405020304" pitchFamily="18" charset="0"/>
              </a:rPr>
              <a:t> </a:t>
            </a:r>
            <a:r>
              <a:rPr lang="en-US" sz="1800" b="1" err="1">
                <a:solidFill>
                  <a:schemeClr val="accent3">
                    <a:lumMod val="50000"/>
                  </a:schemeClr>
                </a:solidFill>
                <a:latin typeface="+mn-lt"/>
                <a:cs typeface="Times New Roman" panose="02020603050405020304" pitchFamily="18" charset="0"/>
              </a:rPr>
              <a:t>là</a:t>
            </a:r>
            <a:r>
              <a:rPr lang="en-US" sz="1800" b="1">
                <a:solidFill>
                  <a:schemeClr val="accent3">
                    <a:lumMod val="50000"/>
                  </a:schemeClr>
                </a:solidFill>
                <a:latin typeface="+mn-lt"/>
                <a:cs typeface="Times New Roman" panose="02020603050405020304" pitchFamily="18" charset="0"/>
              </a:rPr>
              <a:t> 8 ft.</a:t>
            </a:r>
            <a:r>
              <a:rPr lang="en-US" sz="1800">
                <a:effectLst/>
                <a:latin typeface="+mn-lt"/>
                <a:ea typeface="Aptos" panose="020B0004020202020204" pitchFamily="34" charset="0"/>
                <a:cs typeface="Times New Roman" panose="02020603050405020304" pitchFamily="18" charset="0"/>
              </a:rPr>
              <a:t>  </a:t>
            </a:r>
            <a:r>
              <a:rPr lang="en-US" sz="1800" kern="100">
                <a:effectLst/>
                <a:latin typeface="Aptos" panose="020B0004020202020204" pitchFamily="34" charset="0"/>
                <a:ea typeface="Aptos" panose="020B0004020202020204" pitchFamily="34" charset="0"/>
                <a:cs typeface="Times New Roman" panose="02020603050405020304" pitchFamily="18" charset="0"/>
              </a:rPr>
              <a:t>-&gt;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mật</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độ</a:t>
            </a:r>
            <a:r>
              <a:rPr lang="en-US" sz="1800" kern="100">
                <a:effectLst/>
                <a:latin typeface="Aptos" panose="020B0004020202020204" pitchFamily="34" charset="0"/>
                <a:ea typeface="Aptos" panose="020B0004020202020204" pitchFamily="34" charset="0"/>
                <a:cs typeface="Times New Roman" panose="02020603050405020304" pitchFamily="18" charset="0"/>
              </a:rPr>
              <a:t> k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mỗi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làn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đường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và</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cả</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đường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buNone/>
            </a:pPr>
            <a:r>
              <a:rPr lang="en-US" sz="1800" err="1">
                <a:effectLst/>
                <a:latin typeface="Aptos" panose="020B0004020202020204" pitchFamily="34" charset="0"/>
                <a:ea typeface="Aptos" panose="020B0004020202020204" pitchFamily="34" charset="0"/>
                <a:cs typeface="Times New Roman" panose="02020603050405020304" pitchFamily="18" charset="0"/>
              </a:rPr>
              <a:t>Dùng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công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thức</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chuyển</a:t>
            </a:r>
            <a:r>
              <a:rPr lang="en-US" sz="1800">
                <a:effectLst/>
                <a:latin typeface="Aptos" panose="020B0004020202020204" pitchFamily="34" charset="0"/>
                <a:ea typeface="Aptos" panose="020B0004020202020204" pitchFamily="34" charset="0"/>
                <a:cs typeface="Times New Roman" panose="02020603050405020304" pitchFamily="18" charset="0"/>
              </a:rPr>
              <a:t> slide)</a:t>
            </a:r>
            <a:endParaRPr/>
          </a:p>
        </p:txBody>
      </p:sp>
    </p:spTree>
    <p:extLst>
      <p:ext uri="{BB962C8B-B14F-4D97-AF65-F5344CB8AC3E}">
        <p14:creationId xmlns:p14="http://schemas.microsoft.com/office/powerpoint/2010/main" val="1261813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F14BDAC0-BCD4-259D-FC16-A0E328010E46}"/>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2B708427-AE6B-CB9C-FA49-62CA4E7A4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64177EB9-A2B9-13EB-C6D0-7F3AA5ED68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892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a:extLst>
            <a:ext uri="{FF2B5EF4-FFF2-40B4-BE49-F238E27FC236}">
              <a16:creationId xmlns:a16="http://schemas.microsoft.com/office/drawing/2014/main" id="{BFEDD25B-EDD8-B180-540B-A1F3B340D5B1}"/>
            </a:ext>
          </a:extLst>
        </p:cNvPr>
        <p:cNvGrpSpPr/>
        <p:nvPr/>
      </p:nvGrpSpPr>
      <p:grpSpPr>
        <a:xfrm>
          <a:off x="0" y="0"/>
          <a:ext cx="0" cy="0"/>
          <a:chOff x="0" y="0"/>
          <a:chExt cx="0" cy="0"/>
        </a:xfrm>
      </p:grpSpPr>
      <p:sp>
        <p:nvSpPr>
          <p:cNvPr id="1435" name="Google Shape;1435;g127af0f3dbd_0_282:notes">
            <a:extLst>
              <a:ext uri="{FF2B5EF4-FFF2-40B4-BE49-F238E27FC236}">
                <a16:creationId xmlns:a16="http://schemas.microsoft.com/office/drawing/2014/main" id="{954E278D-84D0-4D23-A173-4E4E519946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127af0f3dbd_0_282:notes">
            <a:extLst>
              <a:ext uri="{FF2B5EF4-FFF2-40B4-BE49-F238E27FC236}">
                <a16:creationId xmlns:a16="http://schemas.microsoft.com/office/drawing/2014/main" id="{709CD577-5A5F-35CF-E763-6B3C4A5276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vi-VN"/>
              <a:t>Mật độ: </a:t>
            </a:r>
            <a:r>
              <a:rPr lang="vi-VN" sz="1800" b="0" i="1" u="none" strike="noStrike">
                <a:solidFill>
                  <a:srgbClr val="000000"/>
                </a:solidFill>
                <a:effectLst/>
                <a:latin typeface="Arial" panose="020B0604020202020204" pitchFamily="34" charset="0"/>
              </a:rPr>
              <a:t>Cho biết số lượng phương tiện đang có mặt trên một đoạn đường nhất định tại một thời điểm. Mật độ cao thường là dấu hiệu của ùn tắc giao thông.</a:t>
            </a:r>
          </a:p>
          <a:p>
            <a:pPr marL="171450" lvl="0" indent="-171450" algn="l" rtl="0">
              <a:spcBef>
                <a:spcPts val="0"/>
              </a:spcBef>
              <a:spcAft>
                <a:spcPts val="0"/>
              </a:spcAft>
              <a:buFont typeface="Arial" panose="020B0604020202020204" pitchFamily="34" charset="0"/>
              <a:buChar char="•"/>
            </a:pPr>
            <a:r>
              <a:rPr lang="vi-VN" sz="1800" b="0" i="0" u="none" strike="noStrike">
                <a:solidFill>
                  <a:srgbClr val="FF0000"/>
                </a:solidFill>
                <a:effectLst/>
                <a:latin typeface="Arial" panose="020B0604020202020204" pitchFamily="34" charset="0"/>
              </a:rPr>
              <a:t>Spacing: </a:t>
            </a:r>
            <a:r>
              <a:rPr lang="vi-VN" sz="1800" b="0" i="0" u="none" strike="noStrike">
                <a:solidFill>
                  <a:srgbClr val="000000"/>
                </a:solidFill>
                <a:effectLst/>
                <a:latin typeface="Arial" panose="020B0604020202020204" pitchFamily="34" charset="0"/>
              </a:rPr>
              <a:t>khoảng cách </a:t>
            </a:r>
            <a:r>
              <a:rPr lang="vi-VN" sz="1800" b="1" i="0" u="none" strike="noStrike">
                <a:solidFill>
                  <a:srgbClr val="000000"/>
                </a:solidFill>
                <a:effectLst/>
                <a:latin typeface="Arial" panose="020B0604020202020204" pitchFamily="34" charset="0"/>
              </a:rPr>
              <a:t>không gian (vật lý)</a:t>
            </a:r>
            <a:r>
              <a:rPr lang="vi-VN" sz="1800" b="0" i="0" u="none" strike="noStrike">
                <a:solidFill>
                  <a:srgbClr val="000000"/>
                </a:solidFill>
                <a:effectLst/>
                <a:latin typeface="Arial" panose="020B0604020202020204" pitchFamily="34" charset="0"/>
              </a:rPr>
              <a:t> giữa các phương tiện </a:t>
            </a:r>
          </a:p>
          <a:p>
            <a:pPr marL="171450" lvl="0" indent="-171450" algn="l" rtl="0">
              <a:spcBef>
                <a:spcPts val="0"/>
              </a:spcBef>
              <a:spcAft>
                <a:spcPts val="0"/>
              </a:spcAft>
              <a:buFont typeface="Arial" panose="020B0604020202020204" pitchFamily="34" charset="0"/>
              <a:buChar char="•"/>
            </a:pPr>
            <a:r>
              <a:rPr lang="vi-VN" sz="1800" b="0" i="0" u="none" strike="noStrike">
                <a:solidFill>
                  <a:srgbClr val="000000"/>
                </a:solidFill>
                <a:effectLst/>
                <a:latin typeface="Arial" panose="020B0604020202020204" pitchFamily="34" charset="0"/>
              </a:rPr>
              <a:t>Time headway khoảng cách </a:t>
            </a:r>
            <a:r>
              <a:rPr lang="vi-VN" sz="1800" b="1" i="0" u="none" strike="noStrike">
                <a:solidFill>
                  <a:srgbClr val="000000"/>
                </a:solidFill>
                <a:effectLst/>
                <a:latin typeface="Arial" panose="020B0604020202020204" pitchFamily="34" charset="0"/>
              </a:rPr>
              <a:t>thời gian</a:t>
            </a:r>
            <a:r>
              <a:rPr lang="vi-VN" sz="1800" b="0" i="0" u="none" strike="noStrike">
                <a:solidFill>
                  <a:srgbClr val="000000"/>
                </a:solidFill>
                <a:effectLst/>
                <a:latin typeface="Arial" panose="020B0604020202020204" pitchFamily="34" charset="0"/>
              </a:rPr>
              <a:t> giữa các phương tiện</a:t>
            </a:r>
          </a:p>
          <a:p>
            <a:pPr marL="171450" lvl="0" indent="-171450" algn="l" rtl="0">
              <a:spcBef>
                <a:spcPts val="0"/>
              </a:spcBef>
              <a:spcAft>
                <a:spcPts val="0"/>
              </a:spcAft>
              <a:buFont typeface="Arial" panose="020B0604020202020204" pitchFamily="34" charset="0"/>
              <a:buChar char="•"/>
            </a:pPr>
            <a:r>
              <a:rPr lang="vi-VN" sz="1800" b="0" i="0" u="none" strike="noStrike">
                <a:solidFill>
                  <a:srgbClr val="000000"/>
                </a:solidFill>
                <a:effectLst/>
                <a:latin typeface="Arial" panose="020B0604020202020204" pitchFamily="34" charset="0"/>
              </a:rPr>
              <a:t>Flow rate: </a:t>
            </a:r>
            <a:r>
              <a:rPr lang="vi-VN" sz="1800" b="1" i="0" u="none" strike="noStrike">
                <a:solidFill>
                  <a:srgbClr val="000000"/>
                </a:solidFill>
                <a:effectLst/>
                <a:latin typeface="Arial" panose="020B0604020202020204" pitchFamily="34" charset="0"/>
              </a:rPr>
              <a:t>lưu lượng</a:t>
            </a:r>
            <a:r>
              <a:rPr lang="vi-VN" sz="1800" b="0" i="0" u="none" strike="noStrike">
                <a:solidFill>
                  <a:srgbClr val="000000"/>
                </a:solidFill>
                <a:effectLst/>
                <a:latin typeface="Arial" panose="020B0604020202020204" pitchFamily="34" charset="0"/>
              </a:rPr>
              <a:t> giao thông (Số lượng phương tiện đi qua một điểm cố định trong một khoảng thời gian nhất định) -&gt; lấy ví dụ </a:t>
            </a:r>
          </a:p>
          <a:p>
            <a:pPr>
              <a:buNone/>
            </a:pPr>
            <a:endParaRPr lang="vi-VN" sz="1800" b="0" i="0" u="none" strike="noStrike">
              <a:solidFill>
                <a:srgbClr val="000000"/>
              </a:solidFill>
              <a:effectLst/>
              <a:latin typeface="Arial" panose="020B0604020202020204" pitchFamily="34" charset="0"/>
            </a:endParaRPr>
          </a:p>
          <a:p>
            <a:pPr marL="0" lvl="0" indent="0" algn="l" rtl="0">
              <a:spcBef>
                <a:spcPts val="0"/>
              </a:spcBef>
              <a:spcAft>
                <a:spcPts val="0"/>
              </a:spcAft>
              <a:buFont typeface="Arial" panose="020B0604020202020204" pitchFamily="34" charset="0"/>
              <a:buNone/>
            </a:pPr>
            <a:r>
              <a:rPr lang="vi-VN" sz="1800" b="0" i="0" u="none" strike="noStrike">
                <a:solidFill>
                  <a:srgbClr val="000000"/>
                </a:solidFill>
                <a:effectLst/>
                <a:latin typeface="Arial" panose="020B0604020202020204" pitchFamily="34" charset="0"/>
              </a:rPr>
              <a:t>Tương tác: </a:t>
            </a:r>
          </a:p>
          <a:p>
            <a:pPr marL="0" lvl="0" indent="0" algn="l" rtl="0">
              <a:spcBef>
                <a:spcPts val="0"/>
              </a:spcBef>
              <a:spcAft>
                <a:spcPts val="0"/>
              </a:spcAft>
              <a:buFont typeface="Arial" panose="020B0604020202020204" pitchFamily="34" charset="0"/>
              <a:buNone/>
            </a:pPr>
            <a:r>
              <a:rPr lang="vi-VN" sz="1800" b="0" i="0" u="none" strike="noStrike">
                <a:solidFill>
                  <a:srgbClr val="000000"/>
                </a:solidFill>
                <a:effectLst/>
                <a:latin typeface="Arial" panose="020B0604020202020204" pitchFamily="34" charset="0"/>
              </a:rPr>
              <a:t>1. bạn nào biết Spacing + Time cái này khác nhau chỗ nào không? Và cho một ví dụ dễ hình dung </a:t>
            </a:r>
          </a:p>
          <a:p>
            <a:pPr marL="0" lvl="0" indent="0" algn="l" rtl="0">
              <a:spcBef>
                <a:spcPts val="0"/>
              </a:spcBef>
              <a:spcAft>
                <a:spcPts val="0"/>
              </a:spcAft>
              <a:buFont typeface="Arial" panose="020B0604020202020204" pitchFamily="34" charset="0"/>
              <a:buNone/>
            </a:pPr>
            <a:r>
              <a:rPr lang="vi-VN" sz="1800" b="0" i="0" u="none" strike="noStrike">
                <a:solidFill>
                  <a:srgbClr val="000000"/>
                </a:solidFill>
                <a:effectLst/>
                <a:latin typeface="Arial" panose="020B0604020202020204" pitchFamily="34" charset="0"/>
              </a:rPr>
              <a:t>2. Speed + Velocity khác như thế nào?</a:t>
            </a:r>
          </a:p>
          <a:p>
            <a:pPr marL="0" lvl="0" indent="0" algn="l" rtl="0">
              <a:spcBef>
                <a:spcPts val="0"/>
              </a:spcBef>
              <a:spcAft>
                <a:spcPts val="0"/>
              </a:spcAft>
              <a:buFont typeface="Arial" panose="020B0604020202020204" pitchFamily="34" charset="0"/>
              <a:buNone/>
            </a:pPr>
            <a:endParaRPr lang="en-US"/>
          </a:p>
        </p:txBody>
      </p:sp>
    </p:spTree>
    <p:extLst>
      <p:ext uri="{BB962C8B-B14F-4D97-AF65-F5344CB8AC3E}">
        <p14:creationId xmlns:p14="http://schemas.microsoft.com/office/powerpoint/2010/main" val="339709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a:extLst>
            <a:ext uri="{FF2B5EF4-FFF2-40B4-BE49-F238E27FC236}">
              <a16:creationId xmlns:a16="http://schemas.microsoft.com/office/drawing/2014/main" id="{90798FE5-B62C-0E13-219C-3F0483DAB224}"/>
            </a:ext>
          </a:extLst>
        </p:cNvPr>
        <p:cNvGrpSpPr/>
        <p:nvPr/>
      </p:nvGrpSpPr>
      <p:grpSpPr>
        <a:xfrm>
          <a:off x="0" y="0"/>
          <a:ext cx="0" cy="0"/>
          <a:chOff x="0" y="0"/>
          <a:chExt cx="0" cy="0"/>
        </a:xfrm>
      </p:grpSpPr>
      <p:sp>
        <p:nvSpPr>
          <p:cNvPr id="1029" name="Google Shape;1029;g126baddbace_2_589:notes">
            <a:extLst>
              <a:ext uri="{FF2B5EF4-FFF2-40B4-BE49-F238E27FC236}">
                <a16:creationId xmlns:a16="http://schemas.microsoft.com/office/drawing/2014/main" id="{3AB65BDE-6F59-8F9D-6F32-6376D5E3E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26baddbace_2_589:notes">
            <a:extLst>
              <a:ext uri="{FF2B5EF4-FFF2-40B4-BE49-F238E27FC236}">
                <a16:creationId xmlns:a16="http://schemas.microsoft.com/office/drawing/2014/main" id="{FCC23DA0-B28D-C08F-039E-5141AE05CB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just" defTabSz="914400" rtl="0" eaLnBrk="1" fontAlgn="auto" latinLnBrk="0" hangingPunct="1">
              <a:lnSpc>
                <a:spcPct val="115000"/>
              </a:lnSpc>
              <a:spcBef>
                <a:spcPts val="1200"/>
              </a:spcBef>
              <a:spcAft>
                <a:spcPts val="1200"/>
              </a:spcAft>
              <a:buClr>
                <a:srgbClr val="000000"/>
              </a:buClr>
              <a:buSzPts val="1100"/>
              <a:buFont typeface="Arial"/>
              <a:buNone/>
              <a:tabLst/>
              <a:defRPr/>
            </a:pPr>
            <a:r>
              <a:rPr lang="en-US" sz="1800" err="1">
                <a:effectLst/>
                <a:latin typeface="Aptos" panose="020B0004020202020204" pitchFamily="34" charset="0"/>
                <a:ea typeface="Aptos" panose="020B0004020202020204" pitchFamily="34" charset="0"/>
                <a:cs typeface="Times New Roman" panose="02020603050405020304" pitchFamily="18" charset="0"/>
              </a:rPr>
              <a:t>Dùng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công</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thức</a:t>
            </a:r>
            <a:r>
              <a:rPr lang="en-US" sz="1800">
                <a:effectLst/>
                <a:latin typeface="Aptos" panose="020B0004020202020204" pitchFamily="34" charset="0"/>
                <a:ea typeface="Aptos" panose="020B0004020202020204" pitchFamily="34" charset="0"/>
                <a:cs typeface="Times New Roman" panose="02020603050405020304" pitchFamily="18" charset="0"/>
              </a:rPr>
              <a:t> (</a:t>
            </a:r>
            <a:r>
              <a:rPr lang="en-US" sz="1800" err="1">
                <a:effectLst/>
                <a:latin typeface="Aptos" panose="020B0004020202020204" pitchFamily="34" charset="0"/>
                <a:ea typeface="Aptos" panose="020B0004020202020204" pitchFamily="34" charset="0"/>
                <a:cs typeface="Times New Roman" panose="02020603050405020304" pitchFamily="18" charset="0"/>
              </a:rPr>
              <a:t>chuyển</a:t>
            </a:r>
            <a:r>
              <a:rPr lang="en-US" sz="1800">
                <a:effectLst/>
                <a:latin typeface="Aptos" panose="020B0004020202020204" pitchFamily="34" charset="0"/>
                <a:ea typeface="Aptos" panose="020B0004020202020204" pitchFamily="34" charset="0"/>
                <a:cs typeface="Times New Roman" panose="02020603050405020304" pitchFamily="18" charset="0"/>
              </a:rPr>
              <a:t> slide) … </a:t>
            </a:r>
            <a:r>
              <a:rPr lang="en-US" sz="1800" kern="100" err="1">
                <a:effectLst/>
                <a:latin typeface="Aptos" panose="020B0004020202020204" pitchFamily="34" charset="0"/>
                <a:ea typeface="Times New Roman" panose="02020603050405020304" pitchFamily="18" charset="0"/>
                <a:cs typeface="Times New Roman" panose="02020603050405020304" pitchFamily="18" charset="0"/>
              </a:rPr>
              <a:t>tương</a:t>
            </a:r>
            <a:r>
              <a:rPr lang="en-US" sz="1800"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kern="100" err="1">
                <a:effectLst/>
                <a:latin typeface="Aptos" panose="020B0004020202020204" pitchFamily="34" charset="0"/>
                <a:ea typeface="Times New Roman" panose="02020603050405020304" pitchFamily="18" charset="0"/>
                <a:cs typeface="Times New Roman" panose="02020603050405020304" pitchFamily="18" charset="0"/>
              </a:rPr>
              <a:t>tự</a:t>
            </a:r>
            <a:r>
              <a:rPr lang="en-US" sz="1800"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kern="100" err="1">
                <a:effectLst/>
                <a:latin typeface="Aptos" panose="020B0004020202020204" pitchFamily="34" charset="0"/>
                <a:ea typeface="Times New Roman" panose="02020603050405020304" pitchFamily="18" charset="0"/>
                <a:cs typeface="Times New Roman" panose="02020603050405020304" pitchFamily="18" charset="0"/>
              </a:rPr>
              <a:t>với</a:t>
            </a:r>
            <a:r>
              <a:rPr lang="en-US" sz="1800" kern="100">
                <a:effectLst/>
                <a:latin typeface="Aptos" panose="020B0004020202020204" pitchFamily="34" charset="0"/>
                <a:ea typeface="Times New Roman" panose="02020603050405020304" pitchFamily="18" charset="0"/>
                <a:cs typeface="Times New Roman" panose="02020603050405020304" pitchFamily="18" charset="0"/>
              </a:rPr>
              <a:t> 2 </a:t>
            </a:r>
            <a:r>
              <a:rPr lang="en-US" sz="1800" kern="100" err="1">
                <a:effectLst/>
                <a:latin typeface="Aptos" panose="020B0004020202020204" pitchFamily="34" charset="0"/>
                <a:ea typeface="Times New Roman" panose="02020603050405020304" pitchFamily="18" charset="0"/>
                <a:cs typeface="Times New Roman" panose="02020603050405020304" pitchFamily="18" charset="0"/>
              </a:rPr>
              <a:t>làn</a:t>
            </a:r>
            <a:r>
              <a:rPr lang="en-US" sz="1800"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kern="100" err="1">
                <a:effectLst/>
                <a:latin typeface="Aptos" panose="020B0004020202020204" pitchFamily="34" charset="0"/>
                <a:ea typeface="Times New Roman" panose="02020603050405020304" pitchFamily="18" charset="0"/>
                <a:cs typeface="Times New Roman" panose="02020603050405020304" pitchFamily="18" charset="0"/>
              </a:rPr>
              <a:t>còn</a:t>
            </a:r>
            <a:r>
              <a:rPr lang="en-US" sz="1800" kern="100">
                <a:effectLst/>
                <a:latin typeface="Aptos" panose="020B0004020202020204" pitchFamily="34" charset="0"/>
                <a:ea typeface="Times New Roman" panose="02020603050405020304" pitchFamily="18" charset="0"/>
                <a:cs typeface="Times New Roman" panose="02020603050405020304" pitchFamily="18" charset="0"/>
              </a:rPr>
              <a:t> </a:t>
            </a:r>
            <a:r>
              <a:rPr lang="en-US" sz="1800" kern="100" err="1">
                <a:effectLst/>
                <a:latin typeface="Aptos" panose="020B0004020202020204" pitchFamily="34" charset="0"/>
                <a:ea typeface="Times New Roman" panose="02020603050405020304" pitchFamily="18" charset="0"/>
                <a:cs typeface="Times New Roman" panose="02020603050405020304" pitchFamily="18" charset="0"/>
              </a:rPr>
              <a:t>lại</a:t>
            </a:r>
            <a:r>
              <a:rPr lang="en-US" sz="1800" kern="100">
                <a:effectLst/>
                <a:latin typeface="Aptos" panose="020B0004020202020204" pitchFamily="34" charset="0"/>
                <a:ea typeface="Times New Roman" panose="02020603050405020304" pitchFamily="18" charset="0"/>
                <a:cs typeface="Times New Roman" panose="02020603050405020304" pitchFamily="18"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just" defTabSz="914400" rtl="0" eaLnBrk="1" fontAlgn="auto" latinLnBrk="0" hangingPunct="1">
              <a:lnSpc>
                <a:spcPct val="115000"/>
              </a:lnSpc>
              <a:spcBef>
                <a:spcPts val="1200"/>
              </a:spcBef>
              <a:spcAft>
                <a:spcPts val="1200"/>
              </a:spcAft>
              <a:buClr>
                <a:srgbClr val="000000"/>
              </a:buClr>
              <a:buSzPts val="1100"/>
              <a:buFont typeface="Arial"/>
              <a:buNone/>
              <a:tabLst/>
              <a:defRPr/>
            </a:pPr>
            <a:r>
              <a:rPr lang="en-US" sz="1800" kern="100" err="1">
                <a:effectLst/>
                <a:latin typeface="Aptos" panose="020B0004020202020204" pitchFamily="34" charset="0"/>
                <a:ea typeface="Aptos" panose="020B0004020202020204" pitchFamily="34" charset="0"/>
                <a:cs typeface="Times New Roman" panose="02020603050405020304" pitchFamily="18" charset="0"/>
              </a:rPr>
              <a:t>Còn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Mật</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độ</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giao</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tổng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của</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cả</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đường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bằng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tổng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mật</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độ</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làn</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của</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tất</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cả</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các</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làn</a:t>
            </a:r>
            <a:r>
              <a:rPr lang="en-US" sz="1800" b="1" kern="100">
                <a:effectLst/>
                <a:latin typeface="Aptos" panose="020B0004020202020204" pitchFamily="34" charset="0"/>
                <a:ea typeface="Aptos" panose="020B0004020202020204" pitchFamily="34" charset="0"/>
                <a:cs typeface="Times New Roman" panose="02020603050405020304" pitchFamily="18" charset="0"/>
              </a:rPr>
              <a:t>, ta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lấy</a:t>
            </a:r>
            <a:r>
              <a:rPr lang="en-US" sz="1800" b="1" kern="100">
                <a:effectLst/>
                <a:latin typeface="Aptos" panose="020B0004020202020204" pitchFamily="34" charset="0"/>
                <a:ea typeface="Aptos" panose="020B0004020202020204" pitchFamily="34" charset="0"/>
                <a:cs typeface="Times New Roman" panose="02020603050405020304" pitchFamily="18" charset="0"/>
              </a:rPr>
              <a:t> 3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số</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vừa</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cộng</a:t>
            </a:r>
            <a:r>
              <a:rPr lang="en-US" sz="1800" b="1"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lại</a:t>
            </a:r>
            <a:r>
              <a:rPr lang="en-US" sz="1800" b="1" kern="100">
                <a:effectLst/>
                <a:latin typeface="Aptos" panose="020B0004020202020204" pitchFamily="34" charset="0"/>
                <a:ea typeface="Aptos" panose="020B0004020202020204" pitchFamily="34" charset="0"/>
                <a:cs typeface="Times New Roman" panose="02020603050405020304" pitchFamily="18" charset="0"/>
              </a:rPr>
              <a: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just" defTabSz="914400" rtl="0" eaLnBrk="1" fontAlgn="auto" latinLnBrk="0" hangingPunct="1">
              <a:lnSpc>
                <a:spcPct val="115000"/>
              </a:lnSpc>
              <a:spcBef>
                <a:spcPts val="1200"/>
              </a:spcBef>
              <a:spcAft>
                <a:spcPts val="1200"/>
              </a:spcAft>
              <a:buClr>
                <a:srgbClr val="000000"/>
              </a:buClr>
              <a:buSzPts val="1100"/>
              <a:buFont typeface="Arial"/>
              <a:buNone/>
              <a:tabLst/>
              <a:defRPr/>
            </a:pPr>
            <a:endParaRPr lang="en-US" sz="1800"/>
          </a:p>
          <a:p>
            <a:pPr marL="158750" indent="0" algn="just">
              <a:lnSpc>
                <a:spcPct val="115000"/>
              </a:lnSpc>
              <a:spcBef>
                <a:spcPts val="1200"/>
              </a:spcBef>
              <a:spcAft>
                <a:spcPts val="1200"/>
              </a:spcAft>
              <a:buNone/>
            </a:pPr>
            <a:r>
              <a:rPr lang="vi-VN" sz="1800" b="1" u="sng">
                <a:solidFill>
                  <a:srgbClr val="000000"/>
                </a:solidFill>
                <a:effectLst/>
                <a:latin typeface="Arial" panose="020B0604020202020204" pitchFamily="34" charset="0"/>
                <a:ea typeface="Arial" panose="020B0604020202020204" pitchFamily="34" charset="0"/>
              </a:rPr>
              <a:t>? Tại sao không nhân đôi mật độ khi tính tổng, vì có tận 2 chiều đường ? </a:t>
            </a:r>
            <a:endParaRPr lang="en-US" sz="1800" b="1" u="sng">
              <a:solidFill>
                <a:srgbClr val="000000"/>
              </a:solidFill>
              <a:effectLst/>
              <a:latin typeface="Arial" panose="020B0604020202020204" pitchFamily="34" charset="0"/>
              <a:ea typeface="Arial" panose="020B0604020202020204" pitchFamily="34" charset="0"/>
            </a:endParaRPr>
          </a:p>
          <a:p>
            <a:pPr marL="457200" indent="-298450"/>
            <a:r>
              <a:rPr lang="vi-VN" sz="3200"/>
              <a:t>Mật độ giao thông được tính cho từng chiều đường, không phải cả 6 làn xe. </a:t>
            </a:r>
            <a:r>
              <a:rPr lang="vi-VN" sz="3200" b="1" u="sng"/>
              <a:t>Khi đề bài nói "cả đường", nghĩa là toàn bộ làn xe</a:t>
            </a:r>
            <a:r>
              <a:rPr lang="en-US" sz="3200" b="1" u="sng"/>
              <a:t> </a:t>
            </a:r>
            <a:r>
              <a:rPr lang="vi-VN" sz="3200" b="1" u="sng"/>
              <a:t>trong một chiều di chuyển, </a:t>
            </a:r>
            <a:r>
              <a:rPr lang="vi-VN" sz="3200"/>
              <a:t>không bao gồm chiều ngược lại.</a:t>
            </a:r>
          </a:p>
          <a:p>
            <a:pPr marL="457200" indent="-298450"/>
            <a:r>
              <a:rPr lang="vi-VN" sz="3200" b="1"/>
              <a:t>Các trạm quan trắc thường đo lưu lượng theo từng chiều để có dữ liệu chính xác hơn. </a:t>
            </a:r>
            <a:r>
              <a:rPr lang="vi-VN" sz="3200"/>
              <a:t>Nếu muốn tính tổng mật độ cho cả hai chiều, ta cần giả định giao thông cân bằng và nhân đôi kết quả của một chiều.</a:t>
            </a:r>
            <a:endParaRPr lang="en-US" sz="3200"/>
          </a:p>
          <a:p>
            <a:pPr marL="158750" indent="0">
              <a:buNone/>
            </a:pPr>
            <a:endParaRPr lang="en-US" sz="320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err="1">
                <a:effectLst/>
                <a:latin typeface="Aptos" panose="020B0004020202020204" pitchFamily="34" charset="0"/>
                <a:ea typeface="Aptos" panose="020B0004020202020204" pitchFamily="34" charset="0"/>
                <a:cs typeface="Times New Roman" panose="02020603050405020304" pitchFamily="18" charset="0"/>
              </a:rPr>
              <a:t>Vậy</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là</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nhóm</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mình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đã</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trao</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đổi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với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bạn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về</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cách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tính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thông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số</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quan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trắc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bằng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cách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dùng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vòng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từ</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Bây</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giờ</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mời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các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bạn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tiếp</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tục</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đến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với</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cách</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err="1">
                <a:effectLst/>
                <a:latin typeface="Aptos" panose="020B0004020202020204" pitchFamily="34" charset="0"/>
                <a:ea typeface="Aptos" panose="020B0004020202020204" pitchFamily="34" charset="0"/>
                <a:cs typeface="Times New Roman" panose="02020603050405020304" pitchFamily="18" charset="0"/>
              </a:rPr>
              <a:t>thứ</a:t>
            </a:r>
            <a:r>
              <a:rPr lang="en-US" sz="1800" kern="100">
                <a:effectLst/>
                <a:latin typeface="Aptos" panose="020B0004020202020204" pitchFamily="34" charset="0"/>
                <a:ea typeface="Aptos" panose="020B0004020202020204" pitchFamily="34" charset="0"/>
                <a:cs typeface="Times New Roman" panose="02020603050405020304" pitchFamily="18" charset="0"/>
              </a:rPr>
              <a:t> 2: pp moving observer.</a:t>
            </a:r>
            <a:endParaRPr lang="vi-VN" sz="3200"/>
          </a:p>
          <a:p>
            <a:pPr marL="158750" indent="0" algn="just">
              <a:lnSpc>
                <a:spcPct val="115000"/>
              </a:lnSpc>
              <a:spcBef>
                <a:spcPts val="1200"/>
              </a:spcBef>
              <a:spcAft>
                <a:spcPts val="1200"/>
              </a:spcAft>
              <a:buNone/>
            </a:pPr>
            <a:r>
              <a:rPr lang="en-US" sz="1800" b="1" u="none">
                <a:solidFill>
                  <a:srgbClr val="000000"/>
                </a:solidFill>
                <a:effectLst/>
                <a:latin typeface="Arial" panose="020B0604020202020204" pitchFamily="34" charset="0"/>
                <a:ea typeface="Arial" panose="020B0604020202020204" pitchFamily="34" charset="0"/>
              </a:rPr>
              <a:t>===============================================================================</a:t>
            </a:r>
          </a:p>
          <a:p>
            <a:pPr marL="158750" indent="0" algn="just">
              <a:lnSpc>
                <a:spcPct val="115000"/>
              </a:lnSpc>
              <a:spcBef>
                <a:spcPts val="1200"/>
              </a:spcBef>
              <a:spcAft>
                <a:spcPts val="1200"/>
              </a:spcAft>
              <a:buNone/>
            </a:pPr>
            <a:endParaRPr lang="en-US" sz="1800" b="1" u="sng">
              <a:effectLst/>
              <a:latin typeface="Arial" panose="020B0604020202020204" pitchFamily="34" charset="0"/>
              <a:ea typeface="Arial" panose="020B0604020202020204" pitchFamily="34" charset="0"/>
            </a:endParaRPr>
          </a:p>
          <a:p>
            <a:pPr marL="158750" indent="0">
              <a:lnSpc>
                <a:spcPct val="115000"/>
              </a:lnSpc>
              <a:buNone/>
            </a:pPr>
            <a:r>
              <a:rPr lang="vi-VN" sz="1800">
                <a:solidFill>
                  <a:srgbClr val="000000"/>
                </a:solidFill>
                <a:effectLst/>
                <a:latin typeface="Arial" panose="020B0604020202020204" pitchFamily="34" charset="0"/>
                <a:ea typeface="Arial" panose="020B0604020202020204" pitchFamily="34" charset="0"/>
              </a:rPr>
              <a:t>Khi đề bài nói "mật độ giao thông cho cả đường", trong ngữ cảnh cụ thể của ví dụ này, nó </a:t>
            </a:r>
            <a:r>
              <a:rPr lang="vi-VN" sz="1800" b="1">
                <a:solidFill>
                  <a:srgbClr val="000000"/>
                </a:solidFill>
                <a:effectLst/>
                <a:latin typeface="Arial" panose="020B0604020202020204" pitchFamily="34" charset="0"/>
                <a:ea typeface="Arial" panose="020B0604020202020204" pitchFamily="34" charset="0"/>
              </a:rPr>
              <a:t>không có nghĩa là mật độ giao thông của cả 6 làn xe (cả hai chiều đường).</a:t>
            </a:r>
            <a:r>
              <a:rPr lang="vi-VN" sz="1800">
                <a:solidFill>
                  <a:srgbClr val="000000"/>
                </a:solidFill>
                <a:effectLst/>
                <a:latin typeface="Arial" panose="020B0604020202020204" pitchFamily="34" charset="0"/>
                <a:ea typeface="Arial" panose="020B0604020202020204" pitchFamily="34" charset="0"/>
              </a:rPr>
              <a:t> Thay vào đó, "cả đường" ở đây được hiểu là </a:t>
            </a:r>
            <a:r>
              <a:rPr lang="vi-VN" sz="1800" b="1">
                <a:solidFill>
                  <a:srgbClr val="000000"/>
                </a:solidFill>
                <a:effectLst/>
                <a:latin typeface="Arial" panose="020B0604020202020204" pitchFamily="34" charset="0"/>
                <a:ea typeface="Arial" panose="020B0604020202020204" pitchFamily="34" charset="0"/>
              </a:rPr>
              <a:t>"cả chiều đường đang được quan trắc"</a:t>
            </a:r>
            <a:r>
              <a:rPr lang="vi-VN" sz="1800">
                <a:solidFill>
                  <a:srgbClr val="000000"/>
                </a:solidFill>
                <a:effectLst/>
                <a:latin typeface="Arial" panose="020B0604020202020204" pitchFamily="34" charset="0"/>
                <a:ea typeface="Arial" panose="020B0604020202020204" pitchFamily="34" charset="0"/>
              </a:rPr>
              <a:t>, tức là 3 làn xe theo một hướng di chuyển nhất định.</a:t>
            </a:r>
            <a:endParaRPr lang="en-US" sz="1800">
              <a:effectLst/>
              <a:latin typeface="Arial" panose="020B0604020202020204" pitchFamily="34" charset="0"/>
              <a:ea typeface="Arial" panose="020B0604020202020204" pitchFamily="34" charset="0"/>
            </a:endParaRPr>
          </a:p>
          <a:p>
            <a:pPr marL="158750" indent="0">
              <a:lnSpc>
                <a:spcPct val="115000"/>
              </a:lnSpc>
              <a:buNone/>
            </a:pPr>
            <a:r>
              <a:rPr lang="vi-VN" sz="1800">
                <a:effectLst/>
                <a:latin typeface="Arial" panose="020B0604020202020204" pitchFamily="34" charset="0"/>
                <a:ea typeface="Arial" panose="020B0604020202020204" pitchFamily="34" charset="0"/>
              </a:rPr>
              <a:t> </a:t>
            </a:r>
            <a:endParaRPr lang="en-US" sz="1800">
              <a:effectLst/>
              <a:latin typeface="Arial" panose="020B0604020202020204" pitchFamily="34" charset="0"/>
              <a:ea typeface="Arial" panose="020B0604020202020204" pitchFamily="34" charset="0"/>
            </a:endParaRPr>
          </a:p>
          <a:p>
            <a:pPr marL="158750" indent="0">
              <a:lnSpc>
                <a:spcPct val="115000"/>
              </a:lnSpc>
              <a:spcBef>
                <a:spcPts val="1200"/>
              </a:spcBef>
              <a:spcAft>
                <a:spcPts val="1200"/>
              </a:spcAft>
              <a:buNone/>
            </a:pPr>
            <a:r>
              <a:rPr lang="vi-VN" sz="1800" b="1">
                <a:solidFill>
                  <a:srgbClr val="000000"/>
                </a:solidFill>
                <a:effectLst/>
                <a:latin typeface="Arial" panose="020B0604020202020204" pitchFamily="34" charset="0"/>
                <a:ea typeface="Arial" panose="020B0604020202020204" pitchFamily="34" charset="0"/>
              </a:rPr>
              <a:t>Hãy tưởng tượng thế này: </a:t>
            </a:r>
            <a:r>
              <a:rPr lang="vi-VN" sz="1800">
                <a:solidFill>
                  <a:srgbClr val="000000"/>
                </a:solidFill>
                <a:effectLst/>
                <a:latin typeface="Arial" panose="020B0604020202020204" pitchFamily="34" charset="0"/>
                <a:ea typeface="Arial" panose="020B0604020202020204" pitchFamily="34" charset="0"/>
              </a:rPr>
              <a:t>Bạn đang đứng ở </a:t>
            </a:r>
            <a:r>
              <a:rPr lang="vi-VN" sz="1800" b="1">
                <a:solidFill>
                  <a:srgbClr val="000000"/>
                </a:solidFill>
                <a:effectLst/>
                <a:latin typeface="Arial" panose="020B0604020202020204" pitchFamily="34" charset="0"/>
                <a:ea typeface="Arial" panose="020B0604020202020204" pitchFamily="34" charset="0"/>
              </a:rPr>
              <a:t>một bên đường</a:t>
            </a:r>
            <a:r>
              <a:rPr lang="vi-VN" sz="1800">
                <a:solidFill>
                  <a:srgbClr val="000000"/>
                </a:solidFill>
                <a:effectLst/>
                <a:latin typeface="Arial" panose="020B0604020202020204" pitchFamily="34" charset="0"/>
                <a:ea typeface="Arial" panose="020B0604020202020204" pitchFamily="34" charset="0"/>
              </a:rPr>
              <a:t> của đường cao tốc 6 làn xe. Bạn chỉ quan sát và đo đếm </a:t>
            </a:r>
            <a:r>
              <a:rPr lang="vi-VN" sz="1800" b="1">
                <a:solidFill>
                  <a:srgbClr val="000000"/>
                </a:solidFill>
                <a:effectLst/>
                <a:latin typeface="Arial" panose="020B0604020202020204" pitchFamily="34" charset="0"/>
                <a:ea typeface="Arial" panose="020B0604020202020204" pitchFamily="34" charset="0"/>
              </a:rPr>
              <a:t>3 làn xe phía trước mặt bạn</a:t>
            </a:r>
            <a:r>
              <a:rPr lang="vi-VN" sz="1800">
                <a:solidFill>
                  <a:srgbClr val="000000"/>
                </a:solidFill>
                <a:effectLst/>
                <a:latin typeface="Arial" panose="020B0604020202020204" pitchFamily="34" charset="0"/>
                <a:ea typeface="Arial" panose="020B0604020202020204" pitchFamily="34" charset="0"/>
              </a:rPr>
              <a:t>, tức là </a:t>
            </a:r>
            <a:r>
              <a:rPr lang="vi-VN" sz="1800" b="1">
                <a:solidFill>
                  <a:srgbClr val="000000"/>
                </a:solidFill>
                <a:effectLst/>
                <a:latin typeface="Arial" panose="020B0604020202020204" pitchFamily="34" charset="0"/>
                <a:ea typeface="Arial" panose="020B0604020202020204" pitchFamily="34" charset="0"/>
              </a:rPr>
              <a:t>một chiều</a:t>
            </a:r>
            <a:r>
              <a:rPr lang="vi-VN" sz="1800">
                <a:solidFill>
                  <a:srgbClr val="000000"/>
                </a:solidFill>
                <a:effectLst/>
                <a:latin typeface="Arial" panose="020B0604020202020204" pitchFamily="34" charset="0"/>
                <a:ea typeface="Arial" panose="020B0604020202020204" pitchFamily="34" charset="0"/>
              </a:rPr>
              <a:t> của đường cao tốc.</a:t>
            </a:r>
            <a:endParaRPr lang="en-US" sz="1800">
              <a:effectLst/>
              <a:latin typeface="Arial" panose="020B0604020202020204" pitchFamily="34" charset="0"/>
              <a:ea typeface="Arial" panose="020B0604020202020204" pitchFamily="34" charset="0"/>
            </a:endParaRPr>
          </a:p>
          <a:p>
            <a:pPr marL="158750" indent="0">
              <a:lnSpc>
                <a:spcPct val="115000"/>
              </a:lnSpc>
              <a:buNone/>
            </a:pPr>
            <a:r>
              <a:rPr lang="vi-VN" sz="1800">
                <a:solidFill>
                  <a:srgbClr val="000000"/>
                </a:solidFill>
                <a:effectLst/>
                <a:latin typeface="Arial" panose="020B0604020202020204" pitchFamily="34" charset="0"/>
                <a:ea typeface="Arial" panose="020B0604020202020204" pitchFamily="34" charset="0"/>
              </a:rPr>
              <a:t>Các trạm quan trắc giao thông thường được lắp đặt để đo lường lưu lượng và các thông số giao thông theo từng chiều đường. Việc đo lường riêng biệt cho từng chiều (và thậm chí từng làn) giúp cung cấp thông tin chi tiết và hữu ích hơn cho việc quản lý và điều hành giao thông.</a:t>
            </a:r>
            <a:endParaRPr lang="en-US" sz="1800">
              <a:effectLst/>
              <a:latin typeface="Arial" panose="020B0604020202020204" pitchFamily="34" charset="0"/>
              <a:ea typeface="Arial" panose="020B0604020202020204" pitchFamily="34" charset="0"/>
            </a:endParaRPr>
          </a:p>
          <a:p>
            <a:pPr marL="158750" indent="0">
              <a:lnSpc>
                <a:spcPct val="115000"/>
              </a:lnSpc>
              <a:buNone/>
            </a:pPr>
            <a:r>
              <a:rPr lang="vi-VN" sz="1800">
                <a:effectLst/>
                <a:latin typeface="Arial" panose="020B0604020202020204" pitchFamily="34" charset="0"/>
                <a:ea typeface="Arial" panose="020B0604020202020204" pitchFamily="34" charset="0"/>
              </a:rPr>
              <a:t> </a:t>
            </a:r>
            <a:endParaRPr lang="en-US" sz="1800">
              <a:effectLst/>
              <a:latin typeface="Arial" panose="020B0604020202020204" pitchFamily="34" charset="0"/>
              <a:ea typeface="Arial" panose="020B0604020202020204" pitchFamily="34" charset="0"/>
            </a:endParaRPr>
          </a:p>
          <a:p>
            <a:pPr marL="158750" indent="0">
              <a:lnSpc>
                <a:spcPct val="115000"/>
              </a:lnSpc>
              <a:buNone/>
            </a:pPr>
            <a:r>
              <a:rPr lang="vi-VN" sz="1800" b="1">
                <a:solidFill>
                  <a:srgbClr val="000000"/>
                </a:solidFill>
                <a:effectLst/>
                <a:latin typeface="Arial" panose="020B0604020202020204" pitchFamily="34" charset="0"/>
                <a:ea typeface="Arial" panose="020B0604020202020204" pitchFamily="34" charset="0"/>
              </a:rPr>
              <a:t>Vì không có giả định về tính đối xứng ở đề bài:</a:t>
            </a:r>
            <a:r>
              <a:rPr lang="vi-VN" sz="1800">
                <a:solidFill>
                  <a:srgbClr val="000000"/>
                </a:solidFill>
                <a:effectLst/>
                <a:latin typeface="Arial" panose="020B0604020202020204" pitchFamily="34" charset="0"/>
                <a:ea typeface="Arial" panose="020B0604020202020204" pitchFamily="34" charset="0"/>
              </a:rPr>
              <a:t> Nếu chúng ta muốn tính mật độ giao thông cho cả hai chiều đường, chúng ta có thể </a:t>
            </a:r>
            <a:r>
              <a:rPr lang="vi-VN" sz="1800" b="1">
                <a:solidFill>
                  <a:srgbClr val="000000"/>
                </a:solidFill>
                <a:effectLst/>
                <a:latin typeface="Arial" panose="020B0604020202020204" pitchFamily="34" charset="0"/>
                <a:ea typeface="Arial" panose="020B0604020202020204" pitchFamily="34" charset="0"/>
              </a:rPr>
              <a:t>giả định rằng mật độ giao thông ở cả hai chiều là tương đương nhau</a:t>
            </a:r>
            <a:r>
              <a:rPr lang="vi-VN" sz="1800">
                <a:solidFill>
                  <a:srgbClr val="000000"/>
                </a:solidFill>
                <a:effectLst/>
                <a:latin typeface="Arial" panose="020B0604020202020204" pitchFamily="34" charset="0"/>
                <a:ea typeface="Arial" panose="020B0604020202020204" pitchFamily="34" charset="0"/>
              </a:rPr>
              <a:t> (trong điều kiện giao thông cân bằng). Trong trường hợp đó, chúng ta có thể nhân kết quả mật độ của một chiều (98.4 xe/mile) với 2 để ước tính mật độ giao thông tổng trên cả 6 làn xe.</a:t>
            </a:r>
            <a:endParaRPr lang="en-US" sz="1800">
              <a:effectLst/>
              <a:latin typeface="Arial" panose="020B0604020202020204" pitchFamily="34" charset="0"/>
              <a:ea typeface="Arial" panose="020B0604020202020204" pitchFamily="34" charset="0"/>
            </a:endParaRPr>
          </a:p>
          <a:p>
            <a:pPr marL="158750" indent="0">
              <a:buNone/>
            </a:pPr>
            <a:endParaRPr/>
          </a:p>
        </p:txBody>
      </p:sp>
    </p:spTree>
    <p:extLst>
      <p:ext uri="{BB962C8B-B14F-4D97-AF65-F5344CB8AC3E}">
        <p14:creationId xmlns:p14="http://schemas.microsoft.com/office/powerpoint/2010/main" val="3578315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90900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81D51079-5282-EEB7-5ED0-F3AFDEE0607B}"/>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7CE236C2-D70B-93C7-1A69-283E077951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56EF51D2-98DE-C45C-8D73-4FE0244E8F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5687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377751B8-46E3-4E0C-CD9F-241B61D7B377}"/>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ACEC1AEE-3009-D2F9-1055-A9377CFA90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EEA12AFF-859F-678D-559A-E066A6372F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2833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445A7860-9944-8D5A-4662-9348A0BB00E9}"/>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CBD9516A-F93B-1249-5EFE-62DEBAC9D4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2AECC77F-730B-E02E-3E18-95F8FF005D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761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85FF5F47-6712-63C6-B597-EEE4F253B90B}"/>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5A645F0D-8874-C60A-2899-0543D92CD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1827A8DA-B7D8-7147-720E-2B8136A281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3278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204398FE-A33A-906C-69B7-34469BF461C9}"/>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677C388D-7A1F-670A-0067-8BEB40F61F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5E1D9916-FC67-D379-7A91-AA4E1BD2AB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8525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7D8862AF-FD5B-A49C-97D6-77866B80702C}"/>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66608107-6BB7-84D6-0884-5D4BD8788D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3C079C96-A030-220E-E10E-C33404799E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5233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967E5C57-FE2F-0CDC-A080-A1A95FE6CC9F}"/>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099B97A7-C39F-B2E9-674D-9220927EA6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F1140677-EBD2-A153-6AEC-EE7CAF2933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3607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D7CE11EB-008F-876C-8EA0-837CEDE44459}"/>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D43D11F3-3CAB-10E5-75AF-6A5533C58A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7EEE70B9-AB77-79E3-0101-0D71B640C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470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a:extLst>
            <a:ext uri="{FF2B5EF4-FFF2-40B4-BE49-F238E27FC236}">
              <a16:creationId xmlns:a16="http://schemas.microsoft.com/office/drawing/2014/main" id="{2E14DE6A-2D9E-35D0-DE38-C67A20C575FB}"/>
            </a:ext>
          </a:extLst>
        </p:cNvPr>
        <p:cNvGrpSpPr/>
        <p:nvPr/>
      </p:nvGrpSpPr>
      <p:grpSpPr>
        <a:xfrm>
          <a:off x="0" y="0"/>
          <a:ext cx="0" cy="0"/>
          <a:chOff x="0" y="0"/>
          <a:chExt cx="0" cy="0"/>
        </a:xfrm>
      </p:grpSpPr>
      <p:sp>
        <p:nvSpPr>
          <p:cNvPr id="930" name="Google Shape;930;g126baddbace_2_239:notes">
            <a:extLst>
              <a:ext uri="{FF2B5EF4-FFF2-40B4-BE49-F238E27FC236}">
                <a16:creationId xmlns:a16="http://schemas.microsoft.com/office/drawing/2014/main" id="{38772A77-5DD5-BCC9-F88E-2CD8F0F352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26baddbace_2_239:notes">
            <a:extLst>
              <a:ext uri="{FF2B5EF4-FFF2-40B4-BE49-F238E27FC236}">
                <a16:creationId xmlns:a16="http://schemas.microsoft.com/office/drawing/2014/main" id="{38F534BD-3612-0A73-2E21-2BB09218FE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vi-VN"/>
              <a:t>Travel time: ví dụ là khoảng thời gian đi từ Hóc Môn đến trường là bao nhiêu?</a:t>
            </a:r>
          </a:p>
          <a:p>
            <a:pPr marL="171450" lvl="0" indent="-171450" algn="l" rtl="0">
              <a:spcBef>
                <a:spcPts val="0"/>
              </a:spcBef>
              <a:spcAft>
                <a:spcPts val="0"/>
              </a:spcAft>
              <a:buFont typeface="Arial" panose="020B0604020202020204" pitchFamily="34" charset="0"/>
              <a:buChar char="•"/>
            </a:pPr>
            <a:r>
              <a:rPr lang="vi-VN"/>
              <a:t>Occcupancy: </a:t>
            </a:r>
            <a:r>
              <a:rPr lang="vi-VN" sz="1800" b="0" i="0" u="none" strike="noStrike">
                <a:solidFill>
                  <a:srgbClr val="000000"/>
                </a:solidFill>
                <a:effectLst/>
                <a:latin typeface="Arial" panose="020B0604020202020204" pitchFamily="34" charset="0"/>
              </a:rPr>
              <a:t> </a:t>
            </a:r>
            <a:r>
              <a:rPr lang="vi-VN" sz="1800" b="1" i="0" u="none" strike="noStrike">
                <a:solidFill>
                  <a:srgbClr val="000000"/>
                </a:solidFill>
                <a:effectLst/>
                <a:latin typeface="Arial" panose="020B0604020202020204" pitchFamily="34" charset="0"/>
              </a:rPr>
              <a:t>tỷ lệ % thời gian chiếm dụng</a:t>
            </a:r>
            <a:r>
              <a:rPr lang="vi-VN" sz="1800" b="0" i="0" u="none" strike="noStrike">
                <a:solidFill>
                  <a:srgbClr val="000000"/>
                </a:solidFill>
                <a:effectLst/>
                <a:latin typeface="Arial" panose="020B0604020202020204" pitchFamily="34" charset="0"/>
              </a:rPr>
              <a:t> tại </a:t>
            </a:r>
            <a:r>
              <a:rPr lang="vi-VN" sz="1800" b="1" i="1" u="none" strike="noStrike">
                <a:solidFill>
                  <a:srgbClr val="000000"/>
                </a:solidFill>
                <a:effectLst/>
                <a:latin typeface="Arial" panose="020B0604020202020204" pitchFamily="34" charset="0"/>
              </a:rPr>
              <a:t>một điểm mặt đường</a:t>
            </a:r>
            <a:r>
              <a:rPr lang="vi-VN" sz="1800" b="0" i="0" u="none" strike="noStrike">
                <a:solidFill>
                  <a:srgbClr val="000000"/>
                </a:solidFill>
                <a:effectLst/>
                <a:latin typeface="Arial" panose="020B0604020202020204" pitchFamily="34" charset="0"/>
              </a:rPr>
              <a:t> của các phương tiện (đi từ 0 -&gt; 100%)</a:t>
            </a:r>
          </a:p>
          <a:p>
            <a:pPr marL="171450" lvl="0" indent="-171450" algn="l" rtl="0">
              <a:spcBef>
                <a:spcPts val="0"/>
              </a:spcBef>
              <a:spcAft>
                <a:spcPts val="0"/>
              </a:spcAft>
              <a:buFont typeface="Arial" panose="020B0604020202020204" pitchFamily="34" charset="0"/>
              <a:buChar char="•"/>
            </a:pPr>
            <a:r>
              <a:rPr lang="vi-VN" sz="1800" b="0" i="0" u="none" strike="noStrike">
                <a:solidFill>
                  <a:srgbClr val="000000"/>
                </a:solidFill>
                <a:effectLst/>
                <a:latin typeface="Arial" panose="020B0604020202020204" pitchFamily="34" charset="0"/>
              </a:rPr>
              <a:t>Concentration:  giống như density lúc nảy, nhưng cái này đo </a:t>
            </a:r>
            <a:r>
              <a:rPr lang="en-US" sz="3200" err="1"/>
              <a:t>Tỷ</a:t>
            </a:r>
            <a:r>
              <a:rPr lang="en-US" sz="3200"/>
              <a:t> </a:t>
            </a:r>
            <a:r>
              <a:rPr lang="en-US" sz="3200" err="1"/>
              <a:t>lệ</a:t>
            </a:r>
            <a:r>
              <a:rPr lang="en-US" sz="3200"/>
              <a:t> </a:t>
            </a:r>
            <a:r>
              <a:rPr lang="en-US" sz="3200" err="1"/>
              <a:t>xe</a:t>
            </a:r>
            <a:r>
              <a:rPr lang="en-US" sz="3200"/>
              <a:t> </a:t>
            </a:r>
            <a:r>
              <a:rPr lang="en-US" sz="3200" err="1"/>
              <a:t>trong</a:t>
            </a:r>
            <a:r>
              <a:rPr lang="en-US" sz="3200"/>
              <a:t> </a:t>
            </a:r>
            <a:r>
              <a:rPr lang="en-US" sz="3200" err="1"/>
              <a:t>một</a:t>
            </a:r>
            <a:r>
              <a:rPr lang="en-US" sz="3200"/>
              <a:t> </a:t>
            </a:r>
            <a:r>
              <a:rPr lang="en-US" sz="3200" err="1"/>
              <a:t>vùng</a:t>
            </a:r>
            <a:r>
              <a:rPr lang="en-US" sz="3200"/>
              <a:t> </a:t>
            </a:r>
            <a:r>
              <a:rPr lang="en-US" sz="3200" err="1"/>
              <a:t>hoặc</a:t>
            </a:r>
            <a:r>
              <a:rPr lang="en-US" sz="3200"/>
              <a:t> </a:t>
            </a:r>
            <a:r>
              <a:rPr lang="en-US" sz="3200" err="1"/>
              <a:t>điểm</a:t>
            </a:r>
            <a:r>
              <a:rPr lang="en-US" sz="3200"/>
              <a:t> </a:t>
            </a:r>
            <a:r>
              <a:rPr lang="en-US" sz="3200" err="1"/>
              <a:t>cụ</a:t>
            </a:r>
            <a:r>
              <a:rPr lang="en-US" sz="3200"/>
              <a:t> </a:t>
            </a:r>
            <a:r>
              <a:rPr lang="vi-VN" sz="3200"/>
              <a:t>thể.</a:t>
            </a:r>
          </a:p>
          <a:p>
            <a:pPr marL="0" lvl="0" indent="0" algn="l" rtl="0">
              <a:spcBef>
                <a:spcPts val="0"/>
              </a:spcBef>
              <a:spcAft>
                <a:spcPts val="0"/>
              </a:spcAft>
              <a:buFont typeface="Arial" panose="020B0604020202020204" pitchFamily="34" charset="0"/>
              <a:buNone/>
            </a:pPr>
            <a:r>
              <a:rPr lang="vi-VN" sz="3200" b="0" i="0" u="none" strike="noStrike">
                <a:solidFill>
                  <a:srgbClr val="000000"/>
                </a:solidFill>
                <a:effectLst/>
                <a:latin typeface="Arial" panose="020B0604020202020204" pitchFamily="34" charset="0"/>
              </a:rPr>
              <a:t>Density: là mật độ trên một cung đường </a:t>
            </a:r>
          </a:p>
          <a:p>
            <a:pPr marL="0" lvl="0" indent="0" algn="l" rtl="0">
              <a:spcBef>
                <a:spcPts val="0"/>
              </a:spcBef>
              <a:spcAft>
                <a:spcPts val="0"/>
              </a:spcAft>
              <a:buFont typeface="Arial" panose="020B0604020202020204" pitchFamily="34" charset="0"/>
              <a:buNone/>
            </a:pPr>
            <a:r>
              <a:rPr lang="vi-VN" sz="3200" b="0" i="0" u="none" strike="noStrike">
                <a:solidFill>
                  <a:srgbClr val="000000"/>
                </a:solidFill>
                <a:effectLst/>
                <a:latin typeface="Arial" panose="020B0604020202020204" pitchFamily="34" charset="0"/>
              </a:rPr>
              <a:t>Concentration: là mật độ tập trung ở 1 khu nào đó (ví dụ concentration ở ngã ba ngã tư, các nút giao)</a:t>
            </a:r>
            <a:endParaRPr lang="vi-VN" sz="1800" b="0" i="0" u="none" strike="noStrike">
              <a:solidFill>
                <a:srgbClr val="000000"/>
              </a:solidFill>
              <a:effectLst/>
              <a:latin typeface="Arial" panose="020B0604020202020204" pitchFamily="34" charset="0"/>
            </a:endParaRPr>
          </a:p>
          <a:p>
            <a:pPr marL="171450" lvl="0" indent="-171450" algn="l" rtl="0">
              <a:spcBef>
                <a:spcPts val="0"/>
              </a:spcBef>
              <a:spcAft>
                <a:spcPts val="0"/>
              </a:spcAft>
              <a:buFont typeface="Arial" panose="020B0604020202020204" pitchFamily="34" charset="0"/>
              <a:buChar char="•"/>
            </a:pPr>
            <a:endParaRPr lang="vi-VN" sz="1800" b="0" i="0" u="none" strike="noStrike">
              <a:solidFill>
                <a:srgbClr val="000000"/>
              </a:solidFill>
              <a:effectLst/>
              <a:latin typeface="Arial" panose="020B0604020202020204" pitchFamily="34" charset="0"/>
            </a:endParaRPr>
          </a:p>
          <a:p>
            <a:pPr marL="171450" lvl="0" indent="-171450" algn="l" rtl="0">
              <a:spcBef>
                <a:spcPts val="0"/>
              </a:spcBef>
              <a:spcAft>
                <a:spcPts val="0"/>
              </a:spcAft>
              <a:buFont typeface="Arial" panose="020B0604020202020204" pitchFamily="34" charset="0"/>
              <a:buChar char="•"/>
            </a:pPr>
            <a:endParaRPr lang="vi-VN" sz="1800" b="0" i="0" u="none" strike="noStrike">
              <a:solidFill>
                <a:srgbClr val="000000"/>
              </a:solidFill>
              <a:effectLst/>
              <a:latin typeface="Arial" panose="020B0604020202020204" pitchFamily="34" charset="0"/>
            </a:endParaRPr>
          </a:p>
          <a:p>
            <a:pPr marL="0" lvl="0" indent="0" algn="l" rtl="0">
              <a:spcBef>
                <a:spcPts val="0"/>
              </a:spcBef>
              <a:spcAft>
                <a:spcPts val="0"/>
              </a:spcAft>
              <a:buFont typeface="Arial" panose="020B0604020202020204" pitchFamily="34" charset="0"/>
              <a:buNone/>
            </a:pPr>
            <a:r>
              <a:rPr lang="vi-VN" sz="1800" b="0" i="0" u="none" strike="noStrike">
                <a:solidFill>
                  <a:srgbClr val="000000"/>
                </a:solidFill>
                <a:effectLst/>
                <a:latin typeface="Arial" panose="020B0604020202020204" pitchFamily="34" charset="0"/>
              </a:rPr>
              <a:t>Câu hỏi tương tác: các bạn cho mình biết trường hợp nào tỷ lệ chiếm 0 và 100% không? (đáp án: 0% khi đường vắng ban đêm – bị chăn bảo trì sửa chữa, 100% là kẹt xe cứng – đèn giao thông dừng)</a:t>
            </a:r>
            <a:endParaRPr lang="vi-VN"/>
          </a:p>
          <a:p>
            <a:pPr marL="171450" lvl="0" indent="-171450" algn="l" rtl="0">
              <a:spcBef>
                <a:spcPts val="0"/>
              </a:spcBef>
              <a:spcAft>
                <a:spcPts val="0"/>
              </a:spcAft>
              <a:buFont typeface="Arial" panose="020B0604020202020204" pitchFamily="34" charset="0"/>
              <a:buChar char="•"/>
            </a:pPr>
            <a:endParaRPr lang="vi-VN"/>
          </a:p>
        </p:txBody>
      </p:sp>
    </p:spTree>
    <p:extLst>
      <p:ext uri="{BB962C8B-B14F-4D97-AF65-F5344CB8AC3E}">
        <p14:creationId xmlns:p14="http://schemas.microsoft.com/office/powerpoint/2010/main" val="12337050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C8D708A4-0C13-89A3-F5D1-16B5ADFF35ED}"/>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AD1A45C1-89CF-A68E-8AF8-B6E45FE78A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DDB0837E-5A23-ADA0-46B0-178CA0A739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5169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0DE70CCA-BC3C-87E4-3223-259A76816C53}"/>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A3329372-1605-44D3-A1D8-176F53F5E4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FEBFB6DE-A6AA-82E8-1A28-9B034E84B9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355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603010B9-7B83-92B5-11C8-469BB4C5170D}"/>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7D8F12B6-FD4D-AC31-4D27-FFB038ADE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5FF10328-1AB8-415A-B818-50E9CC6306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660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a:extLst>
            <a:ext uri="{FF2B5EF4-FFF2-40B4-BE49-F238E27FC236}">
              <a16:creationId xmlns:a16="http://schemas.microsoft.com/office/drawing/2014/main" id="{9C211D9A-2804-E5E5-E528-33DE8A37E246}"/>
            </a:ext>
          </a:extLst>
        </p:cNvPr>
        <p:cNvGrpSpPr/>
        <p:nvPr/>
      </p:nvGrpSpPr>
      <p:grpSpPr>
        <a:xfrm>
          <a:off x="0" y="0"/>
          <a:ext cx="0" cy="0"/>
          <a:chOff x="0" y="0"/>
          <a:chExt cx="0" cy="0"/>
        </a:xfrm>
      </p:grpSpPr>
      <p:sp>
        <p:nvSpPr>
          <p:cNvPr id="3783" name="Google Shape;3783;g12803e568a4_0_829:notes">
            <a:extLst>
              <a:ext uri="{FF2B5EF4-FFF2-40B4-BE49-F238E27FC236}">
                <a16:creationId xmlns:a16="http://schemas.microsoft.com/office/drawing/2014/main" id="{7A34DA81-C2D9-C2EB-44F9-F8AF9A5085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12803e568a4_0_829:notes">
            <a:extLst>
              <a:ext uri="{FF2B5EF4-FFF2-40B4-BE49-F238E27FC236}">
                <a16:creationId xmlns:a16="http://schemas.microsoft.com/office/drawing/2014/main" id="{DD728ED0-81E5-3DCF-10EC-FDC2A600B8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97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29A4EFA0-6D7B-D4D4-73D2-091A48FEC9D7}"/>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3603A7DF-0FA2-C500-A6CD-A81CE7ADFA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8B6BD7D8-353A-FA86-82E2-FA71B1BAF3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179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3E8E37E1-03D8-0916-34D0-66E4BDEEED2A}"/>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E94CF54A-87EC-5259-46EB-BB63B3729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5A9939C2-2F1D-2079-0BED-B70D7D0A12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1003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BD335DD6-E131-C716-40EC-543127F8477F}"/>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DCDD0CA0-DF37-4C84-B24A-3EFE4C1BE1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356F5803-55B3-4624-CBF0-B481826BDF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0107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12F2FD9B-495E-7DE7-3737-FF748914A82F}"/>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FDE9AAF2-AD98-95CF-A7D9-E33EBB670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F7D073D0-70EA-64B8-E9FC-DEC93A11D3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3787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FDDA3DC8-29C9-4C3D-A255-C8B25D0D054E}"/>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93A238E3-0C3D-BE0F-58F6-7F1333EC3B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17A6A551-C6CD-1F1D-9AB2-FDF1B2520F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437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212DB404-2180-8947-E2C2-2F0E28541C1C}"/>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7BA56492-8711-85DE-CF35-EF46E2A8D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25D1C58B-BBB1-A2C6-908A-396CDBEDA8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39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a:extLst>
            <a:ext uri="{FF2B5EF4-FFF2-40B4-BE49-F238E27FC236}">
              <a16:creationId xmlns:a16="http://schemas.microsoft.com/office/drawing/2014/main" id="{977F6D6D-809E-6A46-977A-BD454C6BF0F1}"/>
            </a:ext>
          </a:extLst>
        </p:cNvPr>
        <p:cNvGrpSpPr/>
        <p:nvPr/>
      </p:nvGrpSpPr>
      <p:grpSpPr>
        <a:xfrm>
          <a:off x="0" y="0"/>
          <a:ext cx="0" cy="0"/>
          <a:chOff x="0" y="0"/>
          <a:chExt cx="0" cy="0"/>
        </a:xfrm>
      </p:grpSpPr>
      <p:sp>
        <p:nvSpPr>
          <p:cNvPr id="930" name="Google Shape;930;g126baddbace_2_239:notes">
            <a:extLst>
              <a:ext uri="{FF2B5EF4-FFF2-40B4-BE49-F238E27FC236}">
                <a16:creationId xmlns:a16="http://schemas.microsoft.com/office/drawing/2014/main" id="{B87C9E4C-A8BF-84A4-E919-11CDBD6C10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26baddbace_2_239:notes">
            <a:extLst>
              <a:ext uri="{FF2B5EF4-FFF2-40B4-BE49-F238E27FC236}">
                <a16:creationId xmlns:a16="http://schemas.microsoft.com/office/drawing/2014/main" id="{65CED8D4-E6DA-F903-E0F7-141274F2C5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6750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6ABCD497-EEE7-148D-6D17-B67FBD0D42AF}"/>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F40D4EE9-C523-1EA5-F20D-B6682F394C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18A8EF95-22E6-A80A-7D0D-D9C650985A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9177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25B43CC6-705F-2C99-F811-54C2AE94E223}"/>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CA39B6D7-1C86-3DA1-E7D7-E84132BA7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4AF608C6-72FA-A4EE-BADB-172FFDC2B6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7841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55F1BA05-65F6-084A-819B-42814DBBB013}"/>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0746F9C7-2FC7-B4F4-192E-B5DF12BAD4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03192FA6-B0E7-2487-4085-692B02EF6D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4375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9609DA5D-6EF5-0995-5C07-1D1F3480DE4A}"/>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ABC59C62-830C-1856-8C8E-36CE2E95E5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6B1014EC-6831-894F-BF2C-AA4B87A455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1292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23FF1859-CF72-AB65-5192-C95DF534BE83}"/>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E346017F-33E9-0366-BC28-D769B683BB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4413BCA8-02A5-00E7-C549-19967D60ED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2046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3F7531BB-D7E4-8690-04D1-EFD51BD953D7}"/>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219AD61C-A954-8179-959A-AC2E4FFD75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6C6DFFE2-A4FB-F952-C25B-1EE06BC874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err="1">
                <a:solidFill>
                  <a:srgbClr val="DFE2E7"/>
                </a:solidFill>
                <a:effectLst/>
                <a:latin typeface="SegoeuiPc"/>
              </a:rPr>
              <a:t>Biến</a:t>
            </a:r>
            <a:r>
              <a:rPr lang="en-US" b="0" i="0">
                <a:solidFill>
                  <a:srgbClr val="DFE2E7"/>
                </a:solidFill>
                <a:effectLst/>
                <a:latin typeface="SegoeuiPc"/>
              </a:rPr>
              <a:t> </a:t>
            </a:r>
            <a:r>
              <a:rPr lang="en-US" b="0" i="0" err="1">
                <a:solidFill>
                  <a:srgbClr val="DFE2E7"/>
                </a:solidFill>
                <a:effectLst/>
                <a:latin typeface="SegoeuiPc"/>
              </a:rPr>
              <a:t>dự</a:t>
            </a:r>
            <a:r>
              <a:rPr lang="en-US" b="0" i="0">
                <a:solidFill>
                  <a:srgbClr val="DFE2E7"/>
                </a:solidFill>
                <a:effectLst/>
                <a:latin typeface="SegoeuiPc"/>
              </a:rPr>
              <a:t> </a:t>
            </a:r>
            <a:r>
              <a:rPr lang="en-US" b="0" i="0" err="1">
                <a:solidFill>
                  <a:srgbClr val="DFE2E7"/>
                </a:solidFill>
                <a:effectLst/>
                <a:latin typeface="SegoeuiPc"/>
              </a:rPr>
              <a:t>đoán</a:t>
            </a:r>
            <a:r>
              <a:rPr lang="en-US" b="0" i="0">
                <a:solidFill>
                  <a:srgbClr val="DFE2E7"/>
                </a:solidFill>
                <a:effectLst/>
                <a:latin typeface="SegoeuiPc"/>
              </a:rPr>
              <a:t> X (K) aka </a:t>
            </a:r>
            <a:r>
              <a:rPr lang="en-US" b="0" i="0" err="1">
                <a:solidFill>
                  <a:srgbClr val="DFE2E7"/>
                </a:solidFill>
                <a:effectLst/>
                <a:latin typeface="SegoeuiPc"/>
              </a:rPr>
              <a:t>biến</a:t>
            </a:r>
            <a:r>
              <a:rPr lang="en-US" b="0" i="0">
                <a:solidFill>
                  <a:srgbClr val="DFE2E7"/>
                </a:solidFill>
                <a:effectLst/>
                <a:latin typeface="SegoeuiPc"/>
              </a:rPr>
              <a:t> </a:t>
            </a:r>
            <a:r>
              <a:rPr lang="en-US" b="0" i="0" err="1">
                <a:solidFill>
                  <a:srgbClr val="DFE2E7"/>
                </a:solidFill>
                <a:effectLst/>
                <a:latin typeface="SegoeuiPc"/>
              </a:rPr>
              <a:t>độc</a:t>
            </a:r>
            <a:r>
              <a:rPr lang="en-US" b="0" i="0">
                <a:solidFill>
                  <a:srgbClr val="DFE2E7"/>
                </a:solidFill>
                <a:effectLst/>
                <a:latin typeface="SegoeuiPc"/>
              </a:rPr>
              <a:t> </a:t>
            </a:r>
            <a:r>
              <a:rPr lang="en-US" b="0" i="0" err="1">
                <a:solidFill>
                  <a:srgbClr val="DFE2E7"/>
                </a:solidFill>
                <a:effectLst/>
                <a:latin typeface="SegoeuiPc"/>
              </a:rPr>
              <a:t>lập</a:t>
            </a:r>
            <a:endParaRPr lang="en-US" b="0" i="0">
              <a:solidFill>
                <a:srgbClr val="DFE2E7"/>
              </a:solidFill>
              <a:effectLst/>
              <a:latin typeface="SegoeuiPc"/>
            </a:endParaRPr>
          </a:p>
          <a:p>
            <a:pPr marL="0" lvl="0" indent="0" algn="l" rtl="0">
              <a:spcBef>
                <a:spcPts val="0"/>
              </a:spcBef>
              <a:spcAft>
                <a:spcPts val="0"/>
              </a:spcAft>
              <a:buNone/>
            </a:pPr>
            <a:r>
              <a:rPr lang="en-US" b="0" i="0" err="1">
                <a:solidFill>
                  <a:srgbClr val="DFE2E7"/>
                </a:solidFill>
                <a:effectLst/>
                <a:latin typeface="SegoeuiPc"/>
              </a:rPr>
              <a:t>Biến</a:t>
            </a:r>
            <a:r>
              <a:rPr lang="en-US" b="0" i="0">
                <a:solidFill>
                  <a:srgbClr val="DFE2E7"/>
                </a:solidFill>
                <a:effectLst/>
                <a:latin typeface="SegoeuiPc"/>
              </a:rPr>
              <a:t> </a:t>
            </a:r>
            <a:r>
              <a:rPr lang="en-US" b="0" i="0" err="1">
                <a:solidFill>
                  <a:srgbClr val="DFE2E7"/>
                </a:solidFill>
                <a:effectLst/>
                <a:latin typeface="SegoeuiPc"/>
              </a:rPr>
              <a:t>kết</a:t>
            </a:r>
            <a:r>
              <a:rPr lang="en-US" b="0" i="0">
                <a:solidFill>
                  <a:srgbClr val="DFE2E7"/>
                </a:solidFill>
                <a:effectLst/>
                <a:latin typeface="SegoeuiPc"/>
              </a:rPr>
              <a:t> </a:t>
            </a:r>
            <a:r>
              <a:rPr lang="en-US" b="0" i="0" err="1">
                <a:solidFill>
                  <a:srgbClr val="DFE2E7"/>
                </a:solidFill>
                <a:effectLst/>
                <a:latin typeface="SegoeuiPc"/>
              </a:rPr>
              <a:t>quả</a:t>
            </a:r>
            <a:r>
              <a:rPr lang="en-US" b="0" i="0">
                <a:solidFill>
                  <a:srgbClr val="DFE2E7"/>
                </a:solidFill>
                <a:effectLst/>
                <a:latin typeface="SegoeuiPc"/>
              </a:rPr>
              <a:t> Y (V) </a:t>
            </a:r>
            <a:r>
              <a:rPr lang="en-US" b="0" i="0" err="1">
                <a:solidFill>
                  <a:srgbClr val="DFE2E7"/>
                </a:solidFill>
                <a:effectLst/>
                <a:latin typeface="SegoeuiPc"/>
              </a:rPr>
              <a:t>biến</a:t>
            </a:r>
            <a:r>
              <a:rPr lang="en-US" b="0" i="0">
                <a:solidFill>
                  <a:srgbClr val="DFE2E7"/>
                </a:solidFill>
                <a:effectLst/>
                <a:latin typeface="SegoeuiPc"/>
              </a:rPr>
              <a:t> </a:t>
            </a:r>
            <a:r>
              <a:rPr lang="en-US" b="0" i="0" err="1">
                <a:solidFill>
                  <a:srgbClr val="DFE2E7"/>
                </a:solidFill>
                <a:effectLst/>
                <a:latin typeface="SegoeuiPc"/>
              </a:rPr>
              <a:t>phụ</a:t>
            </a:r>
            <a:r>
              <a:rPr lang="en-US" b="0" i="0">
                <a:solidFill>
                  <a:srgbClr val="DFE2E7"/>
                </a:solidFill>
                <a:effectLst/>
                <a:latin typeface="SegoeuiPc"/>
              </a:rPr>
              <a:t> </a:t>
            </a:r>
            <a:r>
              <a:rPr lang="en-US" b="0" i="0" err="1">
                <a:solidFill>
                  <a:srgbClr val="DFE2E7"/>
                </a:solidFill>
                <a:effectLst/>
                <a:latin typeface="SegoeuiPc"/>
              </a:rPr>
              <a:t>thuộc</a:t>
            </a:r>
            <a:br>
              <a:rPr lang="en-US" b="0" i="0">
                <a:solidFill>
                  <a:srgbClr val="DFE2E7"/>
                </a:solidFill>
                <a:effectLst/>
                <a:latin typeface="SegoeuiPc"/>
              </a:rPr>
            </a:br>
            <a:br>
              <a:rPr lang="en-US" b="0" i="0">
                <a:solidFill>
                  <a:srgbClr val="DFE2E7"/>
                </a:solidFill>
                <a:effectLst/>
                <a:latin typeface="SegoeuiPc"/>
              </a:rPr>
            </a:br>
            <a:r>
              <a:rPr lang="vi-VN" b="0" i="0">
                <a:solidFill>
                  <a:srgbClr val="DFE2E7"/>
                </a:solidFill>
                <a:effectLst/>
                <a:latin typeface="SegoeuiPc"/>
              </a:rPr>
              <a:t>bản chất của hsg(beta1) là mức độ thay đổi của y khi x thay đổi một đơn vị </a:t>
            </a:r>
            <a:endParaRPr lang="en-US" b="0" i="0">
              <a:solidFill>
                <a:srgbClr val="DFE2E7"/>
              </a:solidFill>
              <a:effectLst/>
              <a:latin typeface="SegoeuiPc"/>
            </a:endParaRPr>
          </a:p>
          <a:p>
            <a:pPr marL="0" lvl="0" indent="0" algn="l" rtl="0">
              <a:spcBef>
                <a:spcPts val="0"/>
              </a:spcBef>
              <a:spcAft>
                <a:spcPts val="0"/>
              </a:spcAft>
              <a:buNone/>
            </a:pPr>
            <a:r>
              <a:rPr lang="vi-VN" b="0" i="0">
                <a:solidFill>
                  <a:srgbClr val="DFE2E7"/>
                </a:solidFill>
                <a:effectLst/>
                <a:latin typeface="SegoeuiPc"/>
              </a:rPr>
              <a:t>hai biến thay đổi theo cùng 1 xu hướng beta1&gt;0 </a:t>
            </a:r>
            <a:endParaRPr lang="en-US" b="0" i="0">
              <a:solidFill>
                <a:srgbClr val="DFE2E7"/>
              </a:solidFill>
              <a:effectLst/>
              <a:latin typeface="SegoeuiPc"/>
            </a:endParaRPr>
          </a:p>
          <a:p>
            <a:pPr marL="0" lvl="0" indent="0" algn="l" rtl="0">
              <a:spcBef>
                <a:spcPts val="0"/>
              </a:spcBef>
              <a:spcAft>
                <a:spcPts val="0"/>
              </a:spcAft>
              <a:buNone/>
            </a:pPr>
            <a:r>
              <a:rPr lang="vi-VN" b="0" i="0">
                <a:solidFill>
                  <a:srgbClr val="DFE2E7"/>
                </a:solidFill>
                <a:effectLst/>
                <a:latin typeface="SegoeuiPc"/>
              </a:rPr>
              <a:t>hai biến thay đổi theo 2 xu hướng khác nhau thì beta1&lt;0</a:t>
            </a:r>
            <a:endParaRPr/>
          </a:p>
        </p:txBody>
      </p:sp>
    </p:spTree>
    <p:extLst>
      <p:ext uri="{BB962C8B-B14F-4D97-AF65-F5344CB8AC3E}">
        <p14:creationId xmlns:p14="http://schemas.microsoft.com/office/powerpoint/2010/main" val="11447407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9397E2CB-8ED1-C73F-0546-0ABB0619197F}"/>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ABA8DEF0-FA4F-51D5-D04E-B7A32D8059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9436854F-6BCE-E480-BCF7-74BE4A89C1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2169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02FC1C42-2C54-6589-6E6E-5BEAC7AB5497}"/>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1E2AAB46-1EA7-53F0-6DB3-83B2433D12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CF983E46-4D73-FB34-FA13-78B7BB15B0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761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55DC4B7E-73BC-0D6A-A8BC-86D2A9DDF08F}"/>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4B7CA5C3-4CD7-8F62-E8AB-CBF8351ED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03C85997-9EA1-254D-5878-19B12E801E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858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D6846BCA-46E1-ED09-8126-55DF1455A078}"/>
            </a:ext>
          </a:extLst>
        </p:cNvPr>
        <p:cNvGrpSpPr/>
        <p:nvPr/>
      </p:nvGrpSpPr>
      <p:grpSpPr>
        <a:xfrm>
          <a:off x="0" y="0"/>
          <a:ext cx="0" cy="0"/>
          <a:chOff x="0" y="0"/>
          <a:chExt cx="0" cy="0"/>
        </a:xfrm>
      </p:grpSpPr>
      <p:sp>
        <p:nvSpPr>
          <p:cNvPr id="921" name="Google Shape;921;g126baddbace_2_12:notes">
            <a:extLst>
              <a:ext uri="{FF2B5EF4-FFF2-40B4-BE49-F238E27FC236}">
                <a16:creationId xmlns:a16="http://schemas.microsoft.com/office/drawing/2014/main" id="{41F0F968-EFA5-0250-AB8B-0C10B241EC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26baddbace_2_12:notes">
            <a:extLst>
              <a:ext uri="{FF2B5EF4-FFF2-40B4-BE49-F238E27FC236}">
                <a16:creationId xmlns:a16="http://schemas.microsoft.com/office/drawing/2014/main" id="{5FC07327-D2AB-A4D0-33DB-62FADD2604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66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211125"/>
            <a:ext cx="4071300" cy="2126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25207"/>
            <a:ext cx="3852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8805800" y="2397242"/>
            <a:ext cx="3188400" cy="3188400"/>
          </a:xfrm>
          <a:prstGeom prst="chord">
            <a:avLst>
              <a:gd name="adj1" fmla="val 7886419"/>
              <a:gd name="adj2" fmla="val 136707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flipH="1">
            <a:off x="4972334" y="1069512"/>
            <a:ext cx="3188400" cy="3188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732590" y="-273183"/>
            <a:ext cx="3188400" cy="3188400"/>
          </a:xfrm>
          <a:prstGeom prst="chord">
            <a:avLst>
              <a:gd name="adj1" fmla="val 7886419"/>
              <a:gd name="adj2" fmla="val 136707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2_1">
    <p:spTree>
      <p:nvGrpSpPr>
        <p:cNvPr id="1" name="Shape 323"/>
        <p:cNvGrpSpPr/>
        <p:nvPr/>
      </p:nvGrpSpPr>
      <p:grpSpPr>
        <a:xfrm>
          <a:off x="0" y="0"/>
          <a:ext cx="0" cy="0"/>
          <a:chOff x="0" y="0"/>
          <a:chExt cx="0" cy="0"/>
        </a:xfrm>
      </p:grpSpPr>
      <p:sp>
        <p:nvSpPr>
          <p:cNvPr id="324" name="Google Shape;324;p17"/>
          <p:cNvSpPr txBox="1">
            <a:spLocks noGrp="1"/>
          </p:cNvSpPr>
          <p:nvPr>
            <p:ph type="title"/>
          </p:nvPr>
        </p:nvSpPr>
        <p:spPr>
          <a:xfrm>
            <a:off x="2977725" y="1976250"/>
            <a:ext cx="3188400" cy="119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25" name="Google Shape;325;p17"/>
          <p:cNvSpPr/>
          <p:nvPr/>
        </p:nvSpPr>
        <p:spPr>
          <a:xfrm rot="10800000" flipH="1">
            <a:off x="6512625" y="-1711583"/>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rot="10800000" flipH="1">
            <a:off x="-418375" y="460349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45"/>
        <p:cNvGrpSpPr/>
        <p:nvPr/>
      </p:nvGrpSpPr>
      <p:grpSpPr>
        <a:xfrm>
          <a:off x="0" y="0"/>
          <a:ext cx="0" cy="0"/>
          <a:chOff x="0" y="0"/>
          <a:chExt cx="0" cy="0"/>
        </a:xfrm>
      </p:grpSpPr>
      <p:sp>
        <p:nvSpPr>
          <p:cNvPr id="646" name="Google Shape;646;p27"/>
          <p:cNvSpPr/>
          <p:nvPr/>
        </p:nvSpPr>
        <p:spPr>
          <a:xfrm rot="-5400000" flipH="1">
            <a:off x="4567294" y="699225"/>
            <a:ext cx="4166100" cy="4166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txBox="1">
            <a:spLocks noGrp="1"/>
          </p:cNvSpPr>
          <p:nvPr>
            <p:ph type="subTitle" idx="1"/>
          </p:nvPr>
        </p:nvSpPr>
        <p:spPr>
          <a:xfrm>
            <a:off x="1358950" y="1978720"/>
            <a:ext cx="2174100" cy="4335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8" name="Google Shape;648;p27"/>
          <p:cNvSpPr txBox="1">
            <a:spLocks noGrp="1"/>
          </p:cNvSpPr>
          <p:nvPr>
            <p:ph type="subTitle" idx="2"/>
          </p:nvPr>
        </p:nvSpPr>
        <p:spPr>
          <a:xfrm>
            <a:off x="1358950" y="1493920"/>
            <a:ext cx="2174100" cy="48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9" name="Google Shape;649;p27"/>
          <p:cNvSpPr txBox="1">
            <a:spLocks noGrp="1"/>
          </p:cNvSpPr>
          <p:nvPr>
            <p:ph type="subTitle" idx="3"/>
          </p:nvPr>
        </p:nvSpPr>
        <p:spPr>
          <a:xfrm>
            <a:off x="5563300" y="1493920"/>
            <a:ext cx="2174100" cy="4848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0" name="Google Shape;650;p27"/>
          <p:cNvSpPr txBox="1">
            <a:spLocks noGrp="1"/>
          </p:cNvSpPr>
          <p:nvPr>
            <p:ph type="subTitle" idx="4"/>
          </p:nvPr>
        </p:nvSpPr>
        <p:spPr>
          <a:xfrm>
            <a:off x="1358950" y="3705711"/>
            <a:ext cx="2174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1" name="Google Shape;651;p27"/>
          <p:cNvSpPr txBox="1">
            <a:spLocks noGrp="1"/>
          </p:cNvSpPr>
          <p:nvPr>
            <p:ph type="subTitle" idx="5"/>
          </p:nvPr>
        </p:nvSpPr>
        <p:spPr>
          <a:xfrm>
            <a:off x="5563300" y="3705711"/>
            <a:ext cx="2174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2" name="Google Shape;652;p27"/>
          <p:cNvSpPr txBox="1">
            <a:spLocks noGrp="1"/>
          </p:cNvSpPr>
          <p:nvPr>
            <p:ph type="title"/>
          </p:nvPr>
        </p:nvSpPr>
        <p:spPr>
          <a:xfrm>
            <a:off x="720000" y="4606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53" name="Google Shape;653;p27"/>
          <p:cNvSpPr txBox="1">
            <a:spLocks noGrp="1"/>
          </p:cNvSpPr>
          <p:nvPr>
            <p:ph type="subTitle" idx="6"/>
          </p:nvPr>
        </p:nvSpPr>
        <p:spPr>
          <a:xfrm>
            <a:off x="1358950" y="3272205"/>
            <a:ext cx="2174100" cy="433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4" name="Google Shape;654;p27"/>
          <p:cNvSpPr txBox="1">
            <a:spLocks noGrp="1"/>
          </p:cNvSpPr>
          <p:nvPr>
            <p:ph type="subTitle" idx="7"/>
          </p:nvPr>
        </p:nvSpPr>
        <p:spPr>
          <a:xfrm>
            <a:off x="5563310" y="1978720"/>
            <a:ext cx="2174100" cy="4335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5" name="Google Shape;655;p27"/>
          <p:cNvSpPr txBox="1">
            <a:spLocks noGrp="1"/>
          </p:cNvSpPr>
          <p:nvPr>
            <p:ph type="subTitle" idx="8"/>
          </p:nvPr>
        </p:nvSpPr>
        <p:spPr>
          <a:xfrm>
            <a:off x="5563310" y="3272205"/>
            <a:ext cx="2174100" cy="433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656"/>
        <p:cNvGrpSpPr/>
        <p:nvPr/>
      </p:nvGrpSpPr>
      <p:grpSpPr>
        <a:xfrm>
          <a:off x="0" y="0"/>
          <a:ext cx="0" cy="0"/>
          <a:chOff x="0" y="0"/>
          <a:chExt cx="0" cy="0"/>
        </a:xfrm>
      </p:grpSpPr>
      <p:sp>
        <p:nvSpPr>
          <p:cNvPr id="657" name="Google Shape;657;p28"/>
          <p:cNvSpPr txBox="1">
            <a:spLocks noGrp="1"/>
          </p:cNvSpPr>
          <p:nvPr>
            <p:ph type="title"/>
          </p:nvPr>
        </p:nvSpPr>
        <p:spPr>
          <a:xfrm>
            <a:off x="720000" y="45395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58" name="Google Shape;658;p28"/>
          <p:cNvSpPr txBox="1">
            <a:spLocks noGrp="1"/>
          </p:cNvSpPr>
          <p:nvPr>
            <p:ph type="subTitle" idx="1"/>
          </p:nvPr>
        </p:nvSpPr>
        <p:spPr>
          <a:xfrm>
            <a:off x="1045750" y="2316885"/>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9" name="Google Shape;659;p28"/>
          <p:cNvSpPr txBox="1">
            <a:spLocks noGrp="1"/>
          </p:cNvSpPr>
          <p:nvPr>
            <p:ph type="subTitle" idx="2"/>
          </p:nvPr>
        </p:nvSpPr>
        <p:spPr>
          <a:xfrm>
            <a:off x="3455250" y="2031870"/>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0" name="Google Shape;660;p28"/>
          <p:cNvSpPr txBox="1">
            <a:spLocks noGrp="1"/>
          </p:cNvSpPr>
          <p:nvPr>
            <p:ph type="subTitle" idx="3"/>
          </p:nvPr>
        </p:nvSpPr>
        <p:spPr>
          <a:xfrm>
            <a:off x="5864749" y="1744405"/>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1" name="Google Shape;661;p28"/>
          <p:cNvSpPr txBox="1">
            <a:spLocks noGrp="1"/>
          </p:cNvSpPr>
          <p:nvPr>
            <p:ph type="subTitle" idx="4"/>
          </p:nvPr>
        </p:nvSpPr>
        <p:spPr>
          <a:xfrm>
            <a:off x="1045750" y="4050275"/>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2" name="Google Shape;662;p28"/>
          <p:cNvSpPr txBox="1">
            <a:spLocks noGrp="1"/>
          </p:cNvSpPr>
          <p:nvPr>
            <p:ph type="subTitle" idx="5"/>
          </p:nvPr>
        </p:nvSpPr>
        <p:spPr>
          <a:xfrm>
            <a:off x="3455250" y="3766884"/>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3" name="Google Shape;663;p28"/>
          <p:cNvSpPr txBox="1">
            <a:spLocks noGrp="1"/>
          </p:cNvSpPr>
          <p:nvPr>
            <p:ph type="subTitle" idx="6"/>
          </p:nvPr>
        </p:nvSpPr>
        <p:spPr>
          <a:xfrm>
            <a:off x="5864749" y="3475418"/>
            <a:ext cx="22335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28"/>
          <p:cNvSpPr txBox="1">
            <a:spLocks noGrp="1"/>
          </p:cNvSpPr>
          <p:nvPr>
            <p:ph type="subTitle" idx="7"/>
          </p:nvPr>
        </p:nvSpPr>
        <p:spPr>
          <a:xfrm>
            <a:off x="1045750" y="1865385"/>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5" name="Google Shape;665;p28"/>
          <p:cNvSpPr txBox="1">
            <a:spLocks noGrp="1"/>
          </p:cNvSpPr>
          <p:nvPr>
            <p:ph type="subTitle" idx="8"/>
          </p:nvPr>
        </p:nvSpPr>
        <p:spPr>
          <a:xfrm>
            <a:off x="3455250" y="1580370"/>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6" name="Google Shape;666;p28"/>
          <p:cNvSpPr txBox="1">
            <a:spLocks noGrp="1"/>
          </p:cNvSpPr>
          <p:nvPr>
            <p:ph type="subTitle" idx="9"/>
          </p:nvPr>
        </p:nvSpPr>
        <p:spPr>
          <a:xfrm>
            <a:off x="5864749" y="1292905"/>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7" name="Google Shape;667;p28"/>
          <p:cNvSpPr txBox="1">
            <a:spLocks noGrp="1"/>
          </p:cNvSpPr>
          <p:nvPr>
            <p:ph type="subTitle" idx="13"/>
          </p:nvPr>
        </p:nvSpPr>
        <p:spPr>
          <a:xfrm>
            <a:off x="1045750" y="3598775"/>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8" name="Google Shape;668;p28"/>
          <p:cNvSpPr txBox="1">
            <a:spLocks noGrp="1"/>
          </p:cNvSpPr>
          <p:nvPr>
            <p:ph type="subTitle" idx="14"/>
          </p:nvPr>
        </p:nvSpPr>
        <p:spPr>
          <a:xfrm>
            <a:off x="3455250" y="3315384"/>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9" name="Google Shape;669;p28"/>
          <p:cNvSpPr txBox="1">
            <a:spLocks noGrp="1"/>
          </p:cNvSpPr>
          <p:nvPr>
            <p:ph type="subTitle" idx="15"/>
          </p:nvPr>
        </p:nvSpPr>
        <p:spPr>
          <a:xfrm>
            <a:off x="5864749" y="3023918"/>
            <a:ext cx="2230500" cy="451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0" name="Google Shape;670;p28"/>
          <p:cNvSpPr/>
          <p:nvPr/>
        </p:nvSpPr>
        <p:spPr>
          <a:xfrm rot="5400000">
            <a:off x="-2468400" y="1825129"/>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5872000" y="-253570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4913325" y="460349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90"/>
        <p:cNvGrpSpPr/>
        <p:nvPr/>
      </p:nvGrpSpPr>
      <p:grpSpPr>
        <a:xfrm>
          <a:off x="0" y="0"/>
          <a:ext cx="0" cy="0"/>
          <a:chOff x="0" y="0"/>
          <a:chExt cx="0" cy="0"/>
        </a:xfrm>
      </p:grpSpPr>
      <p:grpSp>
        <p:nvGrpSpPr>
          <p:cNvPr id="691" name="Google Shape;691;p31"/>
          <p:cNvGrpSpPr/>
          <p:nvPr/>
        </p:nvGrpSpPr>
        <p:grpSpPr>
          <a:xfrm rot="10800000">
            <a:off x="-3993474" y="823788"/>
            <a:ext cx="8255678" cy="6056204"/>
            <a:chOff x="-3452549" y="1396513"/>
            <a:chExt cx="8255678" cy="6056204"/>
          </a:xfrm>
        </p:grpSpPr>
        <p:grpSp>
          <p:nvGrpSpPr>
            <p:cNvPr id="692" name="Google Shape;692;p31"/>
            <p:cNvGrpSpPr/>
            <p:nvPr/>
          </p:nvGrpSpPr>
          <p:grpSpPr>
            <a:xfrm rot="899960" flipH="1">
              <a:off x="-3023746" y="2280810"/>
              <a:ext cx="7398072" cy="4287609"/>
              <a:chOff x="-2979150" y="-1440600"/>
              <a:chExt cx="7398293" cy="4287738"/>
            </a:xfrm>
          </p:grpSpPr>
          <p:sp>
            <p:nvSpPr>
              <p:cNvPr id="693" name="Google Shape;693;p31"/>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31"/>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5" name="Google Shape;695;p31"/>
            <p:cNvGrpSpPr/>
            <p:nvPr/>
          </p:nvGrpSpPr>
          <p:grpSpPr>
            <a:xfrm rot="8999956">
              <a:off x="82885" y="3509839"/>
              <a:ext cx="146303" cy="261934"/>
              <a:chOff x="7419591" y="3612333"/>
              <a:chExt cx="146306" cy="261940"/>
            </a:xfrm>
          </p:grpSpPr>
          <p:sp>
            <p:nvSpPr>
              <p:cNvPr id="696" name="Google Shape;696;p3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3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3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3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3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3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3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3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3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3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3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3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3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31"/>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31"/>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8" name="Google Shape;718;p31"/>
            <p:cNvGrpSpPr/>
            <p:nvPr/>
          </p:nvGrpSpPr>
          <p:grpSpPr>
            <a:xfrm rot="-1800044" flipH="1">
              <a:off x="494603" y="4783183"/>
              <a:ext cx="146303" cy="261934"/>
              <a:chOff x="7419591" y="3612333"/>
              <a:chExt cx="146306" cy="261940"/>
            </a:xfrm>
          </p:grpSpPr>
          <p:sp>
            <p:nvSpPr>
              <p:cNvPr id="719" name="Google Shape;719;p3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3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3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3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3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3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3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3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3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3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3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3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3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3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3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3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31"/>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31"/>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41" name="Google Shape;741;p31"/>
          <p:cNvGrpSpPr/>
          <p:nvPr/>
        </p:nvGrpSpPr>
        <p:grpSpPr>
          <a:xfrm rot="3599956">
            <a:off x="4064828" y="-2488169"/>
            <a:ext cx="8255496" cy="6056071"/>
            <a:chOff x="4371876" y="1396513"/>
            <a:chExt cx="8255678" cy="6056204"/>
          </a:xfrm>
        </p:grpSpPr>
        <p:grpSp>
          <p:nvGrpSpPr>
            <p:cNvPr id="742" name="Google Shape;742;p31"/>
            <p:cNvGrpSpPr/>
            <p:nvPr/>
          </p:nvGrpSpPr>
          <p:grpSpPr>
            <a:xfrm rot="-899960">
              <a:off x="4800679" y="2280810"/>
              <a:ext cx="7398072" cy="4287609"/>
              <a:chOff x="-2979150" y="-1440600"/>
              <a:chExt cx="7398293" cy="4287738"/>
            </a:xfrm>
          </p:grpSpPr>
          <p:sp>
            <p:nvSpPr>
              <p:cNvPr id="743" name="Google Shape;743;p31"/>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1"/>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5" name="Google Shape;745;p31"/>
            <p:cNvGrpSpPr/>
            <p:nvPr/>
          </p:nvGrpSpPr>
          <p:grpSpPr>
            <a:xfrm rot="1800033">
              <a:off x="8920442" y="3500648"/>
              <a:ext cx="156574" cy="280323"/>
              <a:chOff x="7419591" y="3612333"/>
              <a:chExt cx="146306" cy="261940"/>
            </a:xfrm>
          </p:grpSpPr>
          <p:sp>
            <p:nvSpPr>
              <p:cNvPr id="746" name="Google Shape;746;p3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3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3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3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3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3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3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3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31"/>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31"/>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8" name="Google Shape;768;p31"/>
            <p:cNvGrpSpPr/>
            <p:nvPr/>
          </p:nvGrpSpPr>
          <p:grpSpPr>
            <a:xfrm rot="-8999956" flipH="1">
              <a:off x="8578956" y="4720778"/>
              <a:ext cx="146303" cy="261934"/>
              <a:chOff x="7419591" y="3612333"/>
              <a:chExt cx="146306" cy="261940"/>
            </a:xfrm>
          </p:grpSpPr>
          <p:sp>
            <p:nvSpPr>
              <p:cNvPr id="769" name="Google Shape;769;p31"/>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31"/>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31"/>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31"/>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31"/>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31"/>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31"/>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31"/>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31"/>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31"/>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31"/>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31"/>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31"/>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31"/>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31"/>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31"/>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31"/>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31"/>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31"/>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31"/>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91"/>
        <p:cNvGrpSpPr/>
        <p:nvPr/>
      </p:nvGrpSpPr>
      <p:grpSpPr>
        <a:xfrm>
          <a:off x="0" y="0"/>
          <a:ext cx="0" cy="0"/>
          <a:chOff x="0" y="0"/>
          <a:chExt cx="0" cy="0"/>
        </a:xfrm>
      </p:grpSpPr>
      <p:grpSp>
        <p:nvGrpSpPr>
          <p:cNvPr id="792" name="Google Shape;792;p32"/>
          <p:cNvGrpSpPr/>
          <p:nvPr/>
        </p:nvGrpSpPr>
        <p:grpSpPr>
          <a:xfrm rot="2700000">
            <a:off x="-4140938" y="2357626"/>
            <a:ext cx="7717114" cy="7717114"/>
            <a:chOff x="-4053286" y="1286123"/>
            <a:chExt cx="7717188" cy="7717188"/>
          </a:xfrm>
        </p:grpSpPr>
        <p:grpSp>
          <p:nvGrpSpPr>
            <p:cNvPr id="793" name="Google Shape;793;p32"/>
            <p:cNvGrpSpPr/>
            <p:nvPr/>
          </p:nvGrpSpPr>
          <p:grpSpPr>
            <a:xfrm rot="8100000">
              <a:off x="-2923130" y="2416279"/>
              <a:ext cx="5456876" cy="5456876"/>
              <a:chOff x="-2008470" y="-2569457"/>
              <a:chExt cx="5456928" cy="5456928"/>
            </a:xfrm>
          </p:grpSpPr>
          <p:sp>
            <p:nvSpPr>
              <p:cNvPr id="794" name="Google Shape;794;p32"/>
              <p:cNvSpPr/>
              <p:nvPr/>
            </p:nvSpPr>
            <p:spPr>
              <a:xfrm rot="-2700000">
                <a:off x="-2029087" y="-950544"/>
                <a:ext cx="5498161" cy="2219101"/>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32"/>
              <p:cNvSpPr/>
              <p:nvPr/>
            </p:nvSpPr>
            <p:spPr>
              <a:xfrm rot="-2700000">
                <a:off x="-1861614" y="-783795"/>
                <a:ext cx="5162314" cy="1884632"/>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6" name="Google Shape;796;p32"/>
            <p:cNvGrpSpPr/>
            <p:nvPr/>
          </p:nvGrpSpPr>
          <p:grpSpPr>
            <a:xfrm rot="5400000" flipH="1">
              <a:off x="323420" y="2345939"/>
              <a:ext cx="146306" cy="261940"/>
              <a:chOff x="7419591" y="3612333"/>
              <a:chExt cx="146306" cy="261940"/>
            </a:xfrm>
          </p:grpSpPr>
          <p:sp>
            <p:nvSpPr>
              <p:cNvPr id="797" name="Google Shape;797;p32"/>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32"/>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32"/>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32"/>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32"/>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32"/>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32"/>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2"/>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2"/>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3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3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3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3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32"/>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32"/>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2"/>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32"/>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32"/>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32"/>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2"/>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2"/>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2"/>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19" name="Google Shape;819;p32"/>
          <p:cNvGrpSpPr/>
          <p:nvPr/>
        </p:nvGrpSpPr>
        <p:grpSpPr>
          <a:xfrm>
            <a:off x="4391691" y="-1276675"/>
            <a:ext cx="5498120" cy="2219119"/>
            <a:chOff x="4391691" y="-1276675"/>
            <a:chExt cx="5498120" cy="2219119"/>
          </a:xfrm>
        </p:grpSpPr>
        <p:grpSp>
          <p:nvGrpSpPr>
            <p:cNvPr id="820" name="Google Shape;820;p32"/>
            <p:cNvGrpSpPr/>
            <p:nvPr/>
          </p:nvGrpSpPr>
          <p:grpSpPr>
            <a:xfrm>
              <a:off x="4391691" y="-1276675"/>
              <a:ext cx="5498120" cy="2219119"/>
              <a:chOff x="4455866" y="-1276675"/>
              <a:chExt cx="5498120" cy="2219119"/>
            </a:xfrm>
          </p:grpSpPr>
          <p:sp>
            <p:nvSpPr>
              <p:cNvPr id="821" name="Google Shape;821;p32"/>
              <p:cNvSpPr/>
              <p:nvPr/>
            </p:nvSpPr>
            <p:spPr>
              <a:xfrm rot="10800000">
                <a:off x="4455866" y="-1276675"/>
                <a:ext cx="5498120" cy="2219119"/>
              </a:xfrm>
              <a:custGeom>
                <a:avLst/>
                <a:gdLst/>
                <a:ahLst/>
                <a:cxnLst/>
                <a:rect l="l" t="t" r="r" b="b"/>
                <a:pathLst>
                  <a:path w="40188" h="16216" extrusionOk="0">
                    <a:moveTo>
                      <a:pt x="24671" y="16216"/>
                    </a:moveTo>
                    <a:cubicBezTo>
                      <a:pt x="21399" y="16216"/>
                      <a:pt x="18737" y="13343"/>
                      <a:pt x="18737" y="9813"/>
                    </a:cubicBezTo>
                    <a:cubicBezTo>
                      <a:pt x="18737" y="6500"/>
                      <a:pt x="18737" y="6500"/>
                      <a:pt x="18737" y="6500"/>
                    </a:cubicBezTo>
                    <a:cubicBezTo>
                      <a:pt x="18737" y="4423"/>
                      <a:pt x="17275" y="2733"/>
                      <a:pt x="15478" y="2733"/>
                    </a:cubicBezTo>
                    <a:cubicBezTo>
                      <a:pt x="13681" y="2733"/>
                      <a:pt x="12219" y="4423"/>
                      <a:pt x="12219" y="6501"/>
                    </a:cubicBezTo>
                    <a:cubicBezTo>
                      <a:pt x="12219" y="9813"/>
                      <a:pt x="12219" y="9813"/>
                      <a:pt x="12219" y="9813"/>
                    </a:cubicBezTo>
                    <a:cubicBezTo>
                      <a:pt x="12219" y="13343"/>
                      <a:pt x="9479" y="16216"/>
                      <a:pt x="6110" y="16216"/>
                    </a:cubicBezTo>
                    <a:cubicBezTo>
                      <a:pt x="2741" y="16216"/>
                      <a:pt x="0" y="13343"/>
                      <a:pt x="0" y="9813"/>
                    </a:cubicBezTo>
                    <a:cubicBezTo>
                      <a:pt x="0" y="1317"/>
                      <a:pt x="0" y="1317"/>
                      <a:pt x="0" y="1317"/>
                    </a:cubicBezTo>
                    <a:cubicBezTo>
                      <a:pt x="2636" y="1317"/>
                      <a:pt x="2636" y="1317"/>
                      <a:pt x="2636" y="1317"/>
                    </a:cubicBezTo>
                    <a:cubicBezTo>
                      <a:pt x="2636" y="9813"/>
                      <a:pt x="2636" y="9813"/>
                      <a:pt x="2636" y="9813"/>
                    </a:cubicBezTo>
                    <a:cubicBezTo>
                      <a:pt x="2636" y="11890"/>
                      <a:pt x="4194" y="13580"/>
                      <a:pt x="6110" y="13580"/>
                    </a:cubicBezTo>
                    <a:cubicBezTo>
                      <a:pt x="8025" y="13580"/>
                      <a:pt x="9584" y="11890"/>
                      <a:pt x="9584" y="9813"/>
                    </a:cubicBezTo>
                    <a:cubicBezTo>
                      <a:pt x="9584" y="6501"/>
                      <a:pt x="9584" y="6501"/>
                      <a:pt x="9584" y="6501"/>
                    </a:cubicBezTo>
                    <a:cubicBezTo>
                      <a:pt x="9584" y="2970"/>
                      <a:pt x="12228" y="97"/>
                      <a:pt x="15478" y="97"/>
                    </a:cubicBezTo>
                    <a:cubicBezTo>
                      <a:pt x="18728" y="97"/>
                      <a:pt x="21373" y="2970"/>
                      <a:pt x="21373" y="6500"/>
                    </a:cubicBezTo>
                    <a:cubicBezTo>
                      <a:pt x="21373" y="9813"/>
                      <a:pt x="21373" y="9813"/>
                      <a:pt x="21373" y="9813"/>
                    </a:cubicBezTo>
                    <a:cubicBezTo>
                      <a:pt x="21373" y="11890"/>
                      <a:pt x="22852" y="13580"/>
                      <a:pt x="24671" y="13580"/>
                    </a:cubicBezTo>
                    <a:cubicBezTo>
                      <a:pt x="26489" y="13580"/>
                      <a:pt x="27969" y="11890"/>
                      <a:pt x="27969" y="9813"/>
                    </a:cubicBezTo>
                    <a:cubicBezTo>
                      <a:pt x="27969" y="6403"/>
                      <a:pt x="27969" y="6403"/>
                      <a:pt x="27969" y="6403"/>
                    </a:cubicBezTo>
                    <a:cubicBezTo>
                      <a:pt x="27969" y="4713"/>
                      <a:pt x="28596" y="3116"/>
                      <a:pt x="29735" y="1907"/>
                    </a:cubicBezTo>
                    <a:cubicBezTo>
                      <a:pt x="30894" y="677"/>
                      <a:pt x="32437" y="0"/>
                      <a:pt x="34078" y="0"/>
                    </a:cubicBezTo>
                    <a:cubicBezTo>
                      <a:pt x="34078" y="0"/>
                      <a:pt x="34078" y="0"/>
                      <a:pt x="34078" y="0"/>
                    </a:cubicBezTo>
                    <a:cubicBezTo>
                      <a:pt x="35720" y="0"/>
                      <a:pt x="37262" y="677"/>
                      <a:pt x="38422" y="1907"/>
                    </a:cubicBezTo>
                    <a:cubicBezTo>
                      <a:pt x="39561" y="3116"/>
                      <a:pt x="40188" y="4713"/>
                      <a:pt x="40188" y="6403"/>
                    </a:cubicBezTo>
                    <a:cubicBezTo>
                      <a:pt x="40188" y="14898"/>
                      <a:pt x="40188" y="14898"/>
                      <a:pt x="40188" y="14898"/>
                    </a:cubicBezTo>
                    <a:cubicBezTo>
                      <a:pt x="37552" y="14898"/>
                      <a:pt x="37552" y="14898"/>
                      <a:pt x="37552" y="14898"/>
                    </a:cubicBezTo>
                    <a:cubicBezTo>
                      <a:pt x="37552" y="6403"/>
                      <a:pt x="37552" y="6403"/>
                      <a:pt x="37552" y="6403"/>
                    </a:cubicBezTo>
                    <a:cubicBezTo>
                      <a:pt x="37552" y="5387"/>
                      <a:pt x="37180" y="4433"/>
                      <a:pt x="36503" y="3715"/>
                    </a:cubicBezTo>
                    <a:cubicBezTo>
                      <a:pt x="35847" y="3019"/>
                      <a:pt x="34986" y="2635"/>
                      <a:pt x="34078" y="2635"/>
                    </a:cubicBezTo>
                    <a:cubicBezTo>
                      <a:pt x="33171" y="2635"/>
                      <a:pt x="32309" y="3019"/>
                      <a:pt x="31653" y="3715"/>
                    </a:cubicBezTo>
                    <a:cubicBezTo>
                      <a:pt x="30977" y="4433"/>
                      <a:pt x="30604" y="5387"/>
                      <a:pt x="30604" y="6403"/>
                    </a:cubicBezTo>
                    <a:cubicBezTo>
                      <a:pt x="30604" y="9813"/>
                      <a:pt x="30604" y="9813"/>
                      <a:pt x="30604" y="9813"/>
                    </a:cubicBezTo>
                    <a:cubicBezTo>
                      <a:pt x="30604" y="13343"/>
                      <a:pt x="27943" y="16216"/>
                      <a:pt x="24671" y="162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32"/>
              <p:cNvSpPr/>
              <p:nvPr/>
            </p:nvSpPr>
            <p:spPr>
              <a:xfrm rot="10800000">
                <a:off x="4623680" y="-1108715"/>
                <a:ext cx="5162360" cy="1884588"/>
              </a:xfrm>
              <a:custGeom>
                <a:avLst/>
                <a:gdLst/>
                <a:ahLst/>
                <a:cxnLst/>
                <a:rect l="l" t="t" r="r" b="b"/>
                <a:pathLst>
                  <a:path w="37740" h="13779" extrusionOk="0">
                    <a:moveTo>
                      <a:pt x="23447" y="13779"/>
                    </a:moveTo>
                    <a:cubicBezTo>
                      <a:pt x="23200" y="13779"/>
                      <a:pt x="22952" y="13758"/>
                      <a:pt x="22710" y="13715"/>
                    </a:cubicBezTo>
                    <a:cubicBezTo>
                      <a:pt x="22743" y="13530"/>
                      <a:pt x="22743" y="13530"/>
                      <a:pt x="22743" y="13530"/>
                    </a:cubicBezTo>
                    <a:cubicBezTo>
                      <a:pt x="23044" y="13583"/>
                      <a:pt x="23355" y="13601"/>
                      <a:pt x="23659" y="13585"/>
                    </a:cubicBezTo>
                    <a:cubicBezTo>
                      <a:pt x="23669" y="13773"/>
                      <a:pt x="23669" y="13773"/>
                      <a:pt x="23669" y="13773"/>
                    </a:cubicBezTo>
                    <a:cubicBezTo>
                      <a:pt x="23595" y="13777"/>
                      <a:pt x="23521" y="13779"/>
                      <a:pt x="23447" y="13779"/>
                    </a:cubicBezTo>
                    <a:close/>
                    <a:moveTo>
                      <a:pt x="4631" y="13772"/>
                    </a:moveTo>
                    <a:cubicBezTo>
                      <a:pt x="4312" y="13755"/>
                      <a:pt x="3993" y="13703"/>
                      <a:pt x="3684" y="13620"/>
                    </a:cubicBezTo>
                    <a:cubicBezTo>
                      <a:pt x="3734" y="13438"/>
                      <a:pt x="3734" y="13438"/>
                      <a:pt x="3734" y="13438"/>
                    </a:cubicBezTo>
                    <a:cubicBezTo>
                      <a:pt x="4030" y="13518"/>
                      <a:pt x="4335" y="13567"/>
                      <a:pt x="4642" y="13584"/>
                    </a:cubicBezTo>
                    <a:lnTo>
                      <a:pt x="4631" y="13772"/>
                    </a:lnTo>
                    <a:close/>
                    <a:moveTo>
                      <a:pt x="5589" y="13725"/>
                    </a:moveTo>
                    <a:cubicBezTo>
                      <a:pt x="5560" y="13539"/>
                      <a:pt x="5560" y="13539"/>
                      <a:pt x="5560" y="13539"/>
                    </a:cubicBezTo>
                    <a:cubicBezTo>
                      <a:pt x="5863" y="13492"/>
                      <a:pt x="6162" y="13414"/>
                      <a:pt x="6449" y="13305"/>
                    </a:cubicBezTo>
                    <a:cubicBezTo>
                      <a:pt x="6516" y="13481"/>
                      <a:pt x="6516" y="13481"/>
                      <a:pt x="6516" y="13481"/>
                    </a:cubicBezTo>
                    <a:cubicBezTo>
                      <a:pt x="6216" y="13594"/>
                      <a:pt x="5904" y="13676"/>
                      <a:pt x="5589" y="13725"/>
                    </a:cubicBezTo>
                    <a:close/>
                    <a:moveTo>
                      <a:pt x="24616" y="13617"/>
                    </a:moveTo>
                    <a:cubicBezTo>
                      <a:pt x="24564" y="13436"/>
                      <a:pt x="24564" y="13436"/>
                      <a:pt x="24564" y="13436"/>
                    </a:cubicBezTo>
                    <a:cubicBezTo>
                      <a:pt x="24856" y="13353"/>
                      <a:pt x="25143" y="13236"/>
                      <a:pt x="25415" y="13090"/>
                    </a:cubicBezTo>
                    <a:cubicBezTo>
                      <a:pt x="25505" y="13255"/>
                      <a:pt x="25505" y="13255"/>
                      <a:pt x="25505" y="13255"/>
                    </a:cubicBezTo>
                    <a:cubicBezTo>
                      <a:pt x="25220" y="13409"/>
                      <a:pt x="24921" y="13530"/>
                      <a:pt x="24616" y="13617"/>
                    </a:cubicBezTo>
                    <a:close/>
                    <a:moveTo>
                      <a:pt x="21789" y="13446"/>
                    </a:moveTo>
                    <a:cubicBezTo>
                      <a:pt x="21496" y="13324"/>
                      <a:pt x="21213" y="13169"/>
                      <a:pt x="20948" y="12985"/>
                    </a:cubicBezTo>
                    <a:cubicBezTo>
                      <a:pt x="21055" y="12830"/>
                      <a:pt x="21055" y="12830"/>
                      <a:pt x="21055" y="12830"/>
                    </a:cubicBezTo>
                    <a:cubicBezTo>
                      <a:pt x="21310" y="13007"/>
                      <a:pt x="21581" y="13155"/>
                      <a:pt x="21861" y="13272"/>
                    </a:cubicBezTo>
                    <a:lnTo>
                      <a:pt x="21789" y="13446"/>
                    </a:lnTo>
                    <a:close/>
                    <a:moveTo>
                      <a:pt x="2790" y="13275"/>
                    </a:moveTo>
                    <a:cubicBezTo>
                      <a:pt x="2507" y="13132"/>
                      <a:pt x="2235" y="12958"/>
                      <a:pt x="1983" y="12759"/>
                    </a:cubicBezTo>
                    <a:cubicBezTo>
                      <a:pt x="2099" y="12611"/>
                      <a:pt x="2099" y="12611"/>
                      <a:pt x="2099" y="12611"/>
                    </a:cubicBezTo>
                    <a:cubicBezTo>
                      <a:pt x="2342" y="12803"/>
                      <a:pt x="2603" y="12970"/>
                      <a:pt x="2875" y="13107"/>
                    </a:cubicBezTo>
                    <a:lnTo>
                      <a:pt x="2790" y="13275"/>
                    </a:lnTo>
                    <a:close/>
                    <a:moveTo>
                      <a:pt x="7374" y="13053"/>
                    </a:moveTo>
                    <a:cubicBezTo>
                      <a:pt x="7273" y="12893"/>
                      <a:pt x="7273" y="12893"/>
                      <a:pt x="7273" y="12893"/>
                    </a:cubicBezTo>
                    <a:cubicBezTo>
                      <a:pt x="7531" y="12731"/>
                      <a:pt x="7776" y="12540"/>
                      <a:pt x="8000" y="12328"/>
                    </a:cubicBezTo>
                    <a:cubicBezTo>
                      <a:pt x="8130" y="12464"/>
                      <a:pt x="8130" y="12464"/>
                      <a:pt x="8130" y="12464"/>
                    </a:cubicBezTo>
                    <a:cubicBezTo>
                      <a:pt x="7896" y="12685"/>
                      <a:pt x="7642" y="12883"/>
                      <a:pt x="7374" y="13053"/>
                    </a:cubicBezTo>
                    <a:close/>
                    <a:moveTo>
                      <a:pt x="37740" y="12749"/>
                    </a:moveTo>
                    <a:cubicBezTo>
                      <a:pt x="37552" y="12749"/>
                      <a:pt x="37552" y="12749"/>
                      <a:pt x="37552" y="12749"/>
                    </a:cubicBezTo>
                    <a:cubicBezTo>
                      <a:pt x="37552" y="11808"/>
                      <a:pt x="37552" y="11808"/>
                      <a:pt x="37552" y="11808"/>
                    </a:cubicBezTo>
                    <a:cubicBezTo>
                      <a:pt x="37740" y="11808"/>
                      <a:pt x="37740" y="11808"/>
                      <a:pt x="37740" y="11808"/>
                    </a:cubicBezTo>
                    <a:lnTo>
                      <a:pt x="37740" y="12749"/>
                    </a:lnTo>
                    <a:close/>
                    <a:moveTo>
                      <a:pt x="26297" y="12716"/>
                    </a:moveTo>
                    <a:cubicBezTo>
                      <a:pt x="26176" y="12572"/>
                      <a:pt x="26176" y="12572"/>
                      <a:pt x="26176" y="12572"/>
                    </a:cubicBezTo>
                    <a:cubicBezTo>
                      <a:pt x="26409" y="12376"/>
                      <a:pt x="26626" y="12155"/>
                      <a:pt x="26820" y="11913"/>
                    </a:cubicBezTo>
                    <a:cubicBezTo>
                      <a:pt x="26967" y="12031"/>
                      <a:pt x="26967" y="12031"/>
                      <a:pt x="26967" y="12031"/>
                    </a:cubicBezTo>
                    <a:cubicBezTo>
                      <a:pt x="26764" y="12282"/>
                      <a:pt x="26539" y="12513"/>
                      <a:pt x="26297" y="12716"/>
                    </a:cubicBezTo>
                    <a:close/>
                    <a:moveTo>
                      <a:pt x="20219" y="12363"/>
                    </a:moveTo>
                    <a:cubicBezTo>
                      <a:pt x="19999" y="12135"/>
                      <a:pt x="19799" y="11883"/>
                      <a:pt x="19622" y="11614"/>
                    </a:cubicBezTo>
                    <a:cubicBezTo>
                      <a:pt x="19780" y="11511"/>
                      <a:pt x="19780" y="11511"/>
                      <a:pt x="19780" y="11511"/>
                    </a:cubicBezTo>
                    <a:cubicBezTo>
                      <a:pt x="19950" y="11770"/>
                      <a:pt x="20143" y="12013"/>
                      <a:pt x="20354" y="12232"/>
                    </a:cubicBezTo>
                    <a:lnTo>
                      <a:pt x="20219" y="12363"/>
                    </a:lnTo>
                    <a:close/>
                    <a:moveTo>
                      <a:pt x="1290" y="12098"/>
                    </a:moveTo>
                    <a:cubicBezTo>
                      <a:pt x="1082" y="11857"/>
                      <a:pt x="894" y="11596"/>
                      <a:pt x="732" y="11320"/>
                    </a:cubicBezTo>
                    <a:cubicBezTo>
                      <a:pt x="895" y="11224"/>
                      <a:pt x="895" y="11224"/>
                      <a:pt x="895" y="11224"/>
                    </a:cubicBezTo>
                    <a:cubicBezTo>
                      <a:pt x="1051" y="11491"/>
                      <a:pt x="1232" y="11743"/>
                      <a:pt x="1432" y="11974"/>
                    </a:cubicBezTo>
                    <a:lnTo>
                      <a:pt x="1290" y="12098"/>
                    </a:lnTo>
                    <a:close/>
                    <a:moveTo>
                      <a:pt x="8761" y="11745"/>
                    </a:moveTo>
                    <a:cubicBezTo>
                      <a:pt x="8609" y="11634"/>
                      <a:pt x="8609" y="11634"/>
                      <a:pt x="8609" y="11634"/>
                    </a:cubicBezTo>
                    <a:cubicBezTo>
                      <a:pt x="8788" y="11386"/>
                      <a:pt x="8947" y="11119"/>
                      <a:pt x="9080" y="10841"/>
                    </a:cubicBezTo>
                    <a:cubicBezTo>
                      <a:pt x="9250" y="10922"/>
                      <a:pt x="9250" y="10922"/>
                      <a:pt x="9250" y="10922"/>
                    </a:cubicBezTo>
                    <a:cubicBezTo>
                      <a:pt x="9112" y="11211"/>
                      <a:pt x="8948" y="11487"/>
                      <a:pt x="8761" y="11745"/>
                    </a:cubicBezTo>
                    <a:close/>
                    <a:moveTo>
                      <a:pt x="27497" y="11234"/>
                    </a:moveTo>
                    <a:cubicBezTo>
                      <a:pt x="27332" y="11145"/>
                      <a:pt x="27332" y="11145"/>
                      <a:pt x="27332" y="11145"/>
                    </a:cubicBezTo>
                    <a:cubicBezTo>
                      <a:pt x="27477" y="10876"/>
                      <a:pt x="27600" y="10590"/>
                      <a:pt x="27697" y="10297"/>
                    </a:cubicBezTo>
                    <a:cubicBezTo>
                      <a:pt x="27876" y="10356"/>
                      <a:pt x="27876" y="10356"/>
                      <a:pt x="27876" y="10356"/>
                    </a:cubicBezTo>
                    <a:cubicBezTo>
                      <a:pt x="27776" y="10660"/>
                      <a:pt x="27648" y="10956"/>
                      <a:pt x="27497" y="11234"/>
                    </a:cubicBezTo>
                    <a:close/>
                    <a:moveTo>
                      <a:pt x="37740" y="10866"/>
                    </a:moveTo>
                    <a:cubicBezTo>
                      <a:pt x="37552" y="10866"/>
                      <a:pt x="37552" y="10866"/>
                      <a:pt x="37552" y="10866"/>
                    </a:cubicBezTo>
                    <a:cubicBezTo>
                      <a:pt x="37552" y="9925"/>
                      <a:pt x="37552" y="9925"/>
                      <a:pt x="37552" y="9925"/>
                    </a:cubicBezTo>
                    <a:cubicBezTo>
                      <a:pt x="37740" y="9925"/>
                      <a:pt x="37740" y="9925"/>
                      <a:pt x="37740" y="9925"/>
                    </a:cubicBezTo>
                    <a:lnTo>
                      <a:pt x="37740" y="10866"/>
                    </a:lnTo>
                    <a:close/>
                    <a:moveTo>
                      <a:pt x="19173" y="10769"/>
                    </a:moveTo>
                    <a:cubicBezTo>
                      <a:pt x="19049" y="10477"/>
                      <a:pt x="18950" y="10170"/>
                      <a:pt x="18879" y="9859"/>
                    </a:cubicBezTo>
                    <a:cubicBezTo>
                      <a:pt x="19062" y="9817"/>
                      <a:pt x="19062" y="9817"/>
                      <a:pt x="19062" y="9817"/>
                    </a:cubicBezTo>
                    <a:cubicBezTo>
                      <a:pt x="19131" y="10118"/>
                      <a:pt x="19227" y="10414"/>
                      <a:pt x="19346" y="10696"/>
                    </a:cubicBezTo>
                    <a:lnTo>
                      <a:pt x="19173" y="10769"/>
                    </a:lnTo>
                    <a:close/>
                    <a:moveTo>
                      <a:pt x="325" y="10454"/>
                    </a:moveTo>
                    <a:cubicBezTo>
                      <a:pt x="216" y="10155"/>
                      <a:pt x="133" y="9844"/>
                      <a:pt x="79" y="9529"/>
                    </a:cubicBezTo>
                    <a:cubicBezTo>
                      <a:pt x="264" y="9497"/>
                      <a:pt x="264" y="9497"/>
                      <a:pt x="264" y="9497"/>
                    </a:cubicBezTo>
                    <a:cubicBezTo>
                      <a:pt x="317" y="9801"/>
                      <a:pt x="397" y="10101"/>
                      <a:pt x="502" y="10389"/>
                    </a:cubicBezTo>
                    <a:lnTo>
                      <a:pt x="325" y="10454"/>
                    </a:lnTo>
                    <a:close/>
                    <a:moveTo>
                      <a:pt x="9582" y="10025"/>
                    </a:moveTo>
                    <a:cubicBezTo>
                      <a:pt x="9401" y="9975"/>
                      <a:pt x="9401" y="9975"/>
                      <a:pt x="9401" y="9975"/>
                    </a:cubicBezTo>
                    <a:cubicBezTo>
                      <a:pt x="9481" y="9680"/>
                      <a:pt x="9536" y="9374"/>
                      <a:pt x="9563" y="9067"/>
                    </a:cubicBezTo>
                    <a:cubicBezTo>
                      <a:pt x="9750" y="9083"/>
                      <a:pt x="9750" y="9083"/>
                      <a:pt x="9750" y="9083"/>
                    </a:cubicBezTo>
                    <a:cubicBezTo>
                      <a:pt x="9722" y="9402"/>
                      <a:pt x="9666" y="9718"/>
                      <a:pt x="9582" y="10025"/>
                    </a:cubicBezTo>
                    <a:close/>
                    <a:moveTo>
                      <a:pt x="28096" y="9426"/>
                    </a:moveTo>
                    <a:cubicBezTo>
                      <a:pt x="27910" y="9398"/>
                      <a:pt x="27910" y="9398"/>
                      <a:pt x="27910" y="9398"/>
                    </a:cubicBezTo>
                    <a:cubicBezTo>
                      <a:pt x="27949" y="9136"/>
                      <a:pt x="27968" y="8867"/>
                      <a:pt x="27968" y="8600"/>
                    </a:cubicBezTo>
                    <a:cubicBezTo>
                      <a:pt x="27968" y="8474"/>
                      <a:pt x="27968" y="8474"/>
                      <a:pt x="27968" y="8474"/>
                    </a:cubicBezTo>
                    <a:cubicBezTo>
                      <a:pt x="28157" y="8474"/>
                      <a:pt x="28157" y="8474"/>
                      <a:pt x="28157" y="8474"/>
                    </a:cubicBezTo>
                    <a:cubicBezTo>
                      <a:pt x="28157" y="8600"/>
                      <a:pt x="28157" y="8600"/>
                      <a:pt x="28157" y="8600"/>
                    </a:cubicBezTo>
                    <a:cubicBezTo>
                      <a:pt x="28157" y="8876"/>
                      <a:pt x="28136" y="9154"/>
                      <a:pt x="28096" y="9426"/>
                    </a:cubicBezTo>
                    <a:close/>
                    <a:moveTo>
                      <a:pt x="37740" y="8984"/>
                    </a:moveTo>
                    <a:cubicBezTo>
                      <a:pt x="37552" y="8984"/>
                      <a:pt x="37552" y="8984"/>
                      <a:pt x="37552" y="8984"/>
                    </a:cubicBezTo>
                    <a:cubicBezTo>
                      <a:pt x="37552" y="8042"/>
                      <a:pt x="37552" y="8042"/>
                      <a:pt x="37552" y="8042"/>
                    </a:cubicBezTo>
                    <a:cubicBezTo>
                      <a:pt x="37740" y="8042"/>
                      <a:pt x="37740" y="8042"/>
                      <a:pt x="37740" y="8042"/>
                    </a:cubicBezTo>
                    <a:lnTo>
                      <a:pt x="37740" y="8984"/>
                    </a:lnTo>
                    <a:close/>
                    <a:moveTo>
                      <a:pt x="18745" y="8913"/>
                    </a:moveTo>
                    <a:cubicBezTo>
                      <a:pt x="18740" y="8809"/>
                      <a:pt x="18737" y="8703"/>
                      <a:pt x="18737" y="8600"/>
                    </a:cubicBezTo>
                    <a:cubicBezTo>
                      <a:pt x="18737" y="7966"/>
                      <a:pt x="18737" y="7966"/>
                      <a:pt x="18737" y="7966"/>
                    </a:cubicBezTo>
                    <a:cubicBezTo>
                      <a:pt x="18925" y="7966"/>
                      <a:pt x="18925" y="7966"/>
                      <a:pt x="18925" y="7966"/>
                    </a:cubicBezTo>
                    <a:cubicBezTo>
                      <a:pt x="18925" y="8600"/>
                      <a:pt x="18925" y="8600"/>
                      <a:pt x="18925" y="8600"/>
                    </a:cubicBezTo>
                    <a:cubicBezTo>
                      <a:pt x="18925" y="8700"/>
                      <a:pt x="18928" y="8802"/>
                      <a:pt x="18933" y="8902"/>
                    </a:cubicBezTo>
                    <a:lnTo>
                      <a:pt x="18745" y="8913"/>
                    </a:lnTo>
                    <a:close/>
                    <a:moveTo>
                      <a:pt x="188" y="8577"/>
                    </a:moveTo>
                    <a:cubicBezTo>
                      <a:pt x="0" y="8577"/>
                      <a:pt x="0" y="8577"/>
                      <a:pt x="0" y="8577"/>
                    </a:cubicBezTo>
                    <a:cubicBezTo>
                      <a:pt x="0" y="7635"/>
                      <a:pt x="0" y="7635"/>
                      <a:pt x="0" y="7635"/>
                    </a:cubicBezTo>
                    <a:cubicBezTo>
                      <a:pt x="188" y="7635"/>
                      <a:pt x="188" y="7635"/>
                      <a:pt x="188" y="7635"/>
                    </a:cubicBezTo>
                    <a:lnTo>
                      <a:pt x="188" y="8577"/>
                    </a:lnTo>
                    <a:close/>
                    <a:moveTo>
                      <a:pt x="9772" y="8134"/>
                    </a:moveTo>
                    <a:cubicBezTo>
                      <a:pt x="9583" y="8134"/>
                      <a:pt x="9583" y="8134"/>
                      <a:pt x="9583" y="8134"/>
                    </a:cubicBezTo>
                    <a:cubicBezTo>
                      <a:pt x="9583" y="7193"/>
                      <a:pt x="9583" y="7193"/>
                      <a:pt x="9583" y="7193"/>
                    </a:cubicBezTo>
                    <a:cubicBezTo>
                      <a:pt x="9772" y="7193"/>
                      <a:pt x="9772" y="7193"/>
                      <a:pt x="9772" y="7193"/>
                    </a:cubicBezTo>
                    <a:lnTo>
                      <a:pt x="9772" y="8134"/>
                    </a:lnTo>
                    <a:close/>
                    <a:moveTo>
                      <a:pt x="28157" y="7532"/>
                    </a:moveTo>
                    <a:cubicBezTo>
                      <a:pt x="27968" y="7532"/>
                      <a:pt x="27968" y="7532"/>
                      <a:pt x="27968" y="7532"/>
                    </a:cubicBezTo>
                    <a:cubicBezTo>
                      <a:pt x="27968" y="6591"/>
                      <a:pt x="27968" y="6591"/>
                      <a:pt x="27968" y="6591"/>
                    </a:cubicBezTo>
                    <a:cubicBezTo>
                      <a:pt x="28157" y="6591"/>
                      <a:pt x="28157" y="6591"/>
                      <a:pt x="28157" y="6591"/>
                    </a:cubicBezTo>
                    <a:lnTo>
                      <a:pt x="28157" y="7532"/>
                    </a:lnTo>
                    <a:close/>
                    <a:moveTo>
                      <a:pt x="37740" y="7101"/>
                    </a:moveTo>
                    <a:cubicBezTo>
                      <a:pt x="37552" y="7101"/>
                      <a:pt x="37552" y="7101"/>
                      <a:pt x="37552" y="7101"/>
                    </a:cubicBezTo>
                    <a:cubicBezTo>
                      <a:pt x="37552" y="6160"/>
                      <a:pt x="37552" y="6160"/>
                      <a:pt x="37552" y="6160"/>
                    </a:cubicBezTo>
                    <a:cubicBezTo>
                      <a:pt x="37740" y="6160"/>
                      <a:pt x="37740" y="6160"/>
                      <a:pt x="37740" y="6160"/>
                    </a:cubicBezTo>
                    <a:lnTo>
                      <a:pt x="37740" y="7101"/>
                    </a:lnTo>
                    <a:close/>
                    <a:moveTo>
                      <a:pt x="18925" y="7025"/>
                    </a:moveTo>
                    <a:cubicBezTo>
                      <a:pt x="18737" y="7025"/>
                      <a:pt x="18737" y="7025"/>
                      <a:pt x="18737" y="7025"/>
                    </a:cubicBezTo>
                    <a:cubicBezTo>
                      <a:pt x="18737" y="6084"/>
                      <a:pt x="18737" y="6084"/>
                      <a:pt x="18737" y="6084"/>
                    </a:cubicBezTo>
                    <a:cubicBezTo>
                      <a:pt x="18925" y="6084"/>
                      <a:pt x="18925" y="6084"/>
                      <a:pt x="18925" y="6084"/>
                    </a:cubicBezTo>
                    <a:lnTo>
                      <a:pt x="18925" y="7025"/>
                    </a:lnTo>
                    <a:close/>
                    <a:moveTo>
                      <a:pt x="188" y="6694"/>
                    </a:moveTo>
                    <a:cubicBezTo>
                      <a:pt x="0" y="6694"/>
                      <a:pt x="0" y="6694"/>
                      <a:pt x="0" y="6694"/>
                    </a:cubicBezTo>
                    <a:cubicBezTo>
                      <a:pt x="0" y="5753"/>
                      <a:pt x="0" y="5753"/>
                      <a:pt x="0" y="5753"/>
                    </a:cubicBezTo>
                    <a:cubicBezTo>
                      <a:pt x="188" y="5753"/>
                      <a:pt x="188" y="5753"/>
                      <a:pt x="188" y="5753"/>
                    </a:cubicBezTo>
                    <a:lnTo>
                      <a:pt x="188" y="6694"/>
                    </a:lnTo>
                    <a:close/>
                    <a:moveTo>
                      <a:pt x="9772" y="6252"/>
                    </a:moveTo>
                    <a:cubicBezTo>
                      <a:pt x="9583" y="6252"/>
                      <a:pt x="9583" y="6252"/>
                      <a:pt x="9583" y="6252"/>
                    </a:cubicBezTo>
                    <a:cubicBezTo>
                      <a:pt x="9583" y="5310"/>
                      <a:pt x="9583" y="5310"/>
                      <a:pt x="9583" y="5310"/>
                    </a:cubicBezTo>
                    <a:cubicBezTo>
                      <a:pt x="9772" y="5310"/>
                      <a:pt x="9772" y="5310"/>
                      <a:pt x="9772" y="5310"/>
                    </a:cubicBezTo>
                    <a:lnTo>
                      <a:pt x="9772" y="6252"/>
                    </a:lnTo>
                    <a:close/>
                    <a:moveTo>
                      <a:pt x="28157" y="5650"/>
                    </a:moveTo>
                    <a:cubicBezTo>
                      <a:pt x="27968" y="5650"/>
                      <a:pt x="27968" y="5650"/>
                      <a:pt x="27968" y="5650"/>
                    </a:cubicBezTo>
                    <a:cubicBezTo>
                      <a:pt x="27968" y="5190"/>
                      <a:pt x="27968" y="5190"/>
                      <a:pt x="27968" y="5190"/>
                    </a:cubicBezTo>
                    <a:cubicBezTo>
                      <a:pt x="27968" y="5027"/>
                      <a:pt x="27976" y="4863"/>
                      <a:pt x="27990" y="4701"/>
                    </a:cubicBezTo>
                    <a:cubicBezTo>
                      <a:pt x="28178" y="4717"/>
                      <a:pt x="28178" y="4717"/>
                      <a:pt x="28178" y="4717"/>
                    </a:cubicBezTo>
                    <a:cubicBezTo>
                      <a:pt x="28164" y="4874"/>
                      <a:pt x="28157" y="5033"/>
                      <a:pt x="28157" y="5190"/>
                    </a:cubicBezTo>
                    <a:lnTo>
                      <a:pt x="28157" y="5650"/>
                    </a:lnTo>
                    <a:close/>
                    <a:moveTo>
                      <a:pt x="37740" y="5218"/>
                    </a:moveTo>
                    <a:cubicBezTo>
                      <a:pt x="37552" y="5218"/>
                      <a:pt x="37552" y="5218"/>
                      <a:pt x="37552" y="5218"/>
                    </a:cubicBezTo>
                    <a:cubicBezTo>
                      <a:pt x="37552" y="5190"/>
                      <a:pt x="37552" y="5190"/>
                      <a:pt x="37552" y="5190"/>
                    </a:cubicBezTo>
                    <a:cubicBezTo>
                      <a:pt x="37552" y="4890"/>
                      <a:pt x="37527" y="4590"/>
                      <a:pt x="37476" y="4297"/>
                    </a:cubicBezTo>
                    <a:cubicBezTo>
                      <a:pt x="37662" y="4266"/>
                      <a:pt x="37662" y="4266"/>
                      <a:pt x="37662" y="4266"/>
                    </a:cubicBezTo>
                    <a:cubicBezTo>
                      <a:pt x="37714" y="4569"/>
                      <a:pt x="37740" y="4880"/>
                      <a:pt x="37740" y="5190"/>
                    </a:cubicBezTo>
                    <a:lnTo>
                      <a:pt x="37740" y="5218"/>
                    </a:lnTo>
                    <a:close/>
                    <a:moveTo>
                      <a:pt x="18735" y="5145"/>
                    </a:moveTo>
                    <a:cubicBezTo>
                      <a:pt x="18727" y="4836"/>
                      <a:pt x="18693" y="4527"/>
                      <a:pt x="18634" y="4226"/>
                    </a:cubicBezTo>
                    <a:cubicBezTo>
                      <a:pt x="18819" y="4190"/>
                      <a:pt x="18819" y="4190"/>
                      <a:pt x="18819" y="4190"/>
                    </a:cubicBezTo>
                    <a:cubicBezTo>
                      <a:pt x="18880" y="4501"/>
                      <a:pt x="18915" y="4820"/>
                      <a:pt x="18923" y="5140"/>
                    </a:cubicBezTo>
                    <a:lnTo>
                      <a:pt x="18735" y="5145"/>
                    </a:lnTo>
                    <a:close/>
                    <a:moveTo>
                      <a:pt x="188" y="4811"/>
                    </a:moveTo>
                    <a:cubicBezTo>
                      <a:pt x="0" y="4811"/>
                      <a:pt x="0" y="4811"/>
                      <a:pt x="0" y="4811"/>
                    </a:cubicBezTo>
                    <a:cubicBezTo>
                      <a:pt x="0" y="3870"/>
                      <a:pt x="0" y="3870"/>
                      <a:pt x="0" y="3870"/>
                    </a:cubicBezTo>
                    <a:cubicBezTo>
                      <a:pt x="188" y="3870"/>
                      <a:pt x="188" y="3870"/>
                      <a:pt x="188" y="3870"/>
                    </a:cubicBezTo>
                    <a:lnTo>
                      <a:pt x="188" y="4811"/>
                    </a:lnTo>
                    <a:close/>
                    <a:moveTo>
                      <a:pt x="9845" y="4389"/>
                    </a:moveTo>
                    <a:cubicBezTo>
                      <a:pt x="9659" y="4358"/>
                      <a:pt x="9659" y="4358"/>
                      <a:pt x="9659" y="4358"/>
                    </a:cubicBezTo>
                    <a:cubicBezTo>
                      <a:pt x="9711" y="4043"/>
                      <a:pt x="9791" y="3731"/>
                      <a:pt x="9895" y="3431"/>
                    </a:cubicBezTo>
                    <a:cubicBezTo>
                      <a:pt x="10073" y="3493"/>
                      <a:pt x="10073" y="3493"/>
                      <a:pt x="10073" y="3493"/>
                    </a:cubicBezTo>
                    <a:cubicBezTo>
                      <a:pt x="9972" y="3783"/>
                      <a:pt x="9895" y="4084"/>
                      <a:pt x="9845" y="4389"/>
                    </a:cubicBezTo>
                    <a:close/>
                    <a:moveTo>
                      <a:pt x="28341" y="3809"/>
                    </a:moveTo>
                    <a:cubicBezTo>
                      <a:pt x="28159" y="3759"/>
                      <a:pt x="28159" y="3759"/>
                      <a:pt x="28159" y="3759"/>
                    </a:cubicBezTo>
                    <a:cubicBezTo>
                      <a:pt x="28243" y="3451"/>
                      <a:pt x="28355" y="3150"/>
                      <a:pt x="28493" y="2862"/>
                    </a:cubicBezTo>
                    <a:cubicBezTo>
                      <a:pt x="28662" y="2944"/>
                      <a:pt x="28662" y="2944"/>
                      <a:pt x="28662" y="2944"/>
                    </a:cubicBezTo>
                    <a:cubicBezTo>
                      <a:pt x="28530" y="3221"/>
                      <a:pt x="28422" y="3512"/>
                      <a:pt x="28341" y="3809"/>
                    </a:cubicBezTo>
                    <a:close/>
                    <a:moveTo>
                      <a:pt x="37240" y="3405"/>
                    </a:moveTo>
                    <a:cubicBezTo>
                      <a:pt x="37135" y="3115"/>
                      <a:pt x="37003" y="2834"/>
                      <a:pt x="36848" y="2570"/>
                    </a:cubicBezTo>
                    <a:cubicBezTo>
                      <a:pt x="37010" y="2474"/>
                      <a:pt x="37010" y="2474"/>
                      <a:pt x="37010" y="2474"/>
                    </a:cubicBezTo>
                    <a:cubicBezTo>
                      <a:pt x="37171" y="2749"/>
                      <a:pt x="37308" y="3040"/>
                      <a:pt x="37417" y="3341"/>
                    </a:cubicBezTo>
                    <a:lnTo>
                      <a:pt x="37240" y="3405"/>
                    </a:lnTo>
                    <a:close/>
                    <a:moveTo>
                      <a:pt x="18379" y="3338"/>
                    </a:moveTo>
                    <a:cubicBezTo>
                      <a:pt x="18268" y="3050"/>
                      <a:pt x="18131" y="2771"/>
                      <a:pt x="17973" y="2509"/>
                    </a:cubicBezTo>
                    <a:cubicBezTo>
                      <a:pt x="18134" y="2412"/>
                      <a:pt x="18134" y="2412"/>
                      <a:pt x="18134" y="2412"/>
                    </a:cubicBezTo>
                    <a:cubicBezTo>
                      <a:pt x="18298" y="2682"/>
                      <a:pt x="18440" y="2972"/>
                      <a:pt x="18555" y="3271"/>
                    </a:cubicBezTo>
                    <a:lnTo>
                      <a:pt x="18379" y="3338"/>
                    </a:lnTo>
                    <a:close/>
                    <a:moveTo>
                      <a:pt x="188" y="2928"/>
                    </a:moveTo>
                    <a:cubicBezTo>
                      <a:pt x="0" y="2928"/>
                      <a:pt x="0" y="2928"/>
                      <a:pt x="0" y="2928"/>
                    </a:cubicBezTo>
                    <a:cubicBezTo>
                      <a:pt x="0" y="1987"/>
                      <a:pt x="0" y="1987"/>
                      <a:pt x="0" y="1987"/>
                    </a:cubicBezTo>
                    <a:cubicBezTo>
                      <a:pt x="188" y="1987"/>
                      <a:pt x="188" y="1987"/>
                      <a:pt x="188" y="1987"/>
                    </a:cubicBezTo>
                    <a:lnTo>
                      <a:pt x="188" y="2928"/>
                    </a:lnTo>
                    <a:close/>
                    <a:moveTo>
                      <a:pt x="10452" y="2652"/>
                    </a:moveTo>
                    <a:cubicBezTo>
                      <a:pt x="10288" y="2559"/>
                      <a:pt x="10288" y="2559"/>
                      <a:pt x="10288" y="2559"/>
                    </a:cubicBezTo>
                    <a:cubicBezTo>
                      <a:pt x="10446" y="2279"/>
                      <a:pt x="10629" y="2014"/>
                      <a:pt x="10832" y="1771"/>
                    </a:cubicBezTo>
                    <a:cubicBezTo>
                      <a:pt x="10976" y="1892"/>
                      <a:pt x="10976" y="1892"/>
                      <a:pt x="10976" y="1892"/>
                    </a:cubicBezTo>
                    <a:cubicBezTo>
                      <a:pt x="10781" y="2126"/>
                      <a:pt x="10604" y="2382"/>
                      <a:pt x="10452" y="2652"/>
                    </a:cubicBezTo>
                    <a:close/>
                    <a:moveTo>
                      <a:pt x="29134" y="2151"/>
                    </a:moveTo>
                    <a:cubicBezTo>
                      <a:pt x="28982" y="2040"/>
                      <a:pt x="28982" y="2040"/>
                      <a:pt x="28982" y="2040"/>
                    </a:cubicBezTo>
                    <a:cubicBezTo>
                      <a:pt x="29171" y="1781"/>
                      <a:pt x="29383" y="1539"/>
                      <a:pt x="29614" y="1321"/>
                    </a:cubicBezTo>
                    <a:cubicBezTo>
                      <a:pt x="29743" y="1458"/>
                      <a:pt x="29743" y="1458"/>
                      <a:pt x="29743" y="1458"/>
                    </a:cubicBezTo>
                    <a:cubicBezTo>
                      <a:pt x="29521" y="1668"/>
                      <a:pt x="29316" y="1901"/>
                      <a:pt x="29134" y="2151"/>
                    </a:cubicBezTo>
                    <a:close/>
                    <a:moveTo>
                      <a:pt x="36311" y="1819"/>
                    </a:moveTo>
                    <a:cubicBezTo>
                      <a:pt x="36109" y="1585"/>
                      <a:pt x="35885" y="1371"/>
                      <a:pt x="35645" y="1181"/>
                    </a:cubicBezTo>
                    <a:cubicBezTo>
                      <a:pt x="35762" y="1034"/>
                      <a:pt x="35762" y="1034"/>
                      <a:pt x="35762" y="1034"/>
                    </a:cubicBezTo>
                    <a:cubicBezTo>
                      <a:pt x="36011" y="1230"/>
                      <a:pt x="36243" y="1453"/>
                      <a:pt x="36454" y="1696"/>
                    </a:cubicBezTo>
                    <a:lnTo>
                      <a:pt x="36311" y="1819"/>
                    </a:lnTo>
                    <a:close/>
                    <a:moveTo>
                      <a:pt x="17424" y="1767"/>
                    </a:moveTo>
                    <a:cubicBezTo>
                      <a:pt x="17217" y="1536"/>
                      <a:pt x="16989" y="1326"/>
                      <a:pt x="16746" y="1144"/>
                    </a:cubicBezTo>
                    <a:cubicBezTo>
                      <a:pt x="16859" y="994"/>
                      <a:pt x="16859" y="994"/>
                      <a:pt x="16859" y="994"/>
                    </a:cubicBezTo>
                    <a:cubicBezTo>
                      <a:pt x="17111" y="1183"/>
                      <a:pt x="17349" y="1401"/>
                      <a:pt x="17564" y="1642"/>
                    </a:cubicBezTo>
                    <a:lnTo>
                      <a:pt x="17424" y="1767"/>
                    </a:lnTo>
                    <a:close/>
                    <a:moveTo>
                      <a:pt x="11633" y="1245"/>
                    </a:moveTo>
                    <a:cubicBezTo>
                      <a:pt x="11514" y="1099"/>
                      <a:pt x="11514" y="1099"/>
                      <a:pt x="11514" y="1099"/>
                    </a:cubicBezTo>
                    <a:cubicBezTo>
                      <a:pt x="11766" y="896"/>
                      <a:pt x="12037" y="720"/>
                      <a:pt x="12319" y="576"/>
                    </a:cubicBezTo>
                    <a:cubicBezTo>
                      <a:pt x="12404" y="744"/>
                      <a:pt x="12404" y="744"/>
                      <a:pt x="12404" y="744"/>
                    </a:cubicBezTo>
                    <a:cubicBezTo>
                      <a:pt x="12134" y="882"/>
                      <a:pt x="11874" y="1050"/>
                      <a:pt x="11633" y="1245"/>
                    </a:cubicBezTo>
                    <a:close/>
                    <a:moveTo>
                      <a:pt x="188" y="1046"/>
                    </a:moveTo>
                    <a:cubicBezTo>
                      <a:pt x="0" y="1046"/>
                      <a:pt x="0" y="1046"/>
                      <a:pt x="0" y="1046"/>
                    </a:cubicBezTo>
                    <a:cubicBezTo>
                      <a:pt x="0" y="104"/>
                      <a:pt x="0" y="104"/>
                      <a:pt x="0" y="104"/>
                    </a:cubicBezTo>
                    <a:cubicBezTo>
                      <a:pt x="188" y="104"/>
                      <a:pt x="188" y="104"/>
                      <a:pt x="188" y="104"/>
                    </a:cubicBezTo>
                    <a:lnTo>
                      <a:pt x="188" y="1046"/>
                    </a:lnTo>
                    <a:close/>
                    <a:moveTo>
                      <a:pt x="30472" y="893"/>
                    </a:moveTo>
                    <a:cubicBezTo>
                      <a:pt x="30371" y="734"/>
                      <a:pt x="30371" y="734"/>
                      <a:pt x="30371" y="734"/>
                    </a:cubicBezTo>
                    <a:cubicBezTo>
                      <a:pt x="30643" y="562"/>
                      <a:pt x="30932" y="418"/>
                      <a:pt x="31229" y="307"/>
                    </a:cubicBezTo>
                    <a:cubicBezTo>
                      <a:pt x="31296" y="483"/>
                      <a:pt x="31296" y="483"/>
                      <a:pt x="31296" y="483"/>
                    </a:cubicBezTo>
                    <a:cubicBezTo>
                      <a:pt x="31010" y="590"/>
                      <a:pt x="30733" y="728"/>
                      <a:pt x="30472" y="893"/>
                    </a:cubicBezTo>
                    <a:close/>
                    <a:moveTo>
                      <a:pt x="34870" y="684"/>
                    </a:moveTo>
                    <a:cubicBezTo>
                      <a:pt x="34595" y="544"/>
                      <a:pt x="34306" y="433"/>
                      <a:pt x="34012" y="353"/>
                    </a:cubicBezTo>
                    <a:cubicBezTo>
                      <a:pt x="34061" y="171"/>
                      <a:pt x="34061" y="171"/>
                      <a:pt x="34061" y="171"/>
                    </a:cubicBezTo>
                    <a:cubicBezTo>
                      <a:pt x="34368" y="255"/>
                      <a:pt x="34669" y="371"/>
                      <a:pt x="34955" y="517"/>
                    </a:cubicBezTo>
                    <a:lnTo>
                      <a:pt x="34870" y="684"/>
                    </a:lnTo>
                    <a:close/>
                    <a:moveTo>
                      <a:pt x="15957" y="673"/>
                    </a:moveTo>
                    <a:cubicBezTo>
                      <a:pt x="15676" y="543"/>
                      <a:pt x="15383" y="446"/>
                      <a:pt x="15085" y="383"/>
                    </a:cubicBezTo>
                    <a:cubicBezTo>
                      <a:pt x="15124" y="199"/>
                      <a:pt x="15124" y="199"/>
                      <a:pt x="15124" y="199"/>
                    </a:cubicBezTo>
                    <a:cubicBezTo>
                      <a:pt x="15436" y="265"/>
                      <a:pt x="15742" y="366"/>
                      <a:pt x="16035" y="502"/>
                    </a:cubicBezTo>
                    <a:lnTo>
                      <a:pt x="15957" y="673"/>
                    </a:lnTo>
                    <a:close/>
                    <a:moveTo>
                      <a:pt x="13263" y="420"/>
                    </a:moveTo>
                    <a:cubicBezTo>
                      <a:pt x="13217" y="238"/>
                      <a:pt x="13217" y="238"/>
                      <a:pt x="13217" y="238"/>
                    </a:cubicBezTo>
                    <a:cubicBezTo>
                      <a:pt x="13528" y="159"/>
                      <a:pt x="13848" y="115"/>
                      <a:pt x="14168" y="109"/>
                    </a:cubicBezTo>
                    <a:cubicBezTo>
                      <a:pt x="14172" y="297"/>
                      <a:pt x="14172" y="297"/>
                      <a:pt x="14172" y="297"/>
                    </a:cubicBezTo>
                    <a:cubicBezTo>
                      <a:pt x="13866" y="303"/>
                      <a:pt x="13560" y="345"/>
                      <a:pt x="13263" y="420"/>
                    </a:cubicBezTo>
                    <a:close/>
                    <a:moveTo>
                      <a:pt x="32185" y="249"/>
                    </a:moveTo>
                    <a:cubicBezTo>
                      <a:pt x="32157" y="63"/>
                      <a:pt x="32157" y="63"/>
                      <a:pt x="32157" y="63"/>
                    </a:cubicBezTo>
                    <a:cubicBezTo>
                      <a:pt x="32472" y="15"/>
                      <a:pt x="32798" y="0"/>
                      <a:pt x="33115" y="18"/>
                    </a:cubicBezTo>
                    <a:cubicBezTo>
                      <a:pt x="33104" y="206"/>
                      <a:pt x="33104" y="206"/>
                      <a:pt x="33104" y="206"/>
                    </a:cubicBezTo>
                    <a:cubicBezTo>
                      <a:pt x="32800" y="188"/>
                      <a:pt x="32487" y="203"/>
                      <a:pt x="32185" y="24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3" name="Google Shape;823;p32"/>
            <p:cNvGrpSpPr/>
            <p:nvPr/>
          </p:nvGrpSpPr>
          <p:grpSpPr>
            <a:xfrm flipH="1">
              <a:off x="4498845" y="50639"/>
              <a:ext cx="146306" cy="261940"/>
              <a:chOff x="7419591" y="3612333"/>
              <a:chExt cx="146306" cy="261940"/>
            </a:xfrm>
          </p:grpSpPr>
          <p:sp>
            <p:nvSpPr>
              <p:cNvPr id="824" name="Google Shape;824;p32"/>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2"/>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2"/>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2"/>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32"/>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32"/>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32"/>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2"/>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2"/>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2"/>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32"/>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2"/>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2"/>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2"/>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2"/>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32"/>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32"/>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32"/>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32"/>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32"/>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8325" y="2360550"/>
            <a:ext cx="672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2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005750" y="1245225"/>
            <a:ext cx="113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1331550" y="3278550"/>
            <a:ext cx="6480900" cy="42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8" name="Google Shape;18;p3"/>
          <p:cNvSpPr/>
          <p:nvPr/>
        </p:nvSpPr>
        <p:spPr>
          <a:xfrm flipH="1">
            <a:off x="5293600" y="4296317"/>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130400" y="-2288408"/>
            <a:ext cx="3188400" cy="3188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3771917" y="-2758085"/>
            <a:ext cx="5508224" cy="4921317"/>
            <a:chOff x="3771917" y="-2758085"/>
            <a:chExt cx="5508224" cy="4921317"/>
          </a:xfrm>
        </p:grpSpPr>
        <p:grpSp>
          <p:nvGrpSpPr>
            <p:cNvPr id="21" name="Google Shape;21;p3"/>
            <p:cNvGrpSpPr/>
            <p:nvPr/>
          </p:nvGrpSpPr>
          <p:grpSpPr>
            <a:xfrm rot="10800000" flipH="1">
              <a:off x="3771917" y="-2758085"/>
              <a:ext cx="5508224" cy="4921317"/>
              <a:chOff x="-4643553" y="-317844"/>
              <a:chExt cx="5778059" cy="5162401"/>
            </a:xfrm>
          </p:grpSpPr>
          <p:sp>
            <p:nvSpPr>
              <p:cNvPr id="22" name="Google Shape;22;p3"/>
              <p:cNvSpPr/>
              <p:nvPr/>
            </p:nvSpPr>
            <p:spPr>
              <a:xfrm rot="5400000">
                <a:off x="665401" y="260930"/>
                <a:ext cx="69000" cy="45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4643553" y="-317844"/>
                <a:ext cx="5778059" cy="5162401"/>
              </a:xfrm>
              <a:custGeom>
                <a:avLst/>
                <a:gdLst/>
                <a:ahLst/>
                <a:cxnLst/>
                <a:rect l="l" t="t" r="r" b="b"/>
                <a:pathLst>
                  <a:path w="51982" h="46437" extrusionOk="0">
                    <a:moveTo>
                      <a:pt x="1275" y="46437"/>
                    </a:moveTo>
                    <a:cubicBezTo>
                      <a:pt x="0" y="46437"/>
                      <a:pt x="0" y="46437"/>
                      <a:pt x="0" y="46437"/>
                    </a:cubicBezTo>
                    <a:cubicBezTo>
                      <a:pt x="0" y="43439"/>
                      <a:pt x="0" y="43439"/>
                      <a:pt x="0" y="43439"/>
                    </a:cubicBezTo>
                    <a:cubicBezTo>
                      <a:pt x="1275" y="43422"/>
                      <a:pt x="1275" y="43422"/>
                      <a:pt x="1275" y="43422"/>
                    </a:cubicBezTo>
                    <a:cubicBezTo>
                      <a:pt x="2011" y="43422"/>
                      <a:pt x="2610" y="42823"/>
                      <a:pt x="2610" y="42087"/>
                    </a:cubicBezTo>
                    <a:cubicBezTo>
                      <a:pt x="2610" y="26691"/>
                      <a:pt x="2610" y="26691"/>
                      <a:pt x="2610" y="26691"/>
                    </a:cubicBezTo>
                    <a:cubicBezTo>
                      <a:pt x="2610" y="23517"/>
                      <a:pt x="5192" y="20935"/>
                      <a:pt x="8366" y="20935"/>
                    </a:cubicBezTo>
                    <a:cubicBezTo>
                      <a:pt x="11540" y="20935"/>
                      <a:pt x="14122" y="23517"/>
                      <a:pt x="14122" y="26691"/>
                    </a:cubicBezTo>
                    <a:cubicBezTo>
                      <a:pt x="14122" y="31798"/>
                      <a:pt x="14122" y="31798"/>
                      <a:pt x="14122" y="31798"/>
                    </a:cubicBezTo>
                    <a:cubicBezTo>
                      <a:pt x="14122" y="33310"/>
                      <a:pt x="15352" y="34539"/>
                      <a:pt x="16863" y="34539"/>
                    </a:cubicBezTo>
                    <a:cubicBezTo>
                      <a:pt x="17089" y="34539"/>
                      <a:pt x="17089" y="34539"/>
                      <a:pt x="17089" y="34539"/>
                    </a:cubicBezTo>
                    <a:cubicBezTo>
                      <a:pt x="18600" y="34539"/>
                      <a:pt x="19830" y="33310"/>
                      <a:pt x="19830" y="31798"/>
                    </a:cubicBezTo>
                    <a:cubicBezTo>
                      <a:pt x="19830" y="16859"/>
                      <a:pt x="19830" y="16859"/>
                      <a:pt x="19830" y="16859"/>
                    </a:cubicBezTo>
                    <a:cubicBezTo>
                      <a:pt x="19830" y="13686"/>
                      <a:pt x="22412" y="11103"/>
                      <a:pt x="25586" y="11103"/>
                    </a:cubicBezTo>
                    <a:cubicBezTo>
                      <a:pt x="25698" y="11103"/>
                      <a:pt x="25698" y="11103"/>
                      <a:pt x="25698" y="11103"/>
                    </a:cubicBezTo>
                    <a:cubicBezTo>
                      <a:pt x="28872" y="11103"/>
                      <a:pt x="31454" y="13686"/>
                      <a:pt x="31454" y="16859"/>
                    </a:cubicBezTo>
                    <a:cubicBezTo>
                      <a:pt x="31454" y="27421"/>
                      <a:pt x="31454" y="27421"/>
                      <a:pt x="31454" y="27421"/>
                    </a:cubicBezTo>
                    <a:cubicBezTo>
                      <a:pt x="31454" y="28933"/>
                      <a:pt x="32684" y="30162"/>
                      <a:pt x="34195" y="30162"/>
                    </a:cubicBezTo>
                    <a:cubicBezTo>
                      <a:pt x="34308" y="30162"/>
                      <a:pt x="34308" y="30162"/>
                      <a:pt x="34308" y="30162"/>
                    </a:cubicBezTo>
                    <a:cubicBezTo>
                      <a:pt x="35819" y="30162"/>
                      <a:pt x="37049" y="28933"/>
                      <a:pt x="37049" y="27421"/>
                    </a:cubicBezTo>
                    <a:cubicBezTo>
                      <a:pt x="37049" y="5756"/>
                      <a:pt x="37049" y="5756"/>
                      <a:pt x="37049" y="5756"/>
                    </a:cubicBezTo>
                    <a:cubicBezTo>
                      <a:pt x="37049" y="2582"/>
                      <a:pt x="39631" y="0"/>
                      <a:pt x="42805" y="0"/>
                    </a:cubicBezTo>
                    <a:cubicBezTo>
                      <a:pt x="42918" y="0"/>
                      <a:pt x="42918" y="0"/>
                      <a:pt x="42918" y="0"/>
                    </a:cubicBezTo>
                    <a:cubicBezTo>
                      <a:pt x="46091" y="0"/>
                      <a:pt x="48674" y="2582"/>
                      <a:pt x="48674" y="5756"/>
                    </a:cubicBezTo>
                    <a:cubicBezTo>
                      <a:pt x="48674" y="15639"/>
                      <a:pt x="48674" y="15639"/>
                      <a:pt x="48674" y="15639"/>
                    </a:cubicBezTo>
                    <a:cubicBezTo>
                      <a:pt x="48674" y="16406"/>
                      <a:pt x="49298" y="17031"/>
                      <a:pt x="50066" y="17031"/>
                    </a:cubicBezTo>
                    <a:cubicBezTo>
                      <a:pt x="51982" y="17058"/>
                      <a:pt x="51982" y="17058"/>
                      <a:pt x="51982" y="17058"/>
                    </a:cubicBezTo>
                    <a:cubicBezTo>
                      <a:pt x="51982" y="20034"/>
                      <a:pt x="51982" y="20034"/>
                      <a:pt x="51982" y="20034"/>
                    </a:cubicBezTo>
                    <a:cubicBezTo>
                      <a:pt x="50066" y="20046"/>
                      <a:pt x="50066" y="20046"/>
                      <a:pt x="50066" y="20046"/>
                    </a:cubicBezTo>
                    <a:cubicBezTo>
                      <a:pt x="47636" y="20046"/>
                      <a:pt x="45659" y="18069"/>
                      <a:pt x="45659" y="15639"/>
                    </a:cubicBezTo>
                    <a:cubicBezTo>
                      <a:pt x="45659" y="5756"/>
                      <a:pt x="45659" y="5756"/>
                      <a:pt x="45659" y="5756"/>
                    </a:cubicBezTo>
                    <a:cubicBezTo>
                      <a:pt x="45659" y="4244"/>
                      <a:pt x="44429" y="3015"/>
                      <a:pt x="42918" y="3015"/>
                    </a:cubicBezTo>
                    <a:cubicBezTo>
                      <a:pt x="42805" y="3015"/>
                      <a:pt x="42805" y="3015"/>
                      <a:pt x="42805" y="3015"/>
                    </a:cubicBezTo>
                    <a:cubicBezTo>
                      <a:pt x="41294" y="3015"/>
                      <a:pt x="40064" y="4244"/>
                      <a:pt x="40064" y="5756"/>
                    </a:cubicBezTo>
                    <a:cubicBezTo>
                      <a:pt x="40064" y="27421"/>
                      <a:pt x="40064" y="27421"/>
                      <a:pt x="40064" y="27421"/>
                    </a:cubicBezTo>
                    <a:cubicBezTo>
                      <a:pt x="40064" y="30595"/>
                      <a:pt x="37482" y="33177"/>
                      <a:pt x="34308" y="33177"/>
                    </a:cubicBezTo>
                    <a:cubicBezTo>
                      <a:pt x="34195" y="33177"/>
                      <a:pt x="34195" y="33177"/>
                      <a:pt x="34195" y="33177"/>
                    </a:cubicBezTo>
                    <a:cubicBezTo>
                      <a:pt x="31021" y="33177"/>
                      <a:pt x="28439" y="30595"/>
                      <a:pt x="28439" y="27421"/>
                    </a:cubicBezTo>
                    <a:cubicBezTo>
                      <a:pt x="28439" y="16859"/>
                      <a:pt x="28439" y="16859"/>
                      <a:pt x="28439" y="16859"/>
                    </a:cubicBezTo>
                    <a:cubicBezTo>
                      <a:pt x="28439" y="15348"/>
                      <a:pt x="27210" y="14118"/>
                      <a:pt x="25698" y="14118"/>
                    </a:cubicBezTo>
                    <a:cubicBezTo>
                      <a:pt x="25586" y="14118"/>
                      <a:pt x="25586" y="14118"/>
                      <a:pt x="25586" y="14118"/>
                    </a:cubicBezTo>
                    <a:cubicBezTo>
                      <a:pt x="24074" y="14118"/>
                      <a:pt x="22845" y="15348"/>
                      <a:pt x="22845" y="16859"/>
                    </a:cubicBezTo>
                    <a:cubicBezTo>
                      <a:pt x="22845" y="31798"/>
                      <a:pt x="22845" y="31798"/>
                      <a:pt x="22845" y="31798"/>
                    </a:cubicBezTo>
                    <a:cubicBezTo>
                      <a:pt x="22845" y="34972"/>
                      <a:pt x="20262" y="37554"/>
                      <a:pt x="17089" y="37554"/>
                    </a:cubicBezTo>
                    <a:cubicBezTo>
                      <a:pt x="16863" y="37554"/>
                      <a:pt x="16863" y="37554"/>
                      <a:pt x="16863" y="37554"/>
                    </a:cubicBezTo>
                    <a:cubicBezTo>
                      <a:pt x="13689" y="37554"/>
                      <a:pt x="11107" y="34972"/>
                      <a:pt x="11107" y="31798"/>
                    </a:cubicBezTo>
                    <a:cubicBezTo>
                      <a:pt x="11107" y="26691"/>
                      <a:pt x="11107" y="26691"/>
                      <a:pt x="11107" y="26691"/>
                    </a:cubicBezTo>
                    <a:cubicBezTo>
                      <a:pt x="11107" y="25179"/>
                      <a:pt x="9878" y="23950"/>
                      <a:pt x="8366" y="23950"/>
                    </a:cubicBezTo>
                    <a:cubicBezTo>
                      <a:pt x="6855" y="23950"/>
                      <a:pt x="5625" y="25179"/>
                      <a:pt x="5625" y="26691"/>
                    </a:cubicBezTo>
                    <a:cubicBezTo>
                      <a:pt x="5625" y="42087"/>
                      <a:pt x="5625" y="42087"/>
                      <a:pt x="5625" y="42087"/>
                    </a:cubicBezTo>
                    <a:cubicBezTo>
                      <a:pt x="5625" y="44485"/>
                      <a:pt x="3674" y="46437"/>
                      <a:pt x="1275" y="464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4501017" y="4666099"/>
                <a:ext cx="69472" cy="19165"/>
              </a:xfrm>
              <a:custGeom>
                <a:avLst/>
                <a:gdLst/>
                <a:ahLst/>
                <a:cxnLst/>
                <a:rect l="l" t="t" r="r" b="b"/>
                <a:pathLst>
                  <a:path w="631" h="170" extrusionOk="0">
                    <a:moveTo>
                      <a:pt x="0" y="170"/>
                    </a:moveTo>
                    <a:cubicBezTo>
                      <a:pt x="0" y="66"/>
                      <a:pt x="0" y="66"/>
                      <a:pt x="0" y="66"/>
                    </a:cubicBezTo>
                    <a:cubicBezTo>
                      <a:pt x="205" y="66"/>
                      <a:pt x="410" y="44"/>
                      <a:pt x="608" y="0"/>
                    </a:cubicBezTo>
                    <a:cubicBezTo>
                      <a:pt x="631" y="101"/>
                      <a:pt x="631" y="101"/>
                      <a:pt x="631" y="101"/>
                    </a:cubicBezTo>
                    <a:cubicBezTo>
                      <a:pt x="425" y="147"/>
                      <a:pt x="213" y="170"/>
                      <a:pt x="0" y="17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311769" y="-150155"/>
                <a:ext cx="5040210" cy="4768407"/>
              </a:xfrm>
              <a:custGeom>
                <a:avLst/>
                <a:gdLst/>
                <a:ahLst/>
                <a:cxnLst/>
                <a:rect l="l" t="t" r="r" b="b"/>
                <a:pathLst>
                  <a:path w="45345" h="42891" extrusionOk="0">
                    <a:moveTo>
                      <a:pt x="64" y="42891"/>
                    </a:moveTo>
                    <a:cubicBezTo>
                      <a:pt x="0" y="42809"/>
                      <a:pt x="0" y="42809"/>
                      <a:pt x="0" y="42809"/>
                    </a:cubicBezTo>
                    <a:cubicBezTo>
                      <a:pt x="321" y="42561"/>
                      <a:pt x="590" y="42241"/>
                      <a:pt x="776" y="41882"/>
                    </a:cubicBezTo>
                    <a:cubicBezTo>
                      <a:pt x="868" y="41930"/>
                      <a:pt x="868" y="41930"/>
                      <a:pt x="868" y="41930"/>
                    </a:cubicBezTo>
                    <a:cubicBezTo>
                      <a:pt x="675" y="42302"/>
                      <a:pt x="397" y="42634"/>
                      <a:pt x="64" y="42891"/>
                    </a:cubicBezTo>
                    <a:close/>
                    <a:moveTo>
                      <a:pt x="1190" y="40719"/>
                    </a:moveTo>
                    <a:cubicBezTo>
                      <a:pt x="1086" y="40714"/>
                      <a:pt x="1086" y="40714"/>
                      <a:pt x="1086" y="40714"/>
                    </a:cubicBezTo>
                    <a:cubicBezTo>
                      <a:pt x="1087" y="40676"/>
                      <a:pt x="1088" y="40637"/>
                      <a:pt x="1088" y="40598"/>
                    </a:cubicBezTo>
                    <a:cubicBezTo>
                      <a:pt x="1088" y="39476"/>
                      <a:pt x="1088" y="39476"/>
                      <a:pt x="1088" y="39476"/>
                    </a:cubicBezTo>
                    <a:cubicBezTo>
                      <a:pt x="1192" y="39476"/>
                      <a:pt x="1192" y="39476"/>
                      <a:pt x="1192" y="39476"/>
                    </a:cubicBezTo>
                    <a:cubicBezTo>
                      <a:pt x="1192" y="40598"/>
                      <a:pt x="1192" y="40598"/>
                      <a:pt x="1192" y="40598"/>
                    </a:cubicBezTo>
                    <a:cubicBezTo>
                      <a:pt x="1192" y="40639"/>
                      <a:pt x="1191" y="40679"/>
                      <a:pt x="1190" y="40719"/>
                    </a:cubicBezTo>
                    <a:close/>
                    <a:moveTo>
                      <a:pt x="1192" y="38235"/>
                    </a:moveTo>
                    <a:cubicBezTo>
                      <a:pt x="1088" y="38235"/>
                      <a:pt x="1088" y="38235"/>
                      <a:pt x="1088" y="38235"/>
                    </a:cubicBezTo>
                    <a:cubicBezTo>
                      <a:pt x="1088" y="36994"/>
                      <a:pt x="1088" y="36994"/>
                      <a:pt x="1088" y="36994"/>
                    </a:cubicBezTo>
                    <a:cubicBezTo>
                      <a:pt x="1192" y="36994"/>
                      <a:pt x="1192" y="36994"/>
                      <a:pt x="1192" y="36994"/>
                    </a:cubicBezTo>
                    <a:lnTo>
                      <a:pt x="1192" y="38235"/>
                    </a:lnTo>
                    <a:close/>
                    <a:moveTo>
                      <a:pt x="1192" y="35754"/>
                    </a:moveTo>
                    <a:cubicBezTo>
                      <a:pt x="1088" y="35754"/>
                      <a:pt x="1088" y="35754"/>
                      <a:pt x="1088" y="35754"/>
                    </a:cubicBezTo>
                    <a:cubicBezTo>
                      <a:pt x="1088" y="34513"/>
                      <a:pt x="1088" y="34513"/>
                      <a:pt x="1088" y="34513"/>
                    </a:cubicBezTo>
                    <a:cubicBezTo>
                      <a:pt x="1192" y="34513"/>
                      <a:pt x="1192" y="34513"/>
                      <a:pt x="1192" y="34513"/>
                    </a:cubicBezTo>
                    <a:lnTo>
                      <a:pt x="1192" y="35754"/>
                    </a:lnTo>
                    <a:close/>
                    <a:moveTo>
                      <a:pt x="14111" y="34610"/>
                    </a:moveTo>
                    <a:cubicBezTo>
                      <a:pt x="13886" y="34610"/>
                      <a:pt x="13886" y="34610"/>
                      <a:pt x="13886" y="34610"/>
                    </a:cubicBezTo>
                    <a:cubicBezTo>
                      <a:pt x="13564" y="34610"/>
                      <a:pt x="13244" y="34574"/>
                      <a:pt x="12934" y="34504"/>
                    </a:cubicBezTo>
                    <a:cubicBezTo>
                      <a:pt x="12957" y="34403"/>
                      <a:pt x="12957" y="34403"/>
                      <a:pt x="12957" y="34403"/>
                    </a:cubicBezTo>
                    <a:cubicBezTo>
                      <a:pt x="13259" y="34471"/>
                      <a:pt x="13572" y="34506"/>
                      <a:pt x="13886" y="34506"/>
                    </a:cubicBezTo>
                    <a:cubicBezTo>
                      <a:pt x="14177" y="34505"/>
                      <a:pt x="14177" y="34505"/>
                      <a:pt x="14177" y="34505"/>
                    </a:cubicBezTo>
                    <a:cubicBezTo>
                      <a:pt x="14179" y="34609"/>
                      <a:pt x="14179" y="34609"/>
                      <a:pt x="14179" y="34609"/>
                    </a:cubicBezTo>
                    <a:lnTo>
                      <a:pt x="14111" y="34610"/>
                    </a:lnTo>
                    <a:close/>
                    <a:moveTo>
                      <a:pt x="15413" y="34409"/>
                    </a:moveTo>
                    <a:cubicBezTo>
                      <a:pt x="15382" y="34310"/>
                      <a:pt x="15382" y="34310"/>
                      <a:pt x="15382" y="34310"/>
                    </a:cubicBezTo>
                    <a:cubicBezTo>
                      <a:pt x="15771" y="34186"/>
                      <a:pt x="16141" y="34006"/>
                      <a:pt x="16479" y="33774"/>
                    </a:cubicBezTo>
                    <a:cubicBezTo>
                      <a:pt x="16538" y="33860"/>
                      <a:pt x="16538" y="33860"/>
                      <a:pt x="16538" y="33860"/>
                    </a:cubicBezTo>
                    <a:cubicBezTo>
                      <a:pt x="16191" y="34098"/>
                      <a:pt x="15813" y="34282"/>
                      <a:pt x="15413" y="34409"/>
                    </a:cubicBezTo>
                    <a:close/>
                    <a:moveTo>
                      <a:pt x="11767" y="34053"/>
                    </a:moveTo>
                    <a:cubicBezTo>
                      <a:pt x="11403" y="33846"/>
                      <a:pt x="11070" y="33587"/>
                      <a:pt x="10780" y="33284"/>
                    </a:cubicBezTo>
                    <a:cubicBezTo>
                      <a:pt x="10855" y="33212"/>
                      <a:pt x="10855" y="33212"/>
                      <a:pt x="10855" y="33212"/>
                    </a:cubicBezTo>
                    <a:cubicBezTo>
                      <a:pt x="11138" y="33508"/>
                      <a:pt x="11463" y="33761"/>
                      <a:pt x="11818" y="33962"/>
                    </a:cubicBezTo>
                    <a:lnTo>
                      <a:pt x="11767" y="34053"/>
                    </a:lnTo>
                    <a:close/>
                    <a:moveTo>
                      <a:pt x="1192" y="33272"/>
                    </a:moveTo>
                    <a:cubicBezTo>
                      <a:pt x="1088" y="33272"/>
                      <a:pt x="1088" y="33272"/>
                      <a:pt x="1088" y="33272"/>
                    </a:cubicBezTo>
                    <a:cubicBezTo>
                      <a:pt x="1088" y="32032"/>
                      <a:pt x="1088" y="32032"/>
                      <a:pt x="1088" y="32032"/>
                    </a:cubicBezTo>
                    <a:cubicBezTo>
                      <a:pt x="1192" y="32032"/>
                      <a:pt x="1192" y="32032"/>
                      <a:pt x="1192" y="32032"/>
                    </a:cubicBezTo>
                    <a:lnTo>
                      <a:pt x="1192" y="33272"/>
                    </a:lnTo>
                    <a:close/>
                    <a:moveTo>
                      <a:pt x="17457" y="33011"/>
                    </a:moveTo>
                    <a:cubicBezTo>
                      <a:pt x="17376" y="32946"/>
                      <a:pt x="17376" y="32946"/>
                      <a:pt x="17376" y="32946"/>
                    </a:cubicBezTo>
                    <a:cubicBezTo>
                      <a:pt x="17634" y="32627"/>
                      <a:pt x="17843" y="32274"/>
                      <a:pt x="17998" y="31895"/>
                    </a:cubicBezTo>
                    <a:cubicBezTo>
                      <a:pt x="18094" y="31935"/>
                      <a:pt x="18094" y="31935"/>
                      <a:pt x="18094" y="31935"/>
                    </a:cubicBezTo>
                    <a:cubicBezTo>
                      <a:pt x="17935" y="32322"/>
                      <a:pt x="17721" y="32685"/>
                      <a:pt x="17457" y="33011"/>
                    </a:cubicBezTo>
                    <a:close/>
                    <a:moveTo>
                      <a:pt x="10054" y="32265"/>
                    </a:moveTo>
                    <a:cubicBezTo>
                      <a:pt x="9863" y="31891"/>
                      <a:pt x="9728" y="31492"/>
                      <a:pt x="9654" y="31079"/>
                    </a:cubicBezTo>
                    <a:cubicBezTo>
                      <a:pt x="9756" y="31061"/>
                      <a:pt x="9756" y="31061"/>
                      <a:pt x="9756" y="31061"/>
                    </a:cubicBezTo>
                    <a:cubicBezTo>
                      <a:pt x="9829" y="31464"/>
                      <a:pt x="9960" y="31853"/>
                      <a:pt x="10147" y="32217"/>
                    </a:cubicBezTo>
                    <a:lnTo>
                      <a:pt x="10054" y="32265"/>
                    </a:lnTo>
                    <a:close/>
                    <a:moveTo>
                      <a:pt x="1192" y="30791"/>
                    </a:moveTo>
                    <a:cubicBezTo>
                      <a:pt x="1088" y="30791"/>
                      <a:pt x="1088" y="30791"/>
                      <a:pt x="1088" y="30791"/>
                    </a:cubicBezTo>
                    <a:cubicBezTo>
                      <a:pt x="1088" y="29550"/>
                      <a:pt x="1088" y="29550"/>
                      <a:pt x="1088" y="29550"/>
                    </a:cubicBezTo>
                    <a:cubicBezTo>
                      <a:pt x="1192" y="29550"/>
                      <a:pt x="1192" y="29550"/>
                      <a:pt x="1192" y="29550"/>
                    </a:cubicBezTo>
                    <a:lnTo>
                      <a:pt x="1192" y="30791"/>
                    </a:lnTo>
                    <a:close/>
                    <a:moveTo>
                      <a:pt x="18392" y="30719"/>
                    </a:moveTo>
                    <a:cubicBezTo>
                      <a:pt x="18289" y="30710"/>
                      <a:pt x="18289" y="30710"/>
                      <a:pt x="18289" y="30710"/>
                    </a:cubicBezTo>
                    <a:cubicBezTo>
                      <a:pt x="18301" y="30578"/>
                      <a:pt x="18307" y="30443"/>
                      <a:pt x="18307" y="30309"/>
                    </a:cubicBezTo>
                    <a:cubicBezTo>
                      <a:pt x="18307" y="29475"/>
                      <a:pt x="18307" y="29475"/>
                      <a:pt x="18307" y="29475"/>
                    </a:cubicBezTo>
                    <a:cubicBezTo>
                      <a:pt x="18411" y="29475"/>
                      <a:pt x="18411" y="29475"/>
                      <a:pt x="18411" y="29475"/>
                    </a:cubicBezTo>
                    <a:cubicBezTo>
                      <a:pt x="18411" y="30309"/>
                      <a:pt x="18411" y="30309"/>
                      <a:pt x="18411" y="30309"/>
                    </a:cubicBezTo>
                    <a:cubicBezTo>
                      <a:pt x="18411" y="30446"/>
                      <a:pt x="18405" y="30584"/>
                      <a:pt x="18392" y="30719"/>
                    </a:cubicBezTo>
                    <a:close/>
                    <a:moveTo>
                      <a:pt x="31073" y="30231"/>
                    </a:moveTo>
                    <a:cubicBezTo>
                      <a:pt x="30653" y="30217"/>
                      <a:pt x="30239" y="30142"/>
                      <a:pt x="29842" y="30008"/>
                    </a:cubicBezTo>
                    <a:cubicBezTo>
                      <a:pt x="29876" y="29910"/>
                      <a:pt x="29876" y="29910"/>
                      <a:pt x="29876" y="29910"/>
                    </a:cubicBezTo>
                    <a:cubicBezTo>
                      <a:pt x="30262" y="30040"/>
                      <a:pt x="30666" y="30113"/>
                      <a:pt x="31077" y="30127"/>
                    </a:cubicBezTo>
                    <a:lnTo>
                      <a:pt x="31073" y="30231"/>
                    </a:lnTo>
                    <a:close/>
                    <a:moveTo>
                      <a:pt x="32319" y="30119"/>
                    </a:moveTo>
                    <a:cubicBezTo>
                      <a:pt x="32295" y="30018"/>
                      <a:pt x="32295" y="30018"/>
                      <a:pt x="32295" y="30018"/>
                    </a:cubicBezTo>
                    <a:cubicBezTo>
                      <a:pt x="32693" y="29924"/>
                      <a:pt x="33075" y="29772"/>
                      <a:pt x="33429" y="29567"/>
                    </a:cubicBezTo>
                    <a:cubicBezTo>
                      <a:pt x="33481" y="29657"/>
                      <a:pt x="33481" y="29657"/>
                      <a:pt x="33481" y="29657"/>
                    </a:cubicBezTo>
                    <a:cubicBezTo>
                      <a:pt x="33118" y="29868"/>
                      <a:pt x="32727" y="30023"/>
                      <a:pt x="32319" y="30119"/>
                    </a:cubicBezTo>
                    <a:close/>
                    <a:moveTo>
                      <a:pt x="9689" y="29834"/>
                    </a:moveTo>
                    <a:cubicBezTo>
                      <a:pt x="9585" y="29834"/>
                      <a:pt x="9585" y="29834"/>
                      <a:pt x="9585" y="29834"/>
                    </a:cubicBezTo>
                    <a:cubicBezTo>
                      <a:pt x="9585" y="28593"/>
                      <a:pt x="9585" y="28593"/>
                      <a:pt x="9585" y="28593"/>
                    </a:cubicBezTo>
                    <a:cubicBezTo>
                      <a:pt x="9689" y="28593"/>
                      <a:pt x="9689" y="28593"/>
                      <a:pt x="9689" y="28593"/>
                    </a:cubicBezTo>
                    <a:lnTo>
                      <a:pt x="9689" y="29834"/>
                    </a:lnTo>
                    <a:close/>
                    <a:moveTo>
                      <a:pt x="28728" y="29439"/>
                    </a:moveTo>
                    <a:cubicBezTo>
                      <a:pt x="28386" y="29196"/>
                      <a:pt x="28082" y="28905"/>
                      <a:pt x="27824" y="28574"/>
                    </a:cubicBezTo>
                    <a:cubicBezTo>
                      <a:pt x="27906" y="28510"/>
                      <a:pt x="27906" y="28510"/>
                      <a:pt x="27906" y="28510"/>
                    </a:cubicBezTo>
                    <a:cubicBezTo>
                      <a:pt x="28158" y="28833"/>
                      <a:pt x="28455" y="29117"/>
                      <a:pt x="28788" y="29355"/>
                    </a:cubicBezTo>
                    <a:lnTo>
                      <a:pt x="28728" y="29439"/>
                    </a:lnTo>
                    <a:close/>
                    <a:moveTo>
                      <a:pt x="34462" y="28880"/>
                    </a:moveTo>
                    <a:cubicBezTo>
                      <a:pt x="34386" y="28809"/>
                      <a:pt x="34386" y="28809"/>
                      <a:pt x="34386" y="28809"/>
                    </a:cubicBezTo>
                    <a:cubicBezTo>
                      <a:pt x="34668" y="28510"/>
                      <a:pt x="34903" y="28173"/>
                      <a:pt x="35086" y="27808"/>
                    </a:cubicBezTo>
                    <a:cubicBezTo>
                      <a:pt x="35179" y="27854"/>
                      <a:pt x="35179" y="27854"/>
                      <a:pt x="35179" y="27854"/>
                    </a:cubicBezTo>
                    <a:cubicBezTo>
                      <a:pt x="34991" y="28229"/>
                      <a:pt x="34750" y="28574"/>
                      <a:pt x="34462" y="28880"/>
                    </a:cubicBezTo>
                    <a:close/>
                    <a:moveTo>
                      <a:pt x="1192" y="28310"/>
                    </a:moveTo>
                    <a:cubicBezTo>
                      <a:pt x="1088" y="28310"/>
                      <a:pt x="1088" y="28310"/>
                      <a:pt x="1088" y="28310"/>
                    </a:cubicBezTo>
                    <a:cubicBezTo>
                      <a:pt x="1088" y="27069"/>
                      <a:pt x="1088" y="27069"/>
                      <a:pt x="1088" y="27069"/>
                    </a:cubicBezTo>
                    <a:cubicBezTo>
                      <a:pt x="1192" y="27069"/>
                      <a:pt x="1192" y="27069"/>
                      <a:pt x="1192" y="27069"/>
                    </a:cubicBezTo>
                    <a:lnTo>
                      <a:pt x="1192" y="28310"/>
                    </a:lnTo>
                    <a:close/>
                    <a:moveTo>
                      <a:pt x="18411" y="28234"/>
                    </a:moveTo>
                    <a:cubicBezTo>
                      <a:pt x="18307" y="28234"/>
                      <a:pt x="18307" y="28234"/>
                      <a:pt x="18307" y="28234"/>
                    </a:cubicBezTo>
                    <a:cubicBezTo>
                      <a:pt x="18307" y="26993"/>
                      <a:pt x="18307" y="26993"/>
                      <a:pt x="18307" y="26993"/>
                    </a:cubicBezTo>
                    <a:cubicBezTo>
                      <a:pt x="18411" y="26993"/>
                      <a:pt x="18411" y="26993"/>
                      <a:pt x="18411" y="26993"/>
                    </a:cubicBezTo>
                    <a:lnTo>
                      <a:pt x="18411" y="28234"/>
                    </a:lnTo>
                    <a:close/>
                    <a:moveTo>
                      <a:pt x="27206" y="27486"/>
                    </a:moveTo>
                    <a:cubicBezTo>
                      <a:pt x="27055" y="27096"/>
                      <a:pt x="26962" y="26686"/>
                      <a:pt x="26930" y="26266"/>
                    </a:cubicBezTo>
                    <a:cubicBezTo>
                      <a:pt x="27034" y="26258"/>
                      <a:pt x="27034" y="26258"/>
                      <a:pt x="27034" y="26258"/>
                    </a:cubicBezTo>
                    <a:cubicBezTo>
                      <a:pt x="27065" y="26668"/>
                      <a:pt x="27156" y="27068"/>
                      <a:pt x="27303" y="27449"/>
                    </a:cubicBezTo>
                    <a:lnTo>
                      <a:pt x="27206" y="27486"/>
                    </a:lnTo>
                    <a:close/>
                    <a:moveTo>
                      <a:pt x="9689" y="27352"/>
                    </a:moveTo>
                    <a:cubicBezTo>
                      <a:pt x="9585" y="27352"/>
                      <a:pt x="9585" y="27352"/>
                      <a:pt x="9585" y="27352"/>
                    </a:cubicBezTo>
                    <a:cubicBezTo>
                      <a:pt x="9585" y="26112"/>
                      <a:pt x="9585" y="26112"/>
                      <a:pt x="9585" y="26112"/>
                    </a:cubicBezTo>
                    <a:cubicBezTo>
                      <a:pt x="9689" y="26112"/>
                      <a:pt x="9689" y="26112"/>
                      <a:pt x="9689" y="26112"/>
                    </a:cubicBezTo>
                    <a:lnTo>
                      <a:pt x="9689" y="27352"/>
                    </a:lnTo>
                    <a:close/>
                    <a:moveTo>
                      <a:pt x="35569" y="26666"/>
                    </a:moveTo>
                    <a:cubicBezTo>
                      <a:pt x="35466" y="26648"/>
                      <a:pt x="35466" y="26648"/>
                      <a:pt x="35466" y="26648"/>
                    </a:cubicBezTo>
                    <a:cubicBezTo>
                      <a:pt x="35506" y="26413"/>
                      <a:pt x="35527" y="26173"/>
                      <a:pt x="35527" y="25932"/>
                    </a:cubicBezTo>
                    <a:cubicBezTo>
                      <a:pt x="35527" y="25420"/>
                      <a:pt x="35527" y="25420"/>
                      <a:pt x="35527" y="25420"/>
                    </a:cubicBezTo>
                    <a:cubicBezTo>
                      <a:pt x="35631" y="25420"/>
                      <a:pt x="35631" y="25420"/>
                      <a:pt x="35631" y="25420"/>
                    </a:cubicBezTo>
                    <a:cubicBezTo>
                      <a:pt x="35631" y="25932"/>
                      <a:pt x="35631" y="25932"/>
                      <a:pt x="35631" y="25932"/>
                    </a:cubicBezTo>
                    <a:cubicBezTo>
                      <a:pt x="35631" y="26179"/>
                      <a:pt x="35610" y="26425"/>
                      <a:pt x="35569" y="26666"/>
                    </a:cubicBezTo>
                    <a:close/>
                    <a:moveTo>
                      <a:pt x="1192" y="25828"/>
                    </a:moveTo>
                    <a:cubicBezTo>
                      <a:pt x="1088" y="25828"/>
                      <a:pt x="1088" y="25828"/>
                      <a:pt x="1088" y="25828"/>
                    </a:cubicBezTo>
                    <a:cubicBezTo>
                      <a:pt x="1088" y="25202"/>
                      <a:pt x="1088" y="25202"/>
                      <a:pt x="1088" y="25202"/>
                    </a:cubicBezTo>
                    <a:cubicBezTo>
                      <a:pt x="1088" y="24995"/>
                      <a:pt x="1103" y="24786"/>
                      <a:pt x="1132" y="24583"/>
                    </a:cubicBezTo>
                    <a:cubicBezTo>
                      <a:pt x="1235" y="24597"/>
                      <a:pt x="1235" y="24597"/>
                      <a:pt x="1235" y="24597"/>
                    </a:cubicBezTo>
                    <a:cubicBezTo>
                      <a:pt x="1207" y="24796"/>
                      <a:pt x="1192" y="25000"/>
                      <a:pt x="1192" y="25202"/>
                    </a:cubicBezTo>
                    <a:lnTo>
                      <a:pt x="1192" y="25828"/>
                    </a:lnTo>
                    <a:close/>
                    <a:moveTo>
                      <a:pt x="18411" y="25753"/>
                    </a:moveTo>
                    <a:cubicBezTo>
                      <a:pt x="18307" y="25753"/>
                      <a:pt x="18307" y="25753"/>
                      <a:pt x="18307" y="25753"/>
                    </a:cubicBezTo>
                    <a:cubicBezTo>
                      <a:pt x="18307" y="24512"/>
                      <a:pt x="18307" y="24512"/>
                      <a:pt x="18307" y="24512"/>
                    </a:cubicBezTo>
                    <a:cubicBezTo>
                      <a:pt x="18411" y="24512"/>
                      <a:pt x="18411" y="24512"/>
                      <a:pt x="18411" y="24512"/>
                    </a:cubicBezTo>
                    <a:lnTo>
                      <a:pt x="18411" y="25753"/>
                    </a:lnTo>
                    <a:close/>
                    <a:moveTo>
                      <a:pt x="27021" y="25022"/>
                    </a:moveTo>
                    <a:cubicBezTo>
                      <a:pt x="26917" y="25022"/>
                      <a:pt x="26917" y="25022"/>
                      <a:pt x="26917" y="25022"/>
                    </a:cubicBezTo>
                    <a:cubicBezTo>
                      <a:pt x="26917" y="23781"/>
                      <a:pt x="26917" y="23781"/>
                      <a:pt x="26917" y="23781"/>
                    </a:cubicBezTo>
                    <a:cubicBezTo>
                      <a:pt x="27021" y="23781"/>
                      <a:pt x="27021" y="23781"/>
                      <a:pt x="27021" y="23781"/>
                    </a:cubicBezTo>
                    <a:lnTo>
                      <a:pt x="27021" y="25022"/>
                    </a:lnTo>
                    <a:close/>
                    <a:moveTo>
                      <a:pt x="9573" y="24875"/>
                    </a:moveTo>
                    <a:cubicBezTo>
                      <a:pt x="9541" y="24466"/>
                      <a:pt x="9450" y="24066"/>
                      <a:pt x="9303" y="23685"/>
                    </a:cubicBezTo>
                    <a:cubicBezTo>
                      <a:pt x="9399" y="23647"/>
                      <a:pt x="9399" y="23647"/>
                      <a:pt x="9399" y="23647"/>
                    </a:cubicBezTo>
                    <a:cubicBezTo>
                      <a:pt x="9551" y="24038"/>
                      <a:pt x="9644" y="24448"/>
                      <a:pt x="9676" y="24867"/>
                    </a:cubicBezTo>
                    <a:lnTo>
                      <a:pt x="9573" y="24875"/>
                    </a:lnTo>
                    <a:close/>
                    <a:moveTo>
                      <a:pt x="35631" y="24179"/>
                    </a:moveTo>
                    <a:cubicBezTo>
                      <a:pt x="35527" y="24179"/>
                      <a:pt x="35527" y="24179"/>
                      <a:pt x="35527" y="24179"/>
                    </a:cubicBezTo>
                    <a:cubicBezTo>
                      <a:pt x="35527" y="22938"/>
                      <a:pt x="35527" y="22938"/>
                      <a:pt x="35527" y="22938"/>
                    </a:cubicBezTo>
                    <a:cubicBezTo>
                      <a:pt x="35631" y="22938"/>
                      <a:pt x="35631" y="22938"/>
                      <a:pt x="35631" y="22938"/>
                    </a:cubicBezTo>
                    <a:lnTo>
                      <a:pt x="35631" y="24179"/>
                    </a:lnTo>
                    <a:close/>
                    <a:moveTo>
                      <a:pt x="1584" y="23428"/>
                    </a:moveTo>
                    <a:cubicBezTo>
                      <a:pt x="1490" y="23384"/>
                      <a:pt x="1490" y="23384"/>
                      <a:pt x="1490" y="23384"/>
                    </a:cubicBezTo>
                    <a:cubicBezTo>
                      <a:pt x="1668" y="23004"/>
                      <a:pt x="1899" y="22653"/>
                      <a:pt x="2179" y="22339"/>
                    </a:cubicBezTo>
                    <a:cubicBezTo>
                      <a:pt x="2257" y="22409"/>
                      <a:pt x="2257" y="22409"/>
                      <a:pt x="2257" y="22409"/>
                    </a:cubicBezTo>
                    <a:cubicBezTo>
                      <a:pt x="1984" y="22715"/>
                      <a:pt x="1757" y="23058"/>
                      <a:pt x="1584" y="23428"/>
                    </a:cubicBezTo>
                    <a:close/>
                    <a:moveTo>
                      <a:pt x="18411" y="23271"/>
                    </a:moveTo>
                    <a:cubicBezTo>
                      <a:pt x="18307" y="23271"/>
                      <a:pt x="18307" y="23271"/>
                      <a:pt x="18307" y="23271"/>
                    </a:cubicBezTo>
                    <a:cubicBezTo>
                      <a:pt x="18307" y="22031"/>
                      <a:pt x="18307" y="22031"/>
                      <a:pt x="18307" y="22031"/>
                    </a:cubicBezTo>
                    <a:cubicBezTo>
                      <a:pt x="18411" y="22031"/>
                      <a:pt x="18411" y="22031"/>
                      <a:pt x="18411" y="22031"/>
                    </a:cubicBezTo>
                    <a:lnTo>
                      <a:pt x="18411" y="23271"/>
                    </a:lnTo>
                    <a:close/>
                    <a:moveTo>
                      <a:pt x="8700" y="22623"/>
                    </a:moveTo>
                    <a:cubicBezTo>
                      <a:pt x="8448" y="22300"/>
                      <a:pt x="8151" y="22016"/>
                      <a:pt x="7817" y="21779"/>
                    </a:cubicBezTo>
                    <a:cubicBezTo>
                      <a:pt x="7877" y="21695"/>
                      <a:pt x="7877" y="21695"/>
                      <a:pt x="7877" y="21695"/>
                    </a:cubicBezTo>
                    <a:cubicBezTo>
                      <a:pt x="8219" y="21938"/>
                      <a:pt x="8524" y="22229"/>
                      <a:pt x="8782" y="22559"/>
                    </a:cubicBezTo>
                    <a:lnTo>
                      <a:pt x="8700" y="22623"/>
                    </a:lnTo>
                    <a:close/>
                    <a:moveTo>
                      <a:pt x="27021" y="22541"/>
                    </a:moveTo>
                    <a:cubicBezTo>
                      <a:pt x="26917" y="22541"/>
                      <a:pt x="26917" y="22541"/>
                      <a:pt x="26917" y="22541"/>
                    </a:cubicBezTo>
                    <a:cubicBezTo>
                      <a:pt x="26917" y="21300"/>
                      <a:pt x="26917" y="21300"/>
                      <a:pt x="26917" y="21300"/>
                    </a:cubicBezTo>
                    <a:cubicBezTo>
                      <a:pt x="27021" y="21300"/>
                      <a:pt x="27021" y="21300"/>
                      <a:pt x="27021" y="21300"/>
                    </a:cubicBezTo>
                    <a:lnTo>
                      <a:pt x="27021" y="22541"/>
                    </a:lnTo>
                    <a:close/>
                    <a:moveTo>
                      <a:pt x="35631" y="21698"/>
                    </a:moveTo>
                    <a:cubicBezTo>
                      <a:pt x="35527" y="21698"/>
                      <a:pt x="35527" y="21698"/>
                      <a:pt x="35527" y="21698"/>
                    </a:cubicBezTo>
                    <a:cubicBezTo>
                      <a:pt x="35527" y="20457"/>
                      <a:pt x="35527" y="20457"/>
                      <a:pt x="35527" y="20457"/>
                    </a:cubicBezTo>
                    <a:cubicBezTo>
                      <a:pt x="35631" y="20457"/>
                      <a:pt x="35631" y="20457"/>
                      <a:pt x="35631" y="20457"/>
                    </a:cubicBezTo>
                    <a:lnTo>
                      <a:pt x="35631" y="21698"/>
                    </a:lnTo>
                    <a:close/>
                    <a:moveTo>
                      <a:pt x="3193" y="21625"/>
                    </a:moveTo>
                    <a:cubicBezTo>
                      <a:pt x="3139" y="21536"/>
                      <a:pt x="3139" y="21536"/>
                      <a:pt x="3139" y="21536"/>
                    </a:cubicBezTo>
                    <a:cubicBezTo>
                      <a:pt x="3497" y="21316"/>
                      <a:pt x="3883" y="21150"/>
                      <a:pt x="4289" y="21044"/>
                    </a:cubicBezTo>
                    <a:cubicBezTo>
                      <a:pt x="4315" y="21144"/>
                      <a:pt x="4315" y="21144"/>
                      <a:pt x="4315" y="21144"/>
                    </a:cubicBezTo>
                    <a:cubicBezTo>
                      <a:pt x="3920" y="21248"/>
                      <a:pt x="3542" y="21410"/>
                      <a:pt x="3193" y="21625"/>
                    </a:cubicBezTo>
                    <a:close/>
                    <a:moveTo>
                      <a:pt x="6730" y="21224"/>
                    </a:moveTo>
                    <a:cubicBezTo>
                      <a:pt x="6343" y="21094"/>
                      <a:pt x="5939" y="21021"/>
                      <a:pt x="5528" y="21008"/>
                    </a:cubicBezTo>
                    <a:cubicBezTo>
                      <a:pt x="5532" y="20904"/>
                      <a:pt x="5532" y="20904"/>
                      <a:pt x="5532" y="20904"/>
                    </a:cubicBezTo>
                    <a:cubicBezTo>
                      <a:pt x="5953" y="20918"/>
                      <a:pt x="6367" y="20992"/>
                      <a:pt x="6763" y="21126"/>
                    </a:cubicBezTo>
                    <a:lnTo>
                      <a:pt x="6730" y="21224"/>
                    </a:lnTo>
                    <a:close/>
                    <a:moveTo>
                      <a:pt x="18411" y="20790"/>
                    </a:moveTo>
                    <a:cubicBezTo>
                      <a:pt x="18307" y="20790"/>
                      <a:pt x="18307" y="20790"/>
                      <a:pt x="18307" y="20790"/>
                    </a:cubicBezTo>
                    <a:cubicBezTo>
                      <a:pt x="18307" y="19549"/>
                      <a:pt x="18307" y="19549"/>
                      <a:pt x="18307" y="19549"/>
                    </a:cubicBezTo>
                    <a:cubicBezTo>
                      <a:pt x="18411" y="19549"/>
                      <a:pt x="18411" y="19549"/>
                      <a:pt x="18411" y="19549"/>
                    </a:cubicBezTo>
                    <a:lnTo>
                      <a:pt x="18411" y="20790"/>
                    </a:lnTo>
                    <a:close/>
                    <a:moveTo>
                      <a:pt x="27021" y="20059"/>
                    </a:moveTo>
                    <a:cubicBezTo>
                      <a:pt x="26917" y="20059"/>
                      <a:pt x="26917" y="20059"/>
                      <a:pt x="26917" y="20059"/>
                    </a:cubicBezTo>
                    <a:cubicBezTo>
                      <a:pt x="26917" y="18819"/>
                      <a:pt x="26917" y="18819"/>
                      <a:pt x="26917" y="18819"/>
                    </a:cubicBezTo>
                    <a:cubicBezTo>
                      <a:pt x="27021" y="18819"/>
                      <a:pt x="27021" y="18819"/>
                      <a:pt x="27021" y="18819"/>
                    </a:cubicBezTo>
                    <a:lnTo>
                      <a:pt x="27021" y="20059"/>
                    </a:lnTo>
                    <a:close/>
                    <a:moveTo>
                      <a:pt x="35631" y="19216"/>
                    </a:moveTo>
                    <a:cubicBezTo>
                      <a:pt x="35527" y="19216"/>
                      <a:pt x="35527" y="19216"/>
                      <a:pt x="35527" y="19216"/>
                    </a:cubicBezTo>
                    <a:cubicBezTo>
                      <a:pt x="35527" y="17976"/>
                      <a:pt x="35527" y="17976"/>
                      <a:pt x="35527" y="17976"/>
                    </a:cubicBezTo>
                    <a:cubicBezTo>
                      <a:pt x="35631" y="17976"/>
                      <a:pt x="35631" y="17976"/>
                      <a:pt x="35631" y="17976"/>
                    </a:cubicBezTo>
                    <a:lnTo>
                      <a:pt x="35631" y="19216"/>
                    </a:lnTo>
                    <a:close/>
                    <a:moveTo>
                      <a:pt x="18411" y="18309"/>
                    </a:moveTo>
                    <a:cubicBezTo>
                      <a:pt x="18307" y="18309"/>
                      <a:pt x="18307" y="18309"/>
                      <a:pt x="18307" y="18309"/>
                    </a:cubicBezTo>
                    <a:cubicBezTo>
                      <a:pt x="18307" y="17068"/>
                      <a:pt x="18307" y="17068"/>
                      <a:pt x="18307" y="17068"/>
                    </a:cubicBezTo>
                    <a:cubicBezTo>
                      <a:pt x="18411" y="17068"/>
                      <a:pt x="18411" y="17068"/>
                      <a:pt x="18411" y="17068"/>
                    </a:cubicBezTo>
                    <a:lnTo>
                      <a:pt x="18411" y="18309"/>
                    </a:lnTo>
                    <a:close/>
                    <a:moveTo>
                      <a:pt x="27021" y="17578"/>
                    </a:moveTo>
                    <a:cubicBezTo>
                      <a:pt x="26917" y="17578"/>
                      <a:pt x="26917" y="17578"/>
                      <a:pt x="26917" y="17578"/>
                    </a:cubicBezTo>
                    <a:cubicBezTo>
                      <a:pt x="26917" y="16337"/>
                      <a:pt x="26917" y="16337"/>
                      <a:pt x="26917" y="16337"/>
                    </a:cubicBezTo>
                    <a:cubicBezTo>
                      <a:pt x="27021" y="16337"/>
                      <a:pt x="27021" y="16337"/>
                      <a:pt x="27021" y="16337"/>
                    </a:cubicBezTo>
                    <a:lnTo>
                      <a:pt x="27021" y="17578"/>
                    </a:lnTo>
                    <a:close/>
                    <a:moveTo>
                      <a:pt x="35631" y="16735"/>
                    </a:moveTo>
                    <a:cubicBezTo>
                      <a:pt x="35527" y="16735"/>
                      <a:pt x="35527" y="16735"/>
                      <a:pt x="35527" y="16735"/>
                    </a:cubicBezTo>
                    <a:cubicBezTo>
                      <a:pt x="35527" y="15494"/>
                      <a:pt x="35527" y="15494"/>
                      <a:pt x="35527" y="15494"/>
                    </a:cubicBezTo>
                    <a:cubicBezTo>
                      <a:pt x="35631" y="15494"/>
                      <a:pt x="35631" y="15494"/>
                      <a:pt x="35631" y="15494"/>
                    </a:cubicBezTo>
                    <a:lnTo>
                      <a:pt x="35631" y="16735"/>
                    </a:lnTo>
                    <a:close/>
                    <a:moveTo>
                      <a:pt x="45281" y="16484"/>
                    </a:moveTo>
                    <a:cubicBezTo>
                      <a:pt x="44949" y="16227"/>
                      <a:pt x="44671" y="15895"/>
                      <a:pt x="44475" y="15524"/>
                    </a:cubicBezTo>
                    <a:cubicBezTo>
                      <a:pt x="44567" y="15476"/>
                      <a:pt x="44567" y="15476"/>
                      <a:pt x="44567" y="15476"/>
                    </a:cubicBezTo>
                    <a:cubicBezTo>
                      <a:pt x="44756" y="15833"/>
                      <a:pt x="45025" y="16154"/>
                      <a:pt x="45345" y="16402"/>
                    </a:cubicBezTo>
                    <a:lnTo>
                      <a:pt x="45281" y="16484"/>
                    </a:lnTo>
                    <a:close/>
                    <a:moveTo>
                      <a:pt x="18411" y="15827"/>
                    </a:moveTo>
                    <a:cubicBezTo>
                      <a:pt x="18307" y="15827"/>
                      <a:pt x="18307" y="15827"/>
                      <a:pt x="18307" y="15827"/>
                    </a:cubicBezTo>
                    <a:cubicBezTo>
                      <a:pt x="18307" y="15371"/>
                      <a:pt x="18307" y="15371"/>
                      <a:pt x="18307" y="15371"/>
                    </a:cubicBezTo>
                    <a:cubicBezTo>
                      <a:pt x="18307" y="15106"/>
                      <a:pt x="18332" y="14840"/>
                      <a:pt x="18380" y="14582"/>
                    </a:cubicBezTo>
                    <a:cubicBezTo>
                      <a:pt x="18482" y="14601"/>
                      <a:pt x="18482" y="14601"/>
                      <a:pt x="18482" y="14601"/>
                    </a:cubicBezTo>
                    <a:cubicBezTo>
                      <a:pt x="18435" y="14853"/>
                      <a:pt x="18411" y="15112"/>
                      <a:pt x="18411" y="15371"/>
                    </a:cubicBezTo>
                    <a:lnTo>
                      <a:pt x="18411" y="15827"/>
                    </a:lnTo>
                    <a:close/>
                    <a:moveTo>
                      <a:pt x="26909" y="15100"/>
                    </a:moveTo>
                    <a:cubicBezTo>
                      <a:pt x="26883" y="14690"/>
                      <a:pt x="26797" y="14289"/>
                      <a:pt x="26655" y="13906"/>
                    </a:cubicBezTo>
                    <a:cubicBezTo>
                      <a:pt x="26752" y="13870"/>
                      <a:pt x="26752" y="13870"/>
                      <a:pt x="26752" y="13870"/>
                    </a:cubicBezTo>
                    <a:cubicBezTo>
                      <a:pt x="26898" y="14262"/>
                      <a:pt x="26986" y="14674"/>
                      <a:pt x="27013" y="15093"/>
                    </a:cubicBezTo>
                    <a:lnTo>
                      <a:pt x="26909" y="15100"/>
                    </a:lnTo>
                    <a:close/>
                    <a:moveTo>
                      <a:pt x="44141" y="14316"/>
                    </a:moveTo>
                    <a:cubicBezTo>
                      <a:pt x="44138" y="14261"/>
                      <a:pt x="44137" y="14206"/>
                      <a:pt x="44137" y="14150"/>
                    </a:cubicBezTo>
                    <a:cubicBezTo>
                      <a:pt x="44137" y="13073"/>
                      <a:pt x="44137" y="13073"/>
                      <a:pt x="44137" y="13073"/>
                    </a:cubicBezTo>
                    <a:cubicBezTo>
                      <a:pt x="44241" y="13073"/>
                      <a:pt x="44241" y="13073"/>
                      <a:pt x="44241" y="13073"/>
                    </a:cubicBezTo>
                    <a:cubicBezTo>
                      <a:pt x="44241" y="14150"/>
                      <a:pt x="44241" y="14150"/>
                      <a:pt x="44241" y="14150"/>
                    </a:cubicBezTo>
                    <a:cubicBezTo>
                      <a:pt x="44241" y="14204"/>
                      <a:pt x="44242" y="14257"/>
                      <a:pt x="44245" y="14311"/>
                    </a:cubicBezTo>
                    <a:lnTo>
                      <a:pt x="44141" y="14316"/>
                    </a:lnTo>
                    <a:close/>
                    <a:moveTo>
                      <a:pt x="35631" y="14254"/>
                    </a:moveTo>
                    <a:cubicBezTo>
                      <a:pt x="35527" y="14254"/>
                      <a:pt x="35527" y="14254"/>
                      <a:pt x="35527" y="14254"/>
                    </a:cubicBezTo>
                    <a:cubicBezTo>
                      <a:pt x="35527" y="13013"/>
                      <a:pt x="35527" y="13013"/>
                      <a:pt x="35527" y="13013"/>
                    </a:cubicBezTo>
                    <a:cubicBezTo>
                      <a:pt x="35631" y="13013"/>
                      <a:pt x="35631" y="13013"/>
                      <a:pt x="35631" y="13013"/>
                    </a:cubicBezTo>
                    <a:lnTo>
                      <a:pt x="35631" y="14254"/>
                    </a:lnTo>
                    <a:close/>
                    <a:moveTo>
                      <a:pt x="18878" y="13446"/>
                    </a:moveTo>
                    <a:cubicBezTo>
                      <a:pt x="18785" y="13398"/>
                      <a:pt x="18785" y="13398"/>
                      <a:pt x="18785" y="13398"/>
                    </a:cubicBezTo>
                    <a:cubicBezTo>
                      <a:pt x="18978" y="13026"/>
                      <a:pt x="19224" y="12684"/>
                      <a:pt x="19516" y="12382"/>
                    </a:cubicBezTo>
                    <a:cubicBezTo>
                      <a:pt x="19590" y="12454"/>
                      <a:pt x="19590" y="12454"/>
                      <a:pt x="19590" y="12454"/>
                    </a:cubicBezTo>
                    <a:cubicBezTo>
                      <a:pt x="19305" y="12749"/>
                      <a:pt x="19066" y="13083"/>
                      <a:pt x="18878" y="13446"/>
                    </a:cubicBezTo>
                    <a:close/>
                    <a:moveTo>
                      <a:pt x="26066" y="12837"/>
                    </a:moveTo>
                    <a:cubicBezTo>
                      <a:pt x="25819" y="12510"/>
                      <a:pt x="25526" y="12223"/>
                      <a:pt x="25195" y="11981"/>
                    </a:cubicBezTo>
                    <a:cubicBezTo>
                      <a:pt x="25256" y="11897"/>
                      <a:pt x="25256" y="11897"/>
                      <a:pt x="25256" y="11897"/>
                    </a:cubicBezTo>
                    <a:cubicBezTo>
                      <a:pt x="25595" y="12145"/>
                      <a:pt x="25895" y="12440"/>
                      <a:pt x="26149" y="12774"/>
                    </a:cubicBezTo>
                    <a:lnTo>
                      <a:pt x="26066" y="12837"/>
                    </a:lnTo>
                    <a:close/>
                    <a:moveTo>
                      <a:pt x="44241" y="11832"/>
                    </a:moveTo>
                    <a:cubicBezTo>
                      <a:pt x="44137" y="11832"/>
                      <a:pt x="44137" y="11832"/>
                      <a:pt x="44137" y="11832"/>
                    </a:cubicBezTo>
                    <a:cubicBezTo>
                      <a:pt x="44137" y="10592"/>
                      <a:pt x="44137" y="10592"/>
                      <a:pt x="44137" y="10592"/>
                    </a:cubicBezTo>
                    <a:cubicBezTo>
                      <a:pt x="44241" y="10592"/>
                      <a:pt x="44241" y="10592"/>
                      <a:pt x="44241" y="10592"/>
                    </a:cubicBezTo>
                    <a:lnTo>
                      <a:pt x="44241" y="11832"/>
                    </a:lnTo>
                    <a:close/>
                    <a:moveTo>
                      <a:pt x="35631" y="11772"/>
                    </a:moveTo>
                    <a:cubicBezTo>
                      <a:pt x="35527" y="11772"/>
                      <a:pt x="35527" y="11772"/>
                      <a:pt x="35527" y="11772"/>
                    </a:cubicBezTo>
                    <a:cubicBezTo>
                      <a:pt x="35527" y="10532"/>
                      <a:pt x="35527" y="10532"/>
                      <a:pt x="35527" y="10532"/>
                    </a:cubicBezTo>
                    <a:cubicBezTo>
                      <a:pt x="35631" y="10532"/>
                      <a:pt x="35631" y="10532"/>
                      <a:pt x="35631" y="10532"/>
                    </a:cubicBezTo>
                    <a:lnTo>
                      <a:pt x="35631" y="11772"/>
                    </a:lnTo>
                    <a:close/>
                    <a:moveTo>
                      <a:pt x="20557" y="11709"/>
                    </a:moveTo>
                    <a:cubicBezTo>
                      <a:pt x="20506" y="11618"/>
                      <a:pt x="20506" y="11618"/>
                      <a:pt x="20506" y="11618"/>
                    </a:cubicBezTo>
                    <a:cubicBezTo>
                      <a:pt x="20872" y="11412"/>
                      <a:pt x="21266" y="11262"/>
                      <a:pt x="21675" y="11172"/>
                    </a:cubicBezTo>
                    <a:cubicBezTo>
                      <a:pt x="21697" y="11273"/>
                      <a:pt x="21697" y="11273"/>
                      <a:pt x="21697" y="11273"/>
                    </a:cubicBezTo>
                    <a:cubicBezTo>
                      <a:pt x="21298" y="11361"/>
                      <a:pt x="20914" y="11508"/>
                      <a:pt x="20557" y="11709"/>
                    </a:cubicBezTo>
                    <a:close/>
                    <a:moveTo>
                      <a:pt x="24115" y="11411"/>
                    </a:moveTo>
                    <a:cubicBezTo>
                      <a:pt x="23730" y="11276"/>
                      <a:pt x="23327" y="11198"/>
                      <a:pt x="22917" y="11179"/>
                    </a:cubicBezTo>
                    <a:cubicBezTo>
                      <a:pt x="22922" y="11075"/>
                      <a:pt x="22922" y="11075"/>
                      <a:pt x="22922" y="11075"/>
                    </a:cubicBezTo>
                    <a:cubicBezTo>
                      <a:pt x="23342" y="11094"/>
                      <a:pt x="23755" y="11174"/>
                      <a:pt x="24150" y="11313"/>
                    </a:cubicBezTo>
                    <a:lnTo>
                      <a:pt x="24115" y="11411"/>
                    </a:lnTo>
                    <a:close/>
                    <a:moveTo>
                      <a:pt x="44241" y="9351"/>
                    </a:moveTo>
                    <a:cubicBezTo>
                      <a:pt x="44137" y="9351"/>
                      <a:pt x="44137" y="9351"/>
                      <a:pt x="44137" y="9351"/>
                    </a:cubicBezTo>
                    <a:cubicBezTo>
                      <a:pt x="44137" y="8110"/>
                      <a:pt x="44137" y="8110"/>
                      <a:pt x="44137" y="8110"/>
                    </a:cubicBezTo>
                    <a:cubicBezTo>
                      <a:pt x="44241" y="8110"/>
                      <a:pt x="44241" y="8110"/>
                      <a:pt x="44241" y="8110"/>
                    </a:cubicBezTo>
                    <a:lnTo>
                      <a:pt x="44241" y="9351"/>
                    </a:lnTo>
                    <a:close/>
                    <a:moveTo>
                      <a:pt x="35631" y="9291"/>
                    </a:moveTo>
                    <a:cubicBezTo>
                      <a:pt x="35527" y="9291"/>
                      <a:pt x="35527" y="9291"/>
                      <a:pt x="35527" y="9291"/>
                    </a:cubicBezTo>
                    <a:cubicBezTo>
                      <a:pt x="35527" y="8050"/>
                      <a:pt x="35527" y="8050"/>
                      <a:pt x="35527" y="8050"/>
                    </a:cubicBezTo>
                    <a:cubicBezTo>
                      <a:pt x="35631" y="8050"/>
                      <a:pt x="35631" y="8050"/>
                      <a:pt x="35631" y="8050"/>
                    </a:cubicBezTo>
                    <a:lnTo>
                      <a:pt x="35631" y="9291"/>
                    </a:lnTo>
                    <a:close/>
                    <a:moveTo>
                      <a:pt x="44241" y="6870"/>
                    </a:moveTo>
                    <a:cubicBezTo>
                      <a:pt x="44137" y="6870"/>
                      <a:pt x="44137" y="6870"/>
                      <a:pt x="44137" y="6870"/>
                    </a:cubicBezTo>
                    <a:cubicBezTo>
                      <a:pt x="44137" y="5629"/>
                      <a:pt x="44137" y="5629"/>
                      <a:pt x="44137" y="5629"/>
                    </a:cubicBezTo>
                    <a:cubicBezTo>
                      <a:pt x="44241" y="5629"/>
                      <a:pt x="44241" y="5629"/>
                      <a:pt x="44241" y="5629"/>
                    </a:cubicBezTo>
                    <a:lnTo>
                      <a:pt x="44241" y="6870"/>
                    </a:lnTo>
                    <a:close/>
                    <a:moveTo>
                      <a:pt x="35631" y="6810"/>
                    </a:moveTo>
                    <a:cubicBezTo>
                      <a:pt x="35527" y="6810"/>
                      <a:pt x="35527" y="6810"/>
                      <a:pt x="35527" y="6810"/>
                    </a:cubicBezTo>
                    <a:cubicBezTo>
                      <a:pt x="35527" y="5569"/>
                      <a:pt x="35527" y="5569"/>
                      <a:pt x="35527" y="5569"/>
                    </a:cubicBezTo>
                    <a:cubicBezTo>
                      <a:pt x="35631" y="5569"/>
                      <a:pt x="35631" y="5569"/>
                      <a:pt x="35631" y="5569"/>
                    </a:cubicBezTo>
                    <a:lnTo>
                      <a:pt x="35631" y="6810"/>
                    </a:lnTo>
                    <a:close/>
                    <a:moveTo>
                      <a:pt x="44241" y="4388"/>
                    </a:moveTo>
                    <a:cubicBezTo>
                      <a:pt x="44137" y="4388"/>
                      <a:pt x="44137" y="4388"/>
                      <a:pt x="44137" y="4388"/>
                    </a:cubicBezTo>
                    <a:cubicBezTo>
                      <a:pt x="44137" y="4267"/>
                      <a:pt x="44137" y="4267"/>
                      <a:pt x="44137" y="4267"/>
                    </a:cubicBezTo>
                    <a:cubicBezTo>
                      <a:pt x="44136" y="3896"/>
                      <a:pt x="44088" y="3528"/>
                      <a:pt x="43993" y="3174"/>
                    </a:cubicBezTo>
                    <a:cubicBezTo>
                      <a:pt x="44093" y="3147"/>
                      <a:pt x="44093" y="3147"/>
                      <a:pt x="44093" y="3147"/>
                    </a:cubicBezTo>
                    <a:cubicBezTo>
                      <a:pt x="44191" y="3510"/>
                      <a:pt x="44240" y="3887"/>
                      <a:pt x="44241" y="4267"/>
                    </a:cubicBezTo>
                    <a:lnTo>
                      <a:pt x="44241" y="4388"/>
                    </a:lnTo>
                    <a:close/>
                    <a:moveTo>
                      <a:pt x="35631" y="4328"/>
                    </a:moveTo>
                    <a:cubicBezTo>
                      <a:pt x="35527" y="4328"/>
                      <a:pt x="35527" y="4328"/>
                      <a:pt x="35527" y="4328"/>
                    </a:cubicBezTo>
                    <a:cubicBezTo>
                      <a:pt x="35527" y="4267"/>
                      <a:pt x="35527" y="4267"/>
                      <a:pt x="35527" y="4267"/>
                    </a:cubicBezTo>
                    <a:cubicBezTo>
                      <a:pt x="35527" y="3866"/>
                      <a:pt x="35582" y="3470"/>
                      <a:pt x="35690" y="3089"/>
                    </a:cubicBezTo>
                    <a:cubicBezTo>
                      <a:pt x="35790" y="3117"/>
                      <a:pt x="35790" y="3117"/>
                      <a:pt x="35790" y="3117"/>
                    </a:cubicBezTo>
                    <a:cubicBezTo>
                      <a:pt x="35684" y="3489"/>
                      <a:pt x="35631" y="3876"/>
                      <a:pt x="35631" y="4267"/>
                    </a:cubicBezTo>
                    <a:lnTo>
                      <a:pt x="35631" y="4328"/>
                    </a:lnTo>
                    <a:close/>
                    <a:moveTo>
                      <a:pt x="43507" y="2054"/>
                    </a:moveTo>
                    <a:cubicBezTo>
                      <a:pt x="43291" y="1707"/>
                      <a:pt x="43025" y="1393"/>
                      <a:pt x="42719" y="1122"/>
                    </a:cubicBezTo>
                    <a:cubicBezTo>
                      <a:pt x="42787" y="1044"/>
                      <a:pt x="42787" y="1044"/>
                      <a:pt x="42787" y="1044"/>
                    </a:cubicBezTo>
                    <a:cubicBezTo>
                      <a:pt x="43102" y="1322"/>
                      <a:pt x="43374" y="1643"/>
                      <a:pt x="43595" y="2000"/>
                    </a:cubicBezTo>
                    <a:lnTo>
                      <a:pt x="43507" y="2054"/>
                    </a:lnTo>
                    <a:close/>
                    <a:moveTo>
                      <a:pt x="36293" y="2004"/>
                    </a:moveTo>
                    <a:cubicBezTo>
                      <a:pt x="36205" y="1948"/>
                      <a:pt x="36205" y="1948"/>
                      <a:pt x="36205" y="1948"/>
                    </a:cubicBezTo>
                    <a:cubicBezTo>
                      <a:pt x="36431" y="1595"/>
                      <a:pt x="36708" y="1278"/>
                      <a:pt x="37026" y="1004"/>
                    </a:cubicBezTo>
                    <a:cubicBezTo>
                      <a:pt x="37094" y="1083"/>
                      <a:pt x="37094" y="1083"/>
                      <a:pt x="37094" y="1083"/>
                    </a:cubicBezTo>
                    <a:cubicBezTo>
                      <a:pt x="36783" y="1350"/>
                      <a:pt x="36513" y="1660"/>
                      <a:pt x="36293" y="2004"/>
                    </a:cubicBezTo>
                    <a:close/>
                    <a:moveTo>
                      <a:pt x="41696" y="454"/>
                    </a:moveTo>
                    <a:cubicBezTo>
                      <a:pt x="41325" y="283"/>
                      <a:pt x="40930" y="167"/>
                      <a:pt x="40525" y="111"/>
                    </a:cubicBezTo>
                    <a:cubicBezTo>
                      <a:pt x="40539" y="8"/>
                      <a:pt x="40539" y="8"/>
                      <a:pt x="40539" y="8"/>
                    </a:cubicBezTo>
                    <a:cubicBezTo>
                      <a:pt x="40955" y="66"/>
                      <a:pt x="41359" y="184"/>
                      <a:pt x="41740" y="360"/>
                    </a:cubicBezTo>
                    <a:lnTo>
                      <a:pt x="41696" y="454"/>
                    </a:lnTo>
                    <a:close/>
                    <a:moveTo>
                      <a:pt x="38125" y="430"/>
                    </a:moveTo>
                    <a:cubicBezTo>
                      <a:pt x="38083" y="335"/>
                      <a:pt x="38083" y="335"/>
                      <a:pt x="38083" y="335"/>
                    </a:cubicBezTo>
                    <a:cubicBezTo>
                      <a:pt x="38466" y="165"/>
                      <a:pt x="38872" y="52"/>
                      <a:pt x="39289" y="0"/>
                    </a:cubicBezTo>
                    <a:cubicBezTo>
                      <a:pt x="39301" y="103"/>
                      <a:pt x="39301" y="103"/>
                      <a:pt x="39301" y="103"/>
                    </a:cubicBezTo>
                    <a:cubicBezTo>
                      <a:pt x="38895" y="154"/>
                      <a:pt x="38499" y="264"/>
                      <a:pt x="38125" y="43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851843" y="1732748"/>
                <a:ext cx="70669" cy="19164"/>
              </a:xfrm>
              <a:custGeom>
                <a:avLst/>
                <a:gdLst/>
                <a:ahLst/>
                <a:cxnLst/>
                <a:rect l="l" t="t" r="r" b="b"/>
                <a:pathLst>
                  <a:path w="631" h="169" extrusionOk="0">
                    <a:moveTo>
                      <a:pt x="631" y="169"/>
                    </a:moveTo>
                    <a:cubicBezTo>
                      <a:pt x="418" y="169"/>
                      <a:pt x="206" y="146"/>
                      <a:pt x="0" y="101"/>
                    </a:cubicBezTo>
                    <a:cubicBezTo>
                      <a:pt x="22" y="0"/>
                      <a:pt x="22" y="0"/>
                      <a:pt x="22" y="0"/>
                    </a:cubicBezTo>
                    <a:cubicBezTo>
                      <a:pt x="221" y="43"/>
                      <a:pt x="425" y="65"/>
                      <a:pt x="631" y="65"/>
                    </a:cubicBezTo>
                    <a:lnTo>
                      <a:pt x="631" y="169"/>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 name="Google Shape;27;p3"/>
            <p:cNvGrpSpPr/>
            <p:nvPr/>
          </p:nvGrpSpPr>
          <p:grpSpPr>
            <a:xfrm rot="10800000">
              <a:off x="8708630" y="1335083"/>
              <a:ext cx="146306" cy="261940"/>
              <a:chOff x="7419591" y="3612333"/>
              <a:chExt cx="146306" cy="261940"/>
            </a:xfrm>
          </p:grpSpPr>
          <p:sp>
            <p:nvSpPr>
              <p:cNvPr id="28" name="Google Shape;28;p3"/>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3"/>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3"/>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3"/>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3"/>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3"/>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3"/>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3"/>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0" name="Google Shape;50;p3"/>
          <p:cNvGrpSpPr/>
          <p:nvPr/>
        </p:nvGrpSpPr>
        <p:grpSpPr>
          <a:xfrm>
            <a:off x="-3927065" y="666727"/>
            <a:ext cx="5508224" cy="4921317"/>
            <a:chOff x="-3927065" y="666727"/>
            <a:chExt cx="5508224" cy="4921317"/>
          </a:xfrm>
        </p:grpSpPr>
        <p:grpSp>
          <p:nvGrpSpPr>
            <p:cNvPr id="51" name="Google Shape;51;p3"/>
            <p:cNvGrpSpPr/>
            <p:nvPr/>
          </p:nvGrpSpPr>
          <p:grpSpPr>
            <a:xfrm flipH="1">
              <a:off x="-3927065" y="666727"/>
              <a:ext cx="5508224" cy="4921317"/>
              <a:chOff x="8071772" y="-317844"/>
              <a:chExt cx="5778059" cy="5162401"/>
            </a:xfrm>
          </p:grpSpPr>
          <p:sp>
            <p:nvSpPr>
              <p:cNvPr id="52" name="Google Shape;52;p3"/>
              <p:cNvSpPr/>
              <p:nvPr/>
            </p:nvSpPr>
            <p:spPr>
              <a:xfrm>
                <a:off x="8071772" y="-317844"/>
                <a:ext cx="5778059" cy="5162401"/>
              </a:xfrm>
              <a:custGeom>
                <a:avLst/>
                <a:gdLst/>
                <a:ahLst/>
                <a:cxnLst/>
                <a:rect l="l" t="t" r="r" b="b"/>
                <a:pathLst>
                  <a:path w="51982" h="46437" extrusionOk="0">
                    <a:moveTo>
                      <a:pt x="1275" y="46437"/>
                    </a:moveTo>
                    <a:cubicBezTo>
                      <a:pt x="0" y="46437"/>
                      <a:pt x="0" y="46437"/>
                      <a:pt x="0" y="46437"/>
                    </a:cubicBezTo>
                    <a:cubicBezTo>
                      <a:pt x="0" y="43439"/>
                      <a:pt x="0" y="43439"/>
                      <a:pt x="0" y="43439"/>
                    </a:cubicBezTo>
                    <a:cubicBezTo>
                      <a:pt x="1275" y="43422"/>
                      <a:pt x="1275" y="43422"/>
                      <a:pt x="1275" y="43422"/>
                    </a:cubicBezTo>
                    <a:cubicBezTo>
                      <a:pt x="2011" y="43422"/>
                      <a:pt x="2610" y="42823"/>
                      <a:pt x="2610" y="42087"/>
                    </a:cubicBezTo>
                    <a:cubicBezTo>
                      <a:pt x="2610" y="26691"/>
                      <a:pt x="2610" y="26691"/>
                      <a:pt x="2610" y="26691"/>
                    </a:cubicBezTo>
                    <a:cubicBezTo>
                      <a:pt x="2610" y="23517"/>
                      <a:pt x="5192" y="20935"/>
                      <a:pt x="8366" y="20935"/>
                    </a:cubicBezTo>
                    <a:cubicBezTo>
                      <a:pt x="11540" y="20935"/>
                      <a:pt x="14122" y="23517"/>
                      <a:pt x="14122" y="26691"/>
                    </a:cubicBezTo>
                    <a:cubicBezTo>
                      <a:pt x="14122" y="31798"/>
                      <a:pt x="14122" y="31798"/>
                      <a:pt x="14122" y="31798"/>
                    </a:cubicBezTo>
                    <a:cubicBezTo>
                      <a:pt x="14122" y="33310"/>
                      <a:pt x="15352" y="34539"/>
                      <a:pt x="16863" y="34539"/>
                    </a:cubicBezTo>
                    <a:cubicBezTo>
                      <a:pt x="17089" y="34539"/>
                      <a:pt x="17089" y="34539"/>
                      <a:pt x="17089" y="34539"/>
                    </a:cubicBezTo>
                    <a:cubicBezTo>
                      <a:pt x="18600" y="34539"/>
                      <a:pt x="19830" y="33310"/>
                      <a:pt x="19830" y="31798"/>
                    </a:cubicBezTo>
                    <a:cubicBezTo>
                      <a:pt x="19830" y="16859"/>
                      <a:pt x="19830" y="16859"/>
                      <a:pt x="19830" y="16859"/>
                    </a:cubicBezTo>
                    <a:cubicBezTo>
                      <a:pt x="19830" y="13686"/>
                      <a:pt x="22412" y="11103"/>
                      <a:pt x="25586" y="11103"/>
                    </a:cubicBezTo>
                    <a:cubicBezTo>
                      <a:pt x="25698" y="11103"/>
                      <a:pt x="25698" y="11103"/>
                      <a:pt x="25698" y="11103"/>
                    </a:cubicBezTo>
                    <a:cubicBezTo>
                      <a:pt x="28872" y="11103"/>
                      <a:pt x="31454" y="13686"/>
                      <a:pt x="31454" y="16859"/>
                    </a:cubicBezTo>
                    <a:cubicBezTo>
                      <a:pt x="31454" y="27421"/>
                      <a:pt x="31454" y="27421"/>
                      <a:pt x="31454" y="27421"/>
                    </a:cubicBezTo>
                    <a:cubicBezTo>
                      <a:pt x="31454" y="28933"/>
                      <a:pt x="32684" y="30162"/>
                      <a:pt x="34195" y="30162"/>
                    </a:cubicBezTo>
                    <a:cubicBezTo>
                      <a:pt x="34308" y="30162"/>
                      <a:pt x="34308" y="30162"/>
                      <a:pt x="34308" y="30162"/>
                    </a:cubicBezTo>
                    <a:cubicBezTo>
                      <a:pt x="35819" y="30162"/>
                      <a:pt x="37049" y="28933"/>
                      <a:pt x="37049" y="27421"/>
                    </a:cubicBezTo>
                    <a:cubicBezTo>
                      <a:pt x="37049" y="5756"/>
                      <a:pt x="37049" y="5756"/>
                      <a:pt x="37049" y="5756"/>
                    </a:cubicBezTo>
                    <a:cubicBezTo>
                      <a:pt x="37049" y="2582"/>
                      <a:pt x="39631" y="0"/>
                      <a:pt x="42805" y="0"/>
                    </a:cubicBezTo>
                    <a:cubicBezTo>
                      <a:pt x="42918" y="0"/>
                      <a:pt x="42918" y="0"/>
                      <a:pt x="42918" y="0"/>
                    </a:cubicBezTo>
                    <a:cubicBezTo>
                      <a:pt x="46091" y="0"/>
                      <a:pt x="48674" y="2582"/>
                      <a:pt x="48674" y="5756"/>
                    </a:cubicBezTo>
                    <a:cubicBezTo>
                      <a:pt x="48674" y="15639"/>
                      <a:pt x="48674" y="15639"/>
                      <a:pt x="48674" y="15639"/>
                    </a:cubicBezTo>
                    <a:cubicBezTo>
                      <a:pt x="48674" y="16406"/>
                      <a:pt x="49298" y="17031"/>
                      <a:pt x="50066" y="17031"/>
                    </a:cubicBezTo>
                    <a:cubicBezTo>
                      <a:pt x="51982" y="17058"/>
                      <a:pt x="51982" y="17058"/>
                      <a:pt x="51982" y="17058"/>
                    </a:cubicBezTo>
                    <a:cubicBezTo>
                      <a:pt x="51982" y="20034"/>
                      <a:pt x="51982" y="20034"/>
                      <a:pt x="51982" y="20034"/>
                    </a:cubicBezTo>
                    <a:cubicBezTo>
                      <a:pt x="50066" y="20046"/>
                      <a:pt x="50066" y="20046"/>
                      <a:pt x="50066" y="20046"/>
                    </a:cubicBezTo>
                    <a:cubicBezTo>
                      <a:pt x="47636" y="20046"/>
                      <a:pt x="45659" y="18069"/>
                      <a:pt x="45659" y="15639"/>
                    </a:cubicBezTo>
                    <a:cubicBezTo>
                      <a:pt x="45659" y="5756"/>
                      <a:pt x="45659" y="5756"/>
                      <a:pt x="45659" y="5756"/>
                    </a:cubicBezTo>
                    <a:cubicBezTo>
                      <a:pt x="45659" y="4244"/>
                      <a:pt x="44429" y="3015"/>
                      <a:pt x="42918" y="3015"/>
                    </a:cubicBezTo>
                    <a:cubicBezTo>
                      <a:pt x="42805" y="3015"/>
                      <a:pt x="42805" y="3015"/>
                      <a:pt x="42805" y="3015"/>
                    </a:cubicBezTo>
                    <a:cubicBezTo>
                      <a:pt x="41294" y="3015"/>
                      <a:pt x="40064" y="4244"/>
                      <a:pt x="40064" y="5756"/>
                    </a:cubicBezTo>
                    <a:cubicBezTo>
                      <a:pt x="40064" y="27421"/>
                      <a:pt x="40064" y="27421"/>
                      <a:pt x="40064" y="27421"/>
                    </a:cubicBezTo>
                    <a:cubicBezTo>
                      <a:pt x="40064" y="30595"/>
                      <a:pt x="37482" y="33177"/>
                      <a:pt x="34308" y="33177"/>
                    </a:cubicBezTo>
                    <a:cubicBezTo>
                      <a:pt x="34195" y="33177"/>
                      <a:pt x="34195" y="33177"/>
                      <a:pt x="34195" y="33177"/>
                    </a:cubicBezTo>
                    <a:cubicBezTo>
                      <a:pt x="31021" y="33177"/>
                      <a:pt x="28439" y="30595"/>
                      <a:pt x="28439" y="27421"/>
                    </a:cubicBezTo>
                    <a:cubicBezTo>
                      <a:pt x="28439" y="16859"/>
                      <a:pt x="28439" y="16859"/>
                      <a:pt x="28439" y="16859"/>
                    </a:cubicBezTo>
                    <a:cubicBezTo>
                      <a:pt x="28439" y="15348"/>
                      <a:pt x="27210" y="14118"/>
                      <a:pt x="25698" y="14118"/>
                    </a:cubicBezTo>
                    <a:cubicBezTo>
                      <a:pt x="25586" y="14118"/>
                      <a:pt x="25586" y="14118"/>
                      <a:pt x="25586" y="14118"/>
                    </a:cubicBezTo>
                    <a:cubicBezTo>
                      <a:pt x="24074" y="14118"/>
                      <a:pt x="22845" y="15348"/>
                      <a:pt x="22845" y="16859"/>
                    </a:cubicBezTo>
                    <a:cubicBezTo>
                      <a:pt x="22845" y="31798"/>
                      <a:pt x="22845" y="31798"/>
                      <a:pt x="22845" y="31798"/>
                    </a:cubicBezTo>
                    <a:cubicBezTo>
                      <a:pt x="22845" y="34972"/>
                      <a:pt x="20262" y="37554"/>
                      <a:pt x="17089" y="37554"/>
                    </a:cubicBezTo>
                    <a:cubicBezTo>
                      <a:pt x="16863" y="37554"/>
                      <a:pt x="16863" y="37554"/>
                      <a:pt x="16863" y="37554"/>
                    </a:cubicBezTo>
                    <a:cubicBezTo>
                      <a:pt x="13689" y="37554"/>
                      <a:pt x="11107" y="34972"/>
                      <a:pt x="11107" y="31798"/>
                    </a:cubicBezTo>
                    <a:cubicBezTo>
                      <a:pt x="11107" y="26691"/>
                      <a:pt x="11107" y="26691"/>
                      <a:pt x="11107" y="26691"/>
                    </a:cubicBezTo>
                    <a:cubicBezTo>
                      <a:pt x="11107" y="25179"/>
                      <a:pt x="9878" y="23950"/>
                      <a:pt x="8366" y="23950"/>
                    </a:cubicBezTo>
                    <a:cubicBezTo>
                      <a:pt x="6855" y="23950"/>
                      <a:pt x="5625" y="25179"/>
                      <a:pt x="5625" y="26691"/>
                    </a:cubicBezTo>
                    <a:cubicBezTo>
                      <a:pt x="5625" y="42087"/>
                      <a:pt x="5625" y="42087"/>
                      <a:pt x="5625" y="42087"/>
                    </a:cubicBezTo>
                    <a:cubicBezTo>
                      <a:pt x="5625" y="44485"/>
                      <a:pt x="3674" y="46437"/>
                      <a:pt x="1275" y="464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8403556" y="-150155"/>
                <a:ext cx="5040210" cy="4768407"/>
              </a:xfrm>
              <a:custGeom>
                <a:avLst/>
                <a:gdLst/>
                <a:ahLst/>
                <a:cxnLst/>
                <a:rect l="l" t="t" r="r" b="b"/>
                <a:pathLst>
                  <a:path w="45345" h="42891" extrusionOk="0">
                    <a:moveTo>
                      <a:pt x="64" y="42891"/>
                    </a:moveTo>
                    <a:cubicBezTo>
                      <a:pt x="0" y="42809"/>
                      <a:pt x="0" y="42809"/>
                      <a:pt x="0" y="42809"/>
                    </a:cubicBezTo>
                    <a:cubicBezTo>
                      <a:pt x="321" y="42561"/>
                      <a:pt x="590" y="42241"/>
                      <a:pt x="776" y="41882"/>
                    </a:cubicBezTo>
                    <a:cubicBezTo>
                      <a:pt x="868" y="41930"/>
                      <a:pt x="868" y="41930"/>
                      <a:pt x="868" y="41930"/>
                    </a:cubicBezTo>
                    <a:cubicBezTo>
                      <a:pt x="675" y="42302"/>
                      <a:pt x="397" y="42634"/>
                      <a:pt x="64" y="42891"/>
                    </a:cubicBezTo>
                    <a:close/>
                    <a:moveTo>
                      <a:pt x="1190" y="40719"/>
                    </a:moveTo>
                    <a:cubicBezTo>
                      <a:pt x="1086" y="40714"/>
                      <a:pt x="1086" y="40714"/>
                      <a:pt x="1086" y="40714"/>
                    </a:cubicBezTo>
                    <a:cubicBezTo>
                      <a:pt x="1087" y="40676"/>
                      <a:pt x="1088" y="40637"/>
                      <a:pt x="1088" y="40598"/>
                    </a:cubicBezTo>
                    <a:cubicBezTo>
                      <a:pt x="1088" y="39476"/>
                      <a:pt x="1088" y="39476"/>
                      <a:pt x="1088" y="39476"/>
                    </a:cubicBezTo>
                    <a:cubicBezTo>
                      <a:pt x="1192" y="39476"/>
                      <a:pt x="1192" y="39476"/>
                      <a:pt x="1192" y="39476"/>
                    </a:cubicBezTo>
                    <a:cubicBezTo>
                      <a:pt x="1192" y="40598"/>
                      <a:pt x="1192" y="40598"/>
                      <a:pt x="1192" y="40598"/>
                    </a:cubicBezTo>
                    <a:cubicBezTo>
                      <a:pt x="1192" y="40639"/>
                      <a:pt x="1191" y="40679"/>
                      <a:pt x="1190" y="40719"/>
                    </a:cubicBezTo>
                    <a:close/>
                    <a:moveTo>
                      <a:pt x="1192" y="38235"/>
                    </a:moveTo>
                    <a:cubicBezTo>
                      <a:pt x="1088" y="38235"/>
                      <a:pt x="1088" y="38235"/>
                      <a:pt x="1088" y="38235"/>
                    </a:cubicBezTo>
                    <a:cubicBezTo>
                      <a:pt x="1088" y="36994"/>
                      <a:pt x="1088" y="36994"/>
                      <a:pt x="1088" y="36994"/>
                    </a:cubicBezTo>
                    <a:cubicBezTo>
                      <a:pt x="1192" y="36994"/>
                      <a:pt x="1192" y="36994"/>
                      <a:pt x="1192" y="36994"/>
                    </a:cubicBezTo>
                    <a:lnTo>
                      <a:pt x="1192" y="38235"/>
                    </a:lnTo>
                    <a:close/>
                    <a:moveTo>
                      <a:pt x="1192" y="35754"/>
                    </a:moveTo>
                    <a:cubicBezTo>
                      <a:pt x="1088" y="35754"/>
                      <a:pt x="1088" y="35754"/>
                      <a:pt x="1088" y="35754"/>
                    </a:cubicBezTo>
                    <a:cubicBezTo>
                      <a:pt x="1088" y="34513"/>
                      <a:pt x="1088" y="34513"/>
                      <a:pt x="1088" y="34513"/>
                    </a:cubicBezTo>
                    <a:cubicBezTo>
                      <a:pt x="1192" y="34513"/>
                      <a:pt x="1192" y="34513"/>
                      <a:pt x="1192" y="34513"/>
                    </a:cubicBezTo>
                    <a:lnTo>
                      <a:pt x="1192" y="35754"/>
                    </a:lnTo>
                    <a:close/>
                    <a:moveTo>
                      <a:pt x="14111" y="34610"/>
                    </a:moveTo>
                    <a:cubicBezTo>
                      <a:pt x="13886" y="34610"/>
                      <a:pt x="13886" y="34610"/>
                      <a:pt x="13886" y="34610"/>
                    </a:cubicBezTo>
                    <a:cubicBezTo>
                      <a:pt x="13564" y="34610"/>
                      <a:pt x="13244" y="34574"/>
                      <a:pt x="12934" y="34504"/>
                    </a:cubicBezTo>
                    <a:cubicBezTo>
                      <a:pt x="12957" y="34403"/>
                      <a:pt x="12957" y="34403"/>
                      <a:pt x="12957" y="34403"/>
                    </a:cubicBezTo>
                    <a:cubicBezTo>
                      <a:pt x="13259" y="34471"/>
                      <a:pt x="13572" y="34506"/>
                      <a:pt x="13886" y="34506"/>
                    </a:cubicBezTo>
                    <a:cubicBezTo>
                      <a:pt x="14177" y="34505"/>
                      <a:pt x="14177" y="34505"/>
                      <a:pt x="14177" y="34505"/>
                    </a:cubicBezTo>
                    <a:cubicBezTo>
                      <a:pt x="14179" y="34609"/>
                      <a:pt x="14179" y="34609"/>
                      <a:pt x="14179" y="34609"/>
                    </a:cubicBezTo>
                    <a:lnTo>
                      <a:pt x="14111" y="34610"/>
                    </a:lnTo>
                    <a:close/>
                    <a:moveTo>
                      <a:pt x="15413" y="34409"/>
                    </a:moveTo>
                    <a:cubicBezTo>
                      <a:pt x="15382" y="34310"/>
                      <a:pt x="15382" y="34310"/>
                      <a:pt x="15382" y="34310"/>
                    </a:cubicBezTo>
                    <a:cubicBezTo>
                      <a:pt x="15771" y="34186"/>
                      <a:pt x="16141" y="34006"/>
                      <a:pt x="16479" y="33774"/>
                    </a:cubicBezTo>
                    <a:cubicBezTo>
                      <a:pt x="16538" y="33860"/>
                      <a:pt x="16538" y="33860"/>
                      <a:pt x="16538" y="33860"/>
                    </a:cubicBezTo>
                    <a:cubicBezTo>
                      <a:pt x="16191" y="34098"/>
                      <a:pt x="15813" y="34282"/>
                      <a:pt x="15413" y="34409"/>
                    </a:cubicBezTo>
                    <a:close/>
                    <a:moveTo>
                      <a:pt x="11767" y="34053"/>
                    </a:moveTo>
                    <a:cubicBezTo>
                      <a:pt x="11403" y="33846"/>
                      <a:pt x="11070" y="33587"/>
                      <a:pt x="10780" y="33284"/>
                    </a:cubicBezTo>
                    <a:cubicBezTo>
                      <a:pt x="10855" y="33212"/>
                      <a:pt x="10855" y="33212"/>
                      <a:pt x="10855" y="33212"/>
                    </a:cubicBezTo>
                    <a:cubicBezTo>
                      <a:pt x="11138" y="33508"/>
                      <a:pt x="11463" y="33761"/>
                      <a:pt x="11818" y="33962"/>
                    </a:cubicBezTo>
                    <a:lnTo>
                      <a:pt x="11767" y="34053"/>
                    </a:lnTo>
                    <a:close/>
                    <a:moveTo>
                      <a:pt x="1192" y="33272"/>
                    </a:moveTo>
                    <a:cubicBezTo>
                      <a:pt x="1088" y="33272"/>
                      <a:pt x="1088" y="33272"/>
                      <a:pt x="1088" y="33272"/>
                    </a:cubicBezTo>
                    <a:cubicBezTo>
                      <a:pt x="1088" y="32032"/>
                      <a:pt x="1088" y="32032"/>
                      <a:pt x="1088" y="32032"/>
                    </a:cubicBezTo>
                    <a:cubicBezTo>
                      <a:pt x="1192" y="32032"/>
                      <a:pt x="1192" y="32032"/>
                      <a:pt x="1192" y="32032"/>
                    </a:cubicBezTo>
                    <a:lnTo>
                      <a:pt x="1192" y="33272"/>
                    </a:lnTo>
                    <a:close/>
                    <a:moveTo>
                      <a:pt x="17457" y="33011"/>
                    </a:moveTo>
                    <a:cubicBezTo>
                      <a:pt x="17376" y="32946"/>
                      <a:pt x="17376" y="32946"/>
                      <a:pt x="17376" y="32946"/>
                    </a:cubicBezTo>
                    <a:cubicBezTo>
                      <a:pt x="17634" y="32627"/>
                      <a:pt x="17843" y="32274"/>
                      <a:pt x="17998" y="31895"/>
                    </a:cubicBezTo>
                    <a:cubicBezTo>
                      <a:pt x="18094" y="31935"/>
                      <a:pt x="18094" y="31935"/>
                      <a:pt x="18094" y="31935"/>
                    </a:cubicBezTo>
                    <a:cubicBezTo>
                      <a:pt x="17935" y="32322"/>
                      <a:pt x="17721" y="32685"/>
                      <a:pt x="17457" y="33011"/>
                    </a:cubicBezTo>
                    <a:close/>
                    <a:moveTo>
                      <a:pt x="10054" y="32265"/>
                    </a:moveTo>
                    <a:cubicBezTo>
                      <a:pt x="9863" y="31891"/>
                      <a:pt x="9728" y="31492"/>
                      <a:pt x="9654" y="31079"/>
                    </a:cubicBezTo>
                    <a:cubicBezTo>
                      <a:pt x="9756" y="31061"/>
                      <a:pt x="9756" y="31061"/>
                      <a:pt x="9756" y="31061"/>
                    </a:cubicBezTo>
                    <a:cubicBezTo>
                      <a:pt x="9829" y="31464"/>
                      <a:pt x="9960" y="31853"/>
                      <a:pt x="10147" y="32217"/>
                    </a:cubicBezTo>
                    <a:lnTo>
                      <a:pt x="10054" y="32265"/>
                    </a:lnTo>
                    <a:close/>
                    <a:moveTo>
                      <a:pt x="1192" y="30791"/>
                    </a:moveTo>
                    <a:cubicBezTo>
                      <a:pt x="1088" y="30791"/>
                      <a:pt x="1088" y="30791"/>
                      <a:pt x="1088" y="30791"/>
                    </a:cubicBezTo>
                    <a:cubicBezTo>
                      <a:pt x="1088" y="29550"/>
                      <a:pt x="1088" y="29550"/>
                      <a:pt x="1088" y="29550"/>
                    </a:cubicBezTo>
                    <a:cubicBezTo>
                      <a:pt x="1192" y="29550"/>
                      <a:pt x="1192" y="29550"/>
                      <a:pt x="1192" y="29550"/>
                    </a:cubicBezTo>
                    <a:lnTo>
                      <a:pt x="1192" y="30791"/>
                    </a:lnTo>
                    <a:close/>
                    <a:moveTo>
                      <a:pt x="18392" y="30719"/>
                    </a:moveTo>
                    <a:cubicBezTo>
                      <a:pt x="18289" y="30710"/>
                      <a:pt x="18289" y="30710"/>
                      <a:pt x="18289" y="30710"/>
                    </a:cubicBezTo>
                    <a:cubicBezTo>
                      <a:pt x="18301" y="30578"/>
                      <a:pt x="18307" y="30443"/>
                      <a:pt x="18307" y="30309"/>
                    </a:cubicBezTo>
                    <a:cubicBezTo>
                      <a:pt x="18307" y="29475"/>
                      <a:pt x="18307" y="29475"/>
                      <a:pt x="18307" y="29475"/>
                    </a:cubicBezTo>
                    <a:cubicBezTo>
                      <a:pt x="18411" y="29475"/>
                      <a:pt x="18411" y="29475"/>
                      <a:pt x="18411" y="29475"/>
                    </a:cubicBezTo>
                    <a:cubicBezTo>
                      <a:pt x="18411" y="30309"/>
                      <a:pt x="18411" y="30309"/>
                      <a:pt x="18411" y="30309"/>
                    </a:cubicBezTo>
                    <a:cubicBezTo>
                      <a:pt x="18411" y="30446"/>
                      <a:pt x="18405" y="30584"/>
                      <a:pt x="18392" y="30719"/>
                    </a:cubicBezTo>
                    <a:close/>
                    <a:moveTo>
                      <a:pt x="31073" y="30231"/>
                    </a:moveTo>
                    <a:cubicBezTo>
                      <a:pt x="30653" y="30217"/>
                      <a:pt x="30239" y="30142"/>
                      <a:pt x="29842" y="30008"/>
                    </a:cubicBezTo>
                    <a:cubicBezTo>
                      <a:pt x="29876" y="29910"/>
                      <a:pt x="29876" y="29910"/>
                      <a:pt x="29876" y="29910"/>
                    </a:cubicBezTo>
                    <a:cubicBezTo>
                      <a:pt x="30262" y="30040"/>
                      <a:pt x="30666" y="30113"/>
                      <a:pt x="31077" y="30127"/>
                    </a:cubicBezTo>
                    <a:lnTo>
                      <a:pt x="31073" y="30231"/>
                    </a:lnTo>
                    <a:close/>
                    <a:moveTo>
                      <a:pt x="32319" y="30119"/>
                    </a:moveTo>
                    <a:cubicBezTo>
                      <a:pt x="32295" y="30018"/>
                      <a:pt x="32295" y="30018"/>
                      <a:pt x="32295" y="30018"/>
                    </a:cubicBezTo>
                    <a:cubicBezTo>
                      <a:pt x="32693" y="29924"/>
                      <a:pt x="33075" y="29772"/>
                      <a:pt x="33429" y="29567"/>
                    </a:cubicBezTo>
                    <a:cubicBezTo>
                      <a:pt x="33481" y="29657"/>
                      <a:pt x="33481" y="29657"/>
                      <a:pt x="33481" y="29657"/>
                    </a:cubicBezTo>
                    <a:cubicBezTo>
                      <a:pt x="33118" y="29868"/>
                      <a:pt x="32727" y="30023"/>
                      <a:pt x="32319" y="30119"/>
                    </a:cubicBezTo>
                    <a:close/>
                    <a:moveTo>
                      <a:pt x="9689" y="29834"/>
                    </a:moveTo>
                    <a:cubicBezTo>
                      <a:pt x="9585" y="29834"/>
                      <a:pt x="9585" y="29834"/>
                      <a:pt x="9585" y="29834"/>
                    </a:cubicBezTo>
                    <a:cubicBezTo>
                      <a:pt x="9585" y="28593"/>
                      <a:pt x="9585" y="28593"/>
                      <a:pt x="9585" y="28593"/>
                    </a:cubicBezTo>
                    <a:cubicBezTo>
                      <a:pt x="9689" y="28593"/>
                      <a:pt x="9689" y="28593"/>
                      <a:pt x="9689" y="28593"/>
                    </a:cubicBezTo>
                    <a:lnTo>
                      <a:pt x="9689" y="29834"/>
                    </a:lnTo>
                    <a:close/>
                    <a:moveTo>
                      <a:pt x="28728" y="29439"/>
                    </a:moveTo>
                    <a:cubicBezTo>
                      <a:pt x="28386" y="29196"/>
                      <a:pt x="28082" y="28905"/>
                      <a:pt x="27824" y="28574"/>
                    </a:cubicBezTo>
                    <a:cubicBezTo>
                      <a:pt x="27906" y="28510"/>
                      <a:pt x="27906" y="28510"/>
                      <a:pt x="27906" y="28510"/>
                    </a:cubicBezTo>
                    <a:cubicBezTo>
                      <a:pt x="28158" y="28833"/>
                      <a:pt x="28455" y="29117"/>
                      <a:pt x="28788" y="29355"/>
                    </a:cubicBezTo>
                    <a:lnTo>
                      <a:pt x="28728" y="29439"/>
                    </a:lnTo>
                    <a:close/>
                    <a:moveTo>
                      <a:pt x="34462" y="28880"/>
                    </a:moveTo>
                    <a:cubicBezTo>
                      <a:pt x="34386" y="28809"/>
                      <a:pt x="34386" y="28809"/>
                      <a:pt x="34386" y="28809"/>
                    </a:cubicBezTo>
                    <a:cubicBezTo>
                      <a:pt x="34668" y="28510"/>
                      <a:pt x="34903" y="28173"/>
                      <a:pt x="35086" y="27808"/>
                    </a:cubicBezTo>
                    <a:cubicBezTo>
                      <a:pt x="35179" y="27854"/>
                      <a:pt x="35179" y="27854"/>
                      <a:pt x="35179" y="27854"/>
                    </a:cubicBezTo>
                    <a:cubicBezTo>
                      <a:pt x="34991" y="28229"/>
                      <a:pt x="34750" y="28574"/>
                      <a:pt x="34462" y="28880"/>
                    </a:cubicBezTo>
                    <a:close/>
                    <a:moveTo>
                      <a:pt x="1192" y="28310"/>
                    </a:moveTo>
                    <a:cubicBezTo>
                      <a:pt x="1088" y="28310"/>
                      <a:pt x="1088" y="28310"/>
                      <a:pt x="1088" y="28310"/>
                    </a:cubicBezTo>
                    <a:cubicBezTo>
                      <a:pt x="1088" y="27069"/>
                      <a:pt x="1088" y="27069"/>
                      <a:pt x="1088" y="27069"/>
                    </a:cubicBezTo>
                    <a:cubicBezTo>
                      <a:pt x="1192" y="27069"/>
                      <a:pt x="1192" y="27069"/>
                      <a:pt x="1192" y="27069"/>
                    </a:cubicBezTo>
                    <a:lnTo>
                      <a:pt x="1192" y="28310"/>
                    </a:lnTo>
                    <a:close/>
                    <a:moveTo>
                      <a:pt x="18411" y="28234"/>
                    </a:moveTo>
                    <a:cubicBezTo>
                      <a:pt x="18307" y="28234"/>
                      <a:pt x="18307" y="28234"/>
                      <a:pt x="18307" y="28234"/>
                    </a:cubicBezTo>
                    <a:cubicBezTo>
                      <a:pt x="18307" y="26993"/>
                      <a:pt x="18307" y="26993"/>
                      <a:pt x="18307" y="26993"/>
                    </a:cubicBezTo>
                    <a:cubicBezTo>
                      <a:pt x="18411" y="26993"/>
                      <a:pt x="18411" y="26993"/>
                      <a:pt x="18411" y="26993"/>
                    </a:cubicBezTo>
                    <a:lnTo>
                      <a:pt x="18411" y="28234"/>
                    </a:lnTo>
                    <a:close/>
                    <a:moveTo>
                      <a:pt x="27206" y="27486"/>
                    </a:moveTo>
                    <a:cubicBezTo>
                      <a:pt x="27055" y="27096"/>
                      <a:pt x="26962" y="26686"/>
                      <a:pt x="26930" y="26266"/>
                    </a:cubicBezTo>
                    <a:cubicBezTo>
                      <a:pt x="27034" y="26258"/>
                      <a:pt x="27034" y="26258"/>
                      <a:pt x="27034" y="26258"/>
                    </a:cubicBezTo>
                    <a:cubicBezTo>
                      <a:pt x="27065" y="26668"/>
                      <a:pt x="27156" y="27068"/>
                      <a:pt x="27303" y="27449"/>
                    </a:cubicBezTo>
                    <a:lnTo>
                      <a:pt x="27206" y="27486"/>
                    </a:lnTo>
                    <a:close/>
                    <a:moveTo>
                      <a:pt x="9689" y="27352"/>
                    </a:moveTo>
                    <a:cubicBezTo>
                      <a:pt x="9585" y="27352"/>
                      <a:pt x="9585" y="27352"/>
                      <a:pt x="9585" y="27352"/>
                    </a:cubicBezTo>
                    <a:cubicBezTo>
                      <a:pt x="9585" y="26112"/>
                      <a:pt x="9585" y="26112"/>
                      <a:pt x="9585" y="26112"/>
                    </a:cubicBezTo>
                    <a:cubicBezTo>
                      <a:pt x="9689" y="26112"/>
                      <a:pt x="9689" y="26112"/>
                      <a:pt x="9689" y="26112"/>
                    </a:cubicBezTo>
                    <a:lnTo>
                      <a:pt x="9689" y="27352"/>
                    </a:lnTo>
                    <a:close/>
                    <a:moveTo>
                      <a:pt x="35569" y="26666"/>
                    </a:moveTo>
                    <a:cubicBezTo>
                      <a:pt x="35466" y="26648"/>
                      <a:pt x="35466" y="26648"/>
                      <a:pt x="35466" y="26648"/>
                    </a:cubicBezTo>
                    <a:cubicBezTo>
                      <a:pt x="35506" y="26413"/>
                      <a:pt x="35527" y="26173"/>
                      <a:pt x="35527" y="25932"/>
                    </a:cubicBezTo>
                    <a:cubicBezTo>
                      <a:pt x="35527" y="25420"/>
                      <a:pt x="35527" y="25420"/>
                      <a:pt x="35527" y="25420"/>
                    </a:cubicBezTo>
                    <a:cubicBezTo>
                      <a:pt x="35631" y="25420"/>
                      <a:pt x="35631" y="25420"/>
                      <a:pt x="35631" y="25420"/>
                    </a:cubicBezTo>
                    <a:cubicBezTo>
                      <a:pt x="35631" y="25932"/>
                      <a:pt x="35631" y="25932"/>
                      <a:pt x="35631" y="25932"/>
                    </a:cubicBezTo>
                    <a:cubicBezTo>
                      <a:pt x="35631" y="26179"/>
                      <a:pt x="35610" y="26425"/>
                      <a:pt x="35569" y="26666"/>
                    </a:cubicBezTo>
                    <a:close/>
                    <a:moveTo>
                      <a:pt x="1192" y="25828"/>
                    </a:moveTo>
                    <a:cubicBezTo>
                      <a:pt x="1088" y="25828"/>
                      <a:pt x="1088" y="25828"/>
                      <a:pt x="1088" y="25828"/>
                    </a:cubicBezTo>
                    <a:cubicBezTo>
                      <a:pt x="1088" y="25202"/>
                      <a:pt x="1088" y="25202"/>
                      <a:pt x="1088" y="25202"/>
                    </a:cubicBezTo>
                    <a:cubicBezTo>
                      <a:pt x="1088" y="24995"/>
                      <a:pt x="1103" y="24786"/>
                      <a:pt x="1132" y="24583"/>
                    </a:cubicBezTo>
                    <a:cubicBezTo>
                      <a:pt x="1235" y="24597"/>
                      <a:pt x="1235" y="24597"/>
                      <a:pt x="1235" y="24597"/>
                    </a:cubicBezTo>
                    <a:cubicBezTo>
                      <a:pt x="1207" y="24796"/>
                      <a:pt x="1192" y="25000"/>
                      <a:pt x="1192" y="25202"/>
                    </a:cubicBezTo>
                    <a:lnTo>
                      <a:pt x="1192" y="25828"/>
                    </a:lnTo>
                    <a:close/>
                    <a:moveTo>
                      <a:pt x="18411" y="25753"/>
                    </a:moveTo>
                    <a:cubicBezTo>
                      <a:pt x="18307" y="25753"/>
                      <a:pt x="18307" y="25753"/>
                      <a:pt x="18307" y="25753"/>
                    </a:cubicBezTo>
                    <a:cubicBezTo>
                      <a:pt x="18307" y="24512"/>
                      <a:pt x="18307" y="24512"/>
                      <a:pt x="18307" y="24512"/>
                    </a:cubicBezTo>
                    <a:cubicBezTo>
                      <a:pt x="18411" y="24512"/>
                      <a:pt x="18411" y="24512"/>
                      <a:pt x="18411" y="24512"/>
                    </a:cubicBezTo>
                    <a:lnTo>
                      <a:pt x="18411" y="25753"/>
                    </a:lnTo>
                    <a:close/>
                    <a:moveTo>
                      <a:pt x="27021" y="25022"/>
                    </a:moveTo>
                    <a:cubicBezTo>
                      <a:pt x="26917" y="25022"/>
                      <a:pt x="26917" y="25022"/>
                      <a:pt x="26917" y="25022"/>
                    </a:cubicBezTo>
                    <a:cubicBezTo>
                      <a:pt x="26917" y="23781"/>
                      <a:pt x="26917" y="23781"/>
                      <a:pt x="26917" y="23781"/>
                    </a:cubicBezTo>
                    <a:cubicBezTo>
                      <a:pt x="27021" y="23781"/>
                      <a:pt x="27021" y="23781"/>
                      <a:pt x="27021" y="23781"/>
                    </a:cubicBezTo>
                    <a:lnTo>
                      <a:pt x="27021" y="25022"/>
                    </a:lnTo>
                    <a:close/>
                    <a:moveTo>
                      <a:pt x="9573" y="24875"/>
                    </a:moveTo>
                    <a:cubicBezTo>
                      <a:pt x="9541" y="24466"/>
                      <a:pt x="9450" y="24066"/>
                      <a:pt x="9303" y="23685"/>
                    </a:cubicBezTo>
                    <a:cubicBezTo>
                      <a:pt x="9399" y="23647"/>
                      <a:pt x="9399" y="23647"/>
                      <a:pt x="9399" y="23647"/>
                    </a:cubicBezTo>
                    <a:cubicBezTo>
                      <a:pt x="9551" y="24038"/>
                      <a:pt x="9644" y="24448"/>
                      <a:pt x="9676" y="24867"/>
                    </a:cubicBezTo>
                    <a:lnTo>
                      <a:pt x="9573" y="24875"/>
                    </a:lnTo>
                    <a:close/>
                    <a:moveTo>
                      <a:pt x="35631" y="24179"/>
                    </a:moveTo>
                    <a:cubicBezTo>
                      <a:pt x="35527" y="24179"/>
                      <a:pt x="35527" y="24179"/>
                      <a:pt x="35527" y="24179"/>
                    </a:cubicBezTo>
                    <a:cubicBezTo>
                      <a:pt x="35527" y="22938"/>
                      <a:pt x="35527" y="22938"/>
                      <a:pt x="35527" y="22938"/>
                    </a:cubicBezTo>
                    <a:cubicBezTo>
                      <a:pt x="35631" y="22938"/>
                      <a:pt x="35631" y="22938"/>
                      <a:pt x="35631" y="22938"/>
                    </a:cubicBezTo>
                    <a:lnTo>
                      <a:pt x="35631" y="24179"/>
                    </a:lnTo>
                    <a:close/>
                    <a:moveTo>
                      <a:pt x="1584" y="23428"/>
                    </a:moveTo>
                    <a:cubicBezTo>
                      <a:pt x="1490" y="23384"/>
                      <a:pt x="1490" y="23384"/>
                      <a:pt x="1490" y="23384"/>
                    </a:cubicBezTo>
                    <a:cubicBezTo>
                      <a:pt x="1668" y="23004"/>
                      <a:pt x="1899" y="22653"/>
                      <a:pt x="2179" y="22339"/>
                    </a:cubicBezTo>
                    <a:cubicBezTo>
                      <a:pt x="2257" y="22409"/>
                      <a:pt x="2257" y="22409"/>
                      <a:pt x="2257" y="22409"/>
                    </a:cubicBezTo>
                    <a:cubicBezTo>
                      <a:pt x="1984" y="22715"/>
                      <a:pt x="1757" y="23058"/>
                      <a:pt x="1584" y="23428"/>
                    </a:cubicBezTo>
                    <a:close/>
                    <a:moveTo>
                      <a:pt x="18411" y="23271"/>
                    </a:moveTo>
                    <a:cubicBezTo>
                      <a:pt x="18307" y="23271"/>
                      <a:pt x="18307" y="23271"/>
                      <a:pt x="18307" y="23271"/>
                    </a:cubicBezTo>
                    <a:cubicBezTo>
                      <a:pt x="18307" y="22031"/>
                      <a:pt x="18307" y="22031"/>
                      <a:pt x="18307" y="22031"/>
                    </a:cubicBezTo>
                    <a:cubicBezTo>
                      <a:pt x="18411" y="22031"/>
                      <a:pt x="18411" y="22031"/>
                      <a:pt x="18411" y="22031"/>
                    </a:cubicBezTo>
                    <a:lnTo>
                      <a:pt x="18411" y="23271"/>
                    </a:lnTo>
                    <a:close/>
                    <a:moveTo>
                      <a:pt x="8700" y="22623"/>
                    </a:moveTo>
                    <a:cubicBezTo>
                      <a:pt x="8448" y="22300"/>
                      <a:pt x="8151" y="22016"/>
                      <a:pt x="7817" y="21779"/>
                    </a:cubicBezTo>
                    <a:cubicBezTo>
                      <a:pt x="7877" y="21695"/>
                      <a:pt x="7877" y="21695"/>
                      <a:pt x="7877" y="21695"/>
                    </a:cubicBezTo>
                    <a:cubicBezTo>
                      <a:pt x="8219" y="21938"/>
                      <a:pt x="8524" y="22229"/>
                      <a:pt x="8782" y="22559"/>
                    </a:cubicBezTo>
                    <a:lnTo>
                      <a:pt x="8700" y="22623"/>
                    </a:lnTo>
                    <a:close/>
                    <a:moveTo>
                      <a:pt x="27021" y="22541"/>
                    </a:moveTo>
                    <a:cubicBezTo>
                      <a:pt x="26917" y="22541"/>
                      <a:pt x="26917" y="22541"/>
                      <a:pt x="26917" y="22541"/>
                    </a:cubicBezTo>
                    <a:cubicBezTo>
                      <a:pt x="26917" y="21300"/>
                      <a:pt x="26917" y="21300"/>
                      <a:pt x="26917" y="21300"/>
                    </a:cubicBezTo>
                    <a:cubicBezTo>
                      <a:pt x="27021" y="21300"/>
                      <a:pt x="27021" y="21300"/>
                      <a:pt x="27021" y="21300"/>
                    </a:cubicBezTo>
                    <a:lnTo>
                      <a:pt x="27021" y="22541"/>
                    </a:lnTo>
                    <a:close/>
                    <a:moveTo>
                      <a:pt x="35631" y="21698"/>
                    </a:moveTo>
                    <a:cubicBezTo>
                      <a:pt x="35527" y="21698"/>
                      <a:pt x="35527" y="21698"/>
                      <a:pt x="35527" y="21698"/>
                    </a:cubicBezTo>
                    <a:cubicBezTo>
                      <a:pt x="35527" y="20457"/>
                      <a:pt x="35527" y="20457"/>
                      <a:pt x="35527" y="20457"/>
                    </a:cubicBezTo>
                    <a:cubicBezTo>
                      <a:pt x="35631" y="20457"/>
                      <a:pt x="35631" y="20457"/>
                      <a:pt x="35631" y="20457"/>
                    </a:cubicBezTo>
                    <a:lnTo>
                      <a:pt x="35631" y="21698"/>
                    </a:lnTo>
                    <a:close/>
                    <a:moveTo>
                      <a:pt x="3193" y="21625"/>
                    </a:moveTo>
                    <a:cubicBezTo>
                      <a:pt x="3139" y="21536"/>
                      <a:pt x="3139" y="21536"/>
                      <a:pt x="3139" y="21536"/>
                    </a:cubicBezTo>
                    <a:cubicBezTo>
                      <a:pt x="3497" y="21316"/>
                      <a:pt x="3883" y="21150"/>
                      <a:pt x="4289" y="21044"/>
                    </a:cubicBezTo>
                    <a:cubicBezTo>
                      <a:pt x="4315" y="21144"/>
                      <a:pt x="4315" y="21144"/>
                      <a:pt x="4315" y="21144"/>
                    </a:cubicBezTo>
                    <a:cubicBezTo>
                      <a:pt x="3920" y="21248"/>
                      <a:pt x="3542" y="21410"/>
                      <a:pt x="3193" y="21625"/>
                    </a:cubicBezTo>
                    <a:close/>
                    <a:moveTo>
                      <a:pt x="6730" y="21224"/>
                    </a:moveTo>
                    <a:cubicBezTo>
                      <a:pt x="6343" y="21094"/>
                      <a:pt x="5939" y="21021"/>
                      <a:pt x="5528" y="21008"/>
                    </a:cubicBezTo>
                    <a:cubicBezTo>
                      <a:pt x="5532" y="20904"/>
                      <a:pt x="5532" y="20904"/>
                      <a:pt x="5532" y="20904"/>
                    </a:cubicBezTo>
                    <a:cubicBezTo>
                      <a:pt x="5953" y="20918"/>
                      <a:pt x="6367" y="20992"/>
                      <a:pt x="6763" y="21126"/>
                    </a:cubicBezTo>
                    <a:lnTo>
                      <a:pt x="6730" y="21224"/>
                    </a:lnTo>
                    <a:close/>
                    <a:moveTo>
                      <a:pt x="18411" y="20790"/>
                    </a:moveTo>
                    <a:cubicBezTo>
                      <a:pt x="18307" y="20790"/>
                      <a:pt x="18307" y="20790"/>
                      <a:pt x="18307" y="20790"/>
                    </a:cubicBezTo>
                    <a:cubicBezTo>
                      <a:pt x="18307" y="19549"/>
                      <a:pt x="18307" y="19549"/>
                      <a:pt x="18307" y="19549"/>
                    </a:cubicBezTo>
                    <a:cubicBezTo>
                      <a:pt x="18411" y="19549"/>
                      <a:pt x="18411" y="19549"/>
                      <a:pt x="18411" y="19549"/>
                    </a:cubicBezTo>
                    <a:lnTo>
                      <a:pt x="18411" y="20790"/>
                    </a:lnTo>
                    <a:close/>
                    <a:moveTo>
                      <a:pt x="27021" y="20059"/>
                    </a:moveTo>
                    <a:cubicBezTo>
                      <a:pt x="26917" y="20059"/>
                      <a:pt x="26917" y="20059"/>
                      <a:pt x="26917" y="20059"/>
                    </a:cubicBezTo>
                    <a:cubicBezTo>
                      <a:pt x="26917" y="18819"/>
                      <a:pt x="26917" y="18819"/>
                      <a:pt x="26917" y="18819"/>
                    </a:cubicBezTo>
                    <a:cubicBezTo>
                      <a:pt x="27021" y="18819"/>
                      <a:pt x="27021" y="18819"/>
                      <a:pt x="27021" y="18819"/>
                    </a:cubicBezTo>
                    <a:lnTo>
                      <a:pt x="27021" y="20059"/>
                    </a:lnTo>
                    <a:close/>
                    <a:moveTo>
                      <a:pt x="35631" y="19216"/>
                    </a:moveTo>
                    <a:cubicBezTo>
                      <a:pt x="35527" y="19216"/>
                      <a:pt x="35527" y="19216"/>
                      <a:pt x="35527" y="19216"/>
                    </a:cubicBezTo>
                    <a:cubicBezTo>
                      <a:pt x="35527" y="17976"/>
                      <a:pt x="35527" y="17976"/>
                      <a:pt x="35527" y="17976"/>
                    </a:cubicBezTo>
                    <a:cubicBezTo>
                      <a:pt x="35631" y="17976"/>
                      <a:pt x="35631" y="17976"/>
                      <a:pt x="35631" y="17976"/>
                    </a:cubicBezTo>
                    <a:lnTo>
                      <a:pt x="35631" y="19216"/>
                    </a:lnTo>
                    <a:close/>
                    <a:moveTo>
                      <a:pt x="18411" y="18309"/>
                    </a:moveTo>
                    <a:cubicBezTo>
                      <a:pt x="18307" y="18309"/>
                      <a:pt x="18307" y="18309"/>
                      <a:pt x="18307" y="18309"/>
                    </a:cubicBezTo>
                    <a:cubicBezTo>
                      <a:pt x="18307" y="17068"/>
                      <a:pt x="18307" y="17068"/>
                      <a:pt x="18307" y="17068"/>
                    </a:cubicBezTo>
                    <a:cubicBezTo>
                      <a:pt x="18411" y="17068"/>
                      <a:pt x="18411" y="17068"/>
                      <a:pt x="18411" y="17068"/>
                    </a:cubicBezTo>
                    <a:lnTo>
                      <a:pt x="18411" y="18309"/>
                    </a:lnTo>
                    <a:close/>
                    <a:moveTo>
                      <a:pt x="27021" y="17578"/>
                    </a:moveTo>
                    <a:cubicBezTo>
                      <a:pt x="26917" y="17578"/>
                      <a:pt x="26917" y="17578"/>
                      <a:pt x="26917" y="17578"/>
                    </a:cubicBezTo>
                    <a:cubicBezTo>
                      <a:pt x="26917" y="16337"/>
                      <a:pt x="26917" y="16337"/>
                      <a:pt x="26917" y="16337"/>
                    </a:cubicBezTo>
                    <a:cubicBezTo>
                      <a:pt x="27021" y="16337"/>
                      <a:pt x="27021" y="16337"/>
                      <a:pt x="27021" y="16337"/>
                    </a:cubicBezTo>
                    <a:lnTo>
                      <a:pt x="27021" y="17578"/>
                    </a:lnTo>
                    <a:close/>
                    <a:moveTo>
                      <a:pt x="35631" y="16735"/>
                    </a:moveTo>
                    <a:cubicBezTo>
                      <a:pt x="35527" y="16735"/>
                      <a:pt x="35527" y="16735"/>
                      <a:pt x="35527" y="16735"/>
                    </a:cubicBezTo>
                    <a:cubicBezTo>
                      <a:pt x="35527" y="15494"/>
                      <a:pt x="35527" y="15494"/>
                      <a:pt x="35527" y="15494"/>
                    </a:cubicBezTo>
                    <a:cubicBezTo>
                      <a:pt x="35631" y="15494"/>
                      <a:pt x="35631" y="15494"/>
                      <a:pt x="35631" y="15494"/>
                    </a:cubicBezTo>
                    <a:lnTo>
                      <a:pt x="35631" y="16735"/>
                    </a:lnTo>
                    <a:close/>
                    <a:moveTo>
                      <a:pt x="45281" y="16484"/>
                    </a:moveTo>
                    <a:cubicBezTo>
                      <a:pt x="44949" y="16227"/>
                      <a:pt x="44671" y="15895"/>
                      <a:pt x="44475" y="15524"/>
                    </a:cubicBezTo>
                    <a:cubicBezTo>
                      <a:pt x="44567" y="15476"/>
                      <a:pt x="44567" y="15476"/>
                      <a:pt x="44567" y="15476"/>
                    </a:cubicBezTo>
                    <a:cubicBezTo>
                      <a:pt x="44756" y="15833"/>
                      <a:pt x="45025" y="16154"/>
                      <a:pt x="45345" y="16402"/>
                    </a:cubicBezTo>
                    <a:lnTo>
                      <a:pt x="45281" y="16484"/>
                    </a:lnTo>
                    <a:close/>
                    <a:moveTo>
                      <a:pt x="18411" y="15827"/>
                    </a:moveTo>
                    <a:cubicBezTo>
                      <a:pt x="18307" y="15827"/>
                      <a:pt x="18307" y="15827"/>
                      <a:pt x="18307" y="15827"/>
                    </a:cubicBezTo>
                    <a:cubicBezTo>
                      <a:pt x="18307" y="15371"/>
                      <a:pt x="18307" y="15371"/>
                      <a:pt x="18307" y="15371"/>
                    </a:cubicBezTo>
                    <a:cubicBezTo>
                      <a:pt x="18307" y="15106"/>
                      <a:pt x="18332" y="14840"/>
                      <a:pt x="18380" y="14582"/>
                    </a:cubicBezTo>
                    <a:cubicBezTo>
                      <a:pt x="18482" y="14601"/>
                      <a:pt x="18482" y="14601"/>
                      <a:pt x="18482" y="14601"/>
                    </a:cubicBezTo>
                    <a:cubicBezTo>
                      <a:pt x="18435" y="14853"/>
                      <a:pt x="18411" y="15112"/>
                      <a:pt x="18411" y="15371"/>
                    </a:cubicBezTo>
                    <a:lnTo>
                      <a:pt x="18411" y="15827"/>
                    </a:lnTo>
                    <a:close/>
                    <a:moveTo>
                      <a:pt x="26909" y="15100"/>
                    </a:moveTo>
                    <a:cubicBezTo>
                      <a:pt x="26883" y="14690"/>
                      <a:pt x="26797" y="14289"/>
                      <a:pt x="26655" y="13906"/>
                    </a:cubicBezTo>
                    <a:cubicBezTo>
                      <a:pt x="26752" y="13870"/>
                      <a:pt x="26752" y="13870"/>
                      <a:pt x="26752" y="13870"/>
                    </a:cubicBezTo>
                    <a:cubicBezTo>
                      <a:pt x="26898" y="14262"/>
                      <a:pt x="26986" y="14674"/>
                      <a:pt x="27013" y="15093"/>
                    </a:cubicBezTo>
                    <a:lnTo>
                      <a:pt x="26909" y="15100"/>
                    </a:lnTo>
                    <a:close/>
                    <a:moveTo>
                      <a:pt x="44141" y="14316"/>
                    </a:moveTo>
                    <a:cubicBezTo>
                      <a:pt x="44138" y="14261"/>
                      <a:pt x="44137" y="14206"/>
                      <a:pt x="44137" y="14150"/>
                    </a:cubicBezTo>
                    <a:cubicBezTo>
                      <a:pt x="44137" y="13073"/>
                      <a:pt x="44137" y="13073"/>
                      <a:pt x="44137" y="13073"/>
                    </a:cubicBezTo>
                    <a:cubicBezTo>
                      <a:pt x="44241" y="13073"/>
                      <a:pt x="44241" y="13073"/>
                      <a:pt x="44241" y="13073"/>
                    </a:cubicBezTo>
                    <a:cubicBezTo>
                      <a:pt x="44241" y="14150"/>
                      <a:pt x="44241" y="14150"/>
                      <a:pt x="44241" y="14150"/>
                    </a:cubicBezTo>
                    <a:cubicBezTo>
                      <a:pt x="44241" y="14204"/>
                      <a:pt x="44242" y="14257"/>
                      <a:pt x="44245" y="14311"/>
                    </a:cubicBezTo>
                    <a:lnTo>
                      <a:pt x="44141" y="14316"/>
                    </a:lnTo>
                    <a:close/>
                    <a:moveTo>
                      <a:pt x="35631" y="14254"/>
                    </a:moveTo>
                    <a:cubicBezTo>
                      <a:pt x="35527" y="14254"/>
                      <a:pt x="35527" y="14254"/>
                      <a:pt x="35527" y="14254"/>
                    </a:cubicBezTo>
                    <a:cubicBezTo>
                      <a:pt x="35527" y="13013"/>
                      <a:pt x="35527" y="13013"/>
                      <a:pt x="35527" y="13013"/>
                    </a:cubicBezTo>
                    <a:cubicBezTo>
                      <a:pt x="35631" y="13013"/>
                      <a:pt x="35631" y="13013"/>
                      <a:pt x="35631" y="13013"/>
                    </a:cubicBezTo>
                    <a:lnTo>
                      <a:pt x="35631" y="14254"/>
                    </a:lnTo>
                    <a:close/>
                    <a:moveTo>
                      <a:pt x="18878" y="13446"/>
                    </a:moveTo>
                    <a:cubicBezTo>
                      <a:pt x="18785" y="13398"/>
                      <a:pt x="18785" y="13398"/>
                      <a:pt x="18785" y="13398"/>
                    </a:cubicBezTo>
                    <a:cubicBezTo>
                      <a:pt x="18978" y="13026"/>
                      <a:pt x="19224" y="12684"/>
                      <a:pt x="19516" y="12382"/>
                    </a:cubicBezTo>
                    <a:cubicBezTo>
                      <a:pt x="19590" y="12454"/>
                      <a:pt x="19590" y="12454"/>
                      <a:pt x="19590" y="12454"/>
                    </a:cubicBezTo>
                    <a:cubicBezTo>
                      <a:pt x="19305" y="12749"/>
                      <a:pt x="19066" y="13083"/>
                      <a:pt x="18878" y="13446"/>
                    </a:cubicBezTo>
                    <a:close/>
                    <a:moveTo>
                      <a:pt x="26066" y="12837"/>
                    </a:moveTo>
                    <a:cubicBezTo>
                      <a:pt x="25819" y="12510"/>
                      <a:pt x="25526" y="12223"/>
                      <a:pt x="25195" y="11981"/>
                    </a:cubicBezTo>
                    <a:cubicBezTo>
                      <a:pt x="25256" y="11897"/>
                      <a:pt x="25256" y="11897"/>
                      <a:pt x="25256" y="11897"/>
                    </a:cubicBezTo>
                    <a:cubicBezTo>
                      <a:pt x="25595" y="12145"/>
                      <a:pt x="25895" y="12440"/>
                      <a:pt x="26149" y="12774"/>
                    </a:cubicBezTo>
                    <a:lnTo>
                      <a:pt x="26066" y="12837"/>
                    </a:lnTo>
                    <a:close/>
                    <a:moveTo>
                      <a:pt x="44241" y="11832"/>
                    </a:moveTo>
                    <a:cubicBezTo>
                      <a:pt x="44137" y="11832"/>
                      <a:pt x="44137" y="11832"/>
                      <a:pt x="44137" y="11832"/>
                    </a:cubicBezTo>
                    <a:cubicBezTo>
                      <a:pt x="44137" y="10592"/>
                      <a:pt x="44137" y="10592"/>
                      <a:pt x="44137" y="10592"/>
                    </a:cubicBezTo>
                    <a:cubicBezTo>
                      <a:pt x="44241" y="10592"/>
                      <a:pt x="44241" y="10592"/>
                      <a:pt x="44241" y="10592"/>
                    </a:cubicBezTo>
                    <a:lnTo>
                      <a:pt x="44241" y="11832"/>
                    </a:lnTo>
                    <a:close/>
                    <a:moveTo>
                      <a:pt x="35631" y="11772"/>
                    </a:moveTo>
                    <a:cubicBezTo>
                      <a:pt x="35527" y="11772"/>
                      <a:pt x="35527" y="11772"/>
                      <a:pt x="35527" y="11772"/>
                    </a:cubicBezTo>
                    <a:cubicBezTo>
                      <a:pt x="35527" y="10532"/>
                      <a:pt x="35527" y="10532"/>
                      <a:pt x="35527" y="10532"/>
                    </a:cubicBezTo>
                    <a:cubicBezTo>
                      <a:pt x="35631" y="10532"/>
                      <a:pt x="35631" y="10532"/>
                      <a:pt x="35631" y="10532"/>
                    </a:cubicBezTo>
                    <a:lnTo>
                      <a:pt x="35631" y="11772"/>
                    </a:lnTo>
                    <a:close/>
                    <a:moveTo>
                      <a:pt x="20557" y="11709"/>
                    </a:moveTo>
                    <a:cubicBezTo>
                      <a:pt x="20506" y="11618"/>
                      <a:pt x="20506" y="11618"/>
                      <a:pt x="20506" y="11618"/>
                    </a:cubicBezTo>
                    <a:cubicBezTo>
                      <a:pt x="20872" y="11412"/>
                      <a:pt x="21266" y="11262"/>
                      <a:pt x="21675" y="11172"/>
                    </a:cubicBezTo>
                    <a:cubicBezTo>
                      <a:pt x="21697" y="11273"/>
                      <a:pt x="21697" y="11273"/>
                      <a:pt x="21697" y="11273"/>
                    </a:cubicBezTo>
                    <a:cubicBezTo>
                      <a:pt x="21298" y="11361"/>
                      <a:pt x="20914" y="11508"/>
                      <a:pt x="20557" y="11709"/>
                    </a:cubicBezTo>
                    <a:close/>
                    <a:moveTo>
                      <a:pt x="24115" y="11411"/>
                    </a:moveTo>
                    <a:cubicBezTo>
                      <a:pt x="23730" y="11276"/>
                      <a:pt x="23327" y="11198"/>
                      <a:pt x="22917" y="11179"/>
                    </a:cubicBezTo>
                    <a:cubicBezTo>
                      <a:pt x="22922" y="11075"/>
                      <a:pt x="22922" y="11075"/>
                      <a:pt x="22922" y="11075"/>
                    </a:cubicBezTo>
                    <a:cubicBezTo>
                      <a:pt x="23342" y="11094"/>
                      <a:pt x="23755" y="11174"/>
                      <a:pt x="24150" y="11313"/>
                    </a:cubicBezTo>
                    <a:lnTo>
                      <a:pt x="24115" y="11411"/>
                    </a:lnTo>
                    <a:close/>
                    <a:moveTo>
                      <a:pt x="44241" y="9351"/>
                    </a:moveTo>
                    <a:cubicBezTo>
                      <a:pt x="44137" y="9351"/>
                      <a:pt x="44137" y="9351"/>
                      <a:pt x="44137" y="9351"/>
                    </a:cubicBezTo>
                    <a:cubicBezTo>
                      <a:pt x="44137" y="8110"/>
                      <a:pt x="44137" y="8110"/>
                      <a:pt x="44137" y="8110"/>
                    </a:cubicBezTo>
                    <a:cubicBezTo>
                      <a:pt x="44241" y="8110"/>
                      <a:pt x="44241" y="8110"/>
                      <a:pt x="44241" y="8110"/>
                    </a:cubicBezTo>
                    <a:lnTo>
                      <a:pt x="44241" y="9351"/>
                    </a:lnTo>
                    <a:close/>
                    <a:moveTo>
                      <a:pt x="35631" y="9291"/>
                    </a:moveTo>
                    <a:cubicBezTo>
                      <a:pt x="35527" y="9291"/>
                      <a:pt x="35527" y="9291"/>
                      <a:pt x="35527" y="9291"/>
                    </a:cubicBezTo>
                    <a:cubicBezTo>
                      <a:pt x="35527" y="8050"/>
                      <a:pt x="35527" y="8050"/>
                      <a:pt x="35527" y="8050"/>
                    </a:cubicBezTo>
                    <a:cubicBezTo>
                      <a:pt x="35631" y="8050"/>
                      <a:pt x="35631" y="8050"/>
                      <a:pt x="35631" y="8050"/>
                    </a:cubicBezTo>
                    <a:lnTo>
                      <a:pt x="35631" y="9291"/>
                    </a:lnTo>
                    <a:close/>
                    <a:moveTo>
                      <a:pt x="44241" y="6870"/>
                    </a:moveTo>
                    <a:cubicBezTo>
                      <a:pt x="44137" y="6870"/>
                      <a:pt x="44137" y="6870"/>
                      <a:pt x="44137" y="6870"/>
                    </a:cubicBezTo>
                    <a:cubicBezTo>
                      <a:pt x="44137" y="5629"/>
                      <a:pt x="44137" y="5629"/>
                      <a:pt x="44137" y="5629"/>
                    </a:cubicBezTo>
                    <a:cubicBezTo>
                      <a:pt x="44241" y="5629"/>
                      <a:pt x="44241" y="5629"/>
                      <a:pt x="44241" y="5629"/>
                    </a:cubicBezTo>
                    <a:lnTo>
                      <a:pt x="44241" y="6870"/>
                    </a:lnTo>
                    <a:close/>
                    <a:moveTo>
                      <a:pt x="35631" y="6810"/>
                    </a:moveTo>
                    <a:cubicBezTo>
                      <a:pt x="35527" y="6810"/>
                      <a:pt x="35527" y="6810"/>
                      <a:pt x="35527" y="6810"/>
                    </a:cubicBezTo>
                    <a:cubicBezTo>
                      <a:pt x="35527" y="5569"/>
                      <a:pt x="35527" y="5569"/>
                      <a:pt x="35527" y="5569"/>
                    </a:cubicBezTo>
                    <a:cubicBezTo>
                      <a:pt x="35631" y="5569"/>
                      <a:pt x="35631" y="5569"/>
                      <a:pt x="35631" y="5569"/>
                    </a:cubicBezTo>
                    <a:lnTo>
                      <a:pt x="35631" y="6810"/>
                    </a:lnTo>
                    <a:close/>
                    <a:moveTo>
                      <a:pt x="44241" y="4388"/>
                    </a:moveTo>
                    <a:cubicBezTo>
                      <a:pt x="44137" y="4388"/>
                      <a:pt x="44137" y="4388"/>
                      <a:pt x="44137" y="4388"/>
                    </a:cubicBezTo>
                    <a:cubicBezTo>
                      <a:pt x="44137" y="4267"/>
                      <a:pt x="44137" y="4267"/>
                      <a:pt x="44137" y="4267"/>
                    </a:cubicBezTo>
                    <a:cubicBezTo>
                      <a:pt x="44136" y="3896"/>
                      <a:pt x="44088" y="3528"/>
                      <a:pt x="43993" y="3174"/>
                    </a:cubicBezTo>
                    <a:cubicBezTo>
                      <a:pt x="44093" y="3147"/>
                      <a:pt x="44093" y="3147"/>
                      <a:pt x="44093" y="3147"/>
                    </a:cubicBezTo>
                    <a:cubicBezTo>
                      <a:pt x="44191" y="3510"/>
                      <a:pt x="44240" y="3887"/>
                      <a:pt x="44241" y="4267"/>
                    </a:cubicBezTo>
                    <a:lnTo>
                      <a:pt x="44241" y="4388"/>
                    </a:lnTo>
                    <a:close/>
                    <a:moveTo>
                      <a:pt x="35631" y="4328"/>
                    </a:moveTo>
                    <a:cubicBezTo>
                      <a:pt x="35527" y="4328"/>
                      <a:pt x="35527" y="4328"/>
                      <a:pt x="35527" y="4328"/>
                    </a:cubicBezTo>
                    <a:cubicBezTo>
                      <a:pt x="35527" y="4267"/>
                      <a:pt x="35527" y="4267"/>
                      <a:pt x="35527" y="4267"/>
                    </a:cubicBezTo>
                    <a:cubicBezTo>
                      <a:pt x="35527" y="3866"/>
                      <a:pt x="35582" y="3470"/>
                      <a:pt x="35690" y="3089"/>
                    </a:cubicBezTo>
                    <a:cubicBezTo>
                      <a:pt x="35790" y="3117"/>
                      <a:pt x="35790" y="3117"/>
                      <a:pt x="35790" y="3117"/>
                    </a:cubicBezTo>
                    <a:cubicBezTo>
                      <a:pt x="35684" y="3489"/>
                      <a:pt x="35631" y="3876"/>
                      <a:pt x="35631" y="4267"/>
                    </a:cubicBezTo>
                    <a:lnTo>
                      <a:pt x="35631" y="4328"/>
                    </a:lnTo>
                    <a:close/>
                    <a:moveTo>
                      <a:pt x="43507" y="2054"/>
                    </a:moveTo>
                    <a:cubicBezTo>
                      <a:pt x="43291" y="1707"/>
                      <a:pt x="43025" y="1393"/>
                      <a:pt x="42719" y="1122"/>
                    </a:cubicBezTo>
                    <a:cubicBezTo>
                      <a:pt x="42787" y="1044"/>
                      <a:pt x="42787" y="1044"/>
                      <a:pt x="42787" y="1044"/>
                    </a:cubicBezTo>
                    <a:cubicBezTo>
                      <a:pt x="43102" y="1322"/>
                      <a:pt x="43374" y="1643"/>
                      <a:pt x="43595" y="2000"/>
                    </a:cubicBezTo>
                    <a:lnTo>
                      <a:pt x="43507" y="2054"/>
                    </a:lnTo>
                    <a:close/>
                    <a:moveTo>
                      <a:pt x="36293" y="2004"/>
                    </a:moveTo>
                    <a:cubicBezTo>
                      <a:pt x="36205" y="1948"/>
                      <a:pt x="36205" y="1948"/>
                      <a:pt x="36205" y="1948"/>
                    </a:cubicBezTo>
                    <a:cubicBezTo>
                      <a:pt x="36431" y="1595"/>
                      <a:pt x="36708" y="1278"/>
                      <a:pt x="37026" y="1004"/>
                    </a:cubicBezTo>
                    <a:cubicBezTo>
                      <a:pt x="37094" y="1083"/>
                      <a:pt x="37094" y="1083"/>
                      <a:pt x="37094" y="1083"/>
                    </a:cubicBezTo>
                    <a:cubicBezTo>
                      <a:pt x="36783" y="1350"/>
                      <a:pt x="36513" y="1660"/>
                      <a:pt x="36293" y="2004"/>
                    </a:cubicBezTo>
                    <a:close/>
                    <a:moveTo>
                      <a:pt x="41696" y="454"/>
                    </a:moveTo>
                    <a:cubicBezTo>
                      <a:pt x="41325" y="283"/>
                      <a:pt x="40930" y="167"/>
                      <a:pt x="40525" y="111"/>
                    </a:cubicBezTo>
                    <a:cubicBezTo>
                      <a:pt x="40539" y="8"/>
                      <a:pt x="40539" y="8"/>
                      <a:pt x="40539" y="8"/>
                    </a:cubicBezTo>
                    <a:cubicBezTo>
                      <a:pt x="40955" y="66"/>
                      <a:pt x="41359" y="184"/>
                      <a:pt x="41740" y="360"/>
                    </a:cubicBezTo>
                    <a:lnTo>
                      <a:pt x="41696" y="454"/>
                    </a:lnTo>
                    <a:close/>
                    <a:moveTo>
                      <a:pt x="38125" y="430"/>
                    </a:moveTo>
                    <a:cubicBezTo>
                      <a:pt x="38083" y="335"/>
                      <a:pt x="38083" y="335"/>
                      <a:pt x="38083" y="335"/>
                    </a:cubicBezTo>
                    <a:cubicBezTo>
                      <a:pt x="38466" y="165"/>
                      <a:pt x="38872" y="52"/>
                      <a:pt x="39289" y="0"/>
                    </a:cubicBezTo>
                    <a:cubicBezTo>
                      <a:pt x="39301" y="103"/>
                      <a:pt x="39301" y="103"/>
                      <a:pt x="39301" y="103"/>
                    </a:cubicBezTo>
                    <a:cubicBezTo>
                      <a:pt x="38895" y="154"/>
                      <a:pt x="38499" y="264"/>
                      <a:pt x="38125" y="43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 name="Google Shape;54;p3"/>
            <p:cNvGrpSpPr/>
            <p:nvPr/>
          </p:nvGrpSpPr>
          <p:grpSpPr>
            <a:xfrm rot="-5400000">
              <a:off x="605109" y="2939694"/>
              <a:ext cx="146306" cy="261940"/>
              <a:chOff x="7419591" y="3612333"/>
              <a:chExt cx="146306" cy="261940"/>
            </a:xfrm>
          </p:grpSpPr>
          <p:sp>
            <p:nvSpPr>
              <p:cNvPr id="55" name="Google Shape;55;p3"/>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3"/>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3"/>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3"/>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3"/>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3"/>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3"/>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3"/>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3"/>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3"/>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720000" y="4034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b="1"/>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9" name="Google Shape;79;p4"/>
          <p:cNvSpPr txBox="1">
            <a:spLocks noGrp="1"/>
          </p:cNvSpPr>
          <p:nvPr>
            <p:ph type="body" idx="1"/>
          </p:nvPr>
        </p:nvSpPr>
        <p:spPr>
          <a:xfrm>
            <a:off x="720000" y="1000075"/>
            <a:ext cx="5234700" cy="141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720000" y="4034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b="1"/>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82" name="Google Shape;82;p5"/>
          <p:cNvSpPr txBox="1">
            <a:spLocks noGrp="1"/>
          </p:cNvSpPr>
          <p:nvPr>
            <p:ph type="body" idx="1"/>
          </p:nvPr>
        </p:nvSpPr>
        <p:spPr>
          <a:xfrm>
            <a:off x="720000" y="1000075"/>
            <a:ext cx="3852000" cy="360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3" name="Google Shape;83;p5"/>
          <p:cNvSpPr txBox="1">
            <a:spLocks noGrp="1"/>
          </p:cNvSpPr>
          <p:nvPr>
            <p:ph type="body" idx="2"/>
          </p:nvPr>
        </p:nvSpPr>
        <p:spPr>
          <a:xfrm>
            <a:off x="4572000" y="1000225"/>
            <a:ext cx="3852000" cy="360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4" name="Google Shape;84;p5"/>
          <p:cNvSpPr/>
          <p:nvPr/>
        </p:nvSpPr>
        <p:spPr>
          <a:xfrm rot="5400000" flipH="1">
            <a:off x="-2360975" y="3026751"/>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6"/>
          <p:cNvSpPr/>
          <p:nvPr/>
        </p:nvSpPr>
        <p:spPr>
          <a:xfrm rot="10800000">
            <a:off x="5794575" y="-756704"/>
            <a:ext cx="1522500" cy="1522500"/>
          </a:xfrm>
          <a:prstGeom prst="chord">
            <a:avLst>
              <a:gd name="adj1" fmla="val 10280829"/>
              <a:gd name="adj2" fmla="val 40106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6359735" y="-495793"/>
            <a:ext cx="7618883" cy="1818699"/>
            <a:chOff x="6359735" y="-495793"/>
            <a:chExt cx="7618883" cy="1818699"/>
          </a:xfrm>
        </p:grpSpPr>
        <p:grpSp>
          <p:nvGrpSpPr>
            <p:cNvPr id="88" name="Google Shape;88;p6"/>
            <p:cNvGrpSpPr/>
            <p:nvPr/>
          </p:nvGrpSpPr>
          <p:grpSpPr>
            <a:xfrm rot="10800000" flipH="1">
              <a:off x="6359735" y="-495793"/>
              <a:ext cx="7618883" cy="1818699"/>
              <a:chOff x="763035" y="1325969"/>
              <a:chExt cx="7618883" cy="1818699"/>
            </a:xfrm>
          </p:grpSpPr>
          <p:sp>
            <p:nvSpPr>
              <p:cNvPr id="89" name="Google Shape;89;p6"/>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6"/>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 name="Google Shape;91;p6"/>
            <p:cNvGrpSpPr/>
            <p:nvPr/>
          </p:nvGrpSpPr>
          <p:grpSpPr>
            <a:xfrm rot="-1800044">
              <a:off x="7995987" y="563122"/>
              <a:ext cx="146303" cy="261934"/>
              <a:chOff x="7419591" y="3612333"/>
              <a:chExt cx="146306" cy="261940"/>
            </a:xfrm>
          </p:grpSpPr>
          <p:sp>
            <p:nvSpPr>
              <p:cNvPr id="92" name="Google Shape;92;p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6"/>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6"/>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4" name="Google Shape;114;p6"/>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b="1"/>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15" name="Google Shape;115;p6"/>
          <p:cNvSpPr/>
          <p:nvPr/>
        </p:nvSpPr>
        <p:spPr>
          <a:xfrm flipH="1">
            <a:off x="-411075" y="4372196"/>
            <a:ext cx="1522500" cy="1522500"/>
          </a:xfrm>
          <a:prstGeom prst="chord">
            <a:avLst>
              <a:gd name="adj1" fmla="val 10280829"/>
              <a:gd name="adj2" fmla="val 40106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2"/>
        <p:cNvGrpSpPr/>
        <p:nvPr/>
      </p:nvGrpSpPr>
      <p:grpSpPr>
        <a:xfrm>
          <a:off x="0" y="0"/>
          <a:ext cx="0" cy="0"/>
          <a:chOff x="0" y="0"/>
          <a:chExt cx="0" cy="0"/>
        </a:xfrm>
      </p:grpSpPr>
      <p:sp>
        <p:nvSpPr>
          <p:cNvPr id="183" name="Google Shape;183;p9"/>
          <p:cNvSpPr txBox="1">
            <a:spLocks noGrp="1"/>
          </p:cNvSpPr>
          <p:nvPr>
            <p:ph type="title"/>
          </p:nvPr>
        </p:nvSpPr>
        <p:spPr>
          <a:xfrm>
            <a:off x="1939650" y="1649250"/>
            <a:ext cx="5264700" cy="114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9000" b="1"/>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84" name="Google Shape;184;p9"/>
          <p:cNvSpPr txBox="1">
            <a:spLocks noGrp="1"/>
          </p:cNvSpPr>
          <p:nvPr>
            <p:ph type="subTitle" idx="1"/>
          </p:nvPr>
        </p:nvSpPr>
        <p:spPr>
          <a:xfrm>
            <a:off x="1939650" y="2794050"/>
            <a:ext cx="5264700" cy="70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5" name="Google Shape;185;p9"/>
          <p:cNvSpPr/>
          <p:nvPr/>
        </p:nvSpPr>
        <p:spPr>
          <a:xfrm>
            <a:off x="5879450" y="-2473358"/>
            <a:ext cx="3188400" cy="3188400"/>
          </a:xfrm>
          <a:prstGeom prst="chord">
            <a:avLst>
              <a:gd name="adj1" fmla="val 1854034"/>
              <a:gd name="adj2" fmla="val 895228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517200" y="4445748"/>
            <a:ext cx="2474400" cy="2474400"/>
          </a:xfrm>
          <a:prstGeom prst="chord">
            <a:avLst>
              <a:gd name="adj1" fmla="val 12130194"/>
              <a:gd name="adj2" fmla="val 2028213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01"/>
        <p:cNvGrpSpPr/>
        <p:nvPr/>
      </p:nvGrpSpPr>
      <p:grpSpPr>
        <a:xfrm>
          <a:off x="0" y="0"/>
          <a:ext cx="0" cy="0"/>
          <a:chOff x="0" y="0"/>
          <a:chExt cx="0" cy="0"/>
        </a:xfrm>
      </p:grpSpPr>
      <p:sp>
        <p:nvSpPr>
          <p:cNvPr id="202" name="Google Shape;202;p13"/>
          <p:cNvSpPr txBox="1">
            <a:spLocks noGrp="1"/>
          </p:cNvSpPr>
          <p:nvPr>
            <p:ph type="title" hasCustomPrompt="1"/>
          </p:nvPr>
        </p:nvSpPr>
        <p:spPr>
          <a:xfrm>
            <a:off x="1322563" y="2913125"/>
            <a:ext cx="12753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1"/>
          </p:nvPr>
        </p:nvSpPr>
        <p:spPr>
          <a:xfrm>
            <a:off x="792013" y="3924868"/>
            <a:ext cx="2336400" cy="432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3"/>
          <p:cNvSpPr txBox="1">
            <a:spLocks noGrp="1"/>
          </p:cNvSpPr>
          <p:nvPr>
            <p:ph type="title" idx="2" hasCustomPrompt="1"/>
          </p:nvPr>
        </p:nvSpPr>
        <p:spPr>
          <a:xfrm>
            <a:off x="3934338" y="2909125"/>
            <a:ext cx="12753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3"/>
          </p:nvPr>
        </p:nvSpPr>
        <p:spPr>
          <a:xfrm>
            <a:off x="3403788" y="3916680"/>
            <a:ext cx="2336400" cy="432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title" idx="4" hasCustomPrompt="1"/>
          </p:nvPr>
        </p:nvSpPr>
        <p:spPr>
          <a:xfrm>
            <a:off x="6546113" y="2909113"/>
            <a:ext cx="1275300" cy="4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subTitle" idx="5"/>
          </p:nvPr>
        </p:nvSpPr>
        <p:spPr>
          <a:xfrm>
            <a:off x="6015563" y="3916687"/>
            <a:ext cx="2336400" cy="432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title" idx="6"/>
          </p:nvPr>
        </p:nvSpPr>
        <p:spPr>
          <a:xfrm>
            <a:off x="720000" y="4606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9" name="Google Shape;209;p13"/>
          <p:cNvSpPr txBox="1">
            <a:spLocks noGrp="1"/>
          </p:cNvSpPr>
          <p:nvPr>
            <p:ph type="subTitle" idx="7"/>
          </p:nvPr>
        </p:nvSpPr>
        <p:spPr>
          <a:xfrm>
            <a:off x="792013" y="3583369"/>
            <a:ext cx="2336400" cy="333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0" name="Google Shape;210;p13"/>
          <p:cNvSpPr txBox="1">
            <a:spLocks noGrp="1"/>
          </p:cNvSpPr>
          <p:nvPr>
            <p:ph type="subTitle" idx="8"/>
          </p:nvPr>
        </p:nvSpPr>
        <p:spPr>
          <a:xfrm>
            <a:off x="3403788" y="3583373"/>
            <a:ext cx="2336400" cy="333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1" name="Google Shape;211;p13"/>
          <p:cNvSpPr txBox="1">
            <a:spLocks noGrp="1"/>
          </p:cNvSpPr>
          <p:nvPr>
            <p:ph type="subTitle" idx="9"/>
          </p:nvPr>
        </p:nvSpPr>
        <p:spPr>
          <a:xfrm>
            <a:off x="6020475" y="3583372"/>
            <a:ext cx="2336400" cy="333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PT Serif"/>
                <a:ea typeface="PT Serif"/>
                <a:cs typeface="PT Serif"/>
                <a:sym typeface="PT Serif"/>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2" name="Google Shape;212;p13"/>
          <p:cNvSpPr/>
          <p:nvPr/>
        </p:nvSpPr>
        <p:spPr>
          <a:xfrm flipH="1">
            <a:off x="-2752525" y="2905017"/>
            <a:ext cx="3188400" cy="3188400"/>
          </a:xfrm>
          <a:prstGeom prst="chord">
            <a:avLst>
              <a:gd name="adj1" fmla="val 7886419"/>
              <a:gd name="adj2" fmla="val 1367073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8215300" y="-1469983"/>
            <a:ext cx="3188400" cy="3188400"/>
          </a:xfrm>
          <a:prstGeom prst="chord">
            <a:avLst>
              <a:gd name="adj1" fmla="val 6701449"/>
              <a:gd name="adj2" fmla="val 148855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2_2_1">
    <p:spTree>
      <p:nvGrpSpPr>
        <p:cNvPr id="1" name="Shape 219"/>
        <p:cNvGrpSpPr/>
        <p:nvPr/>
      </p:nvGrpSpPr>
      <p:grpSpPr>
        <a:xfrm>
          <a:off x="0" y="0"/>
          <a:ext cx="0" cy="0"/>
          <a:chOff x="0" y="0"/>
          <a:chExt cx="0" cy="0"/>
        </a:xfrm>
      </p:grpSpPr>
      <p:sp>
        <p:nvSpPr>
          <p:cNvPr id="220" name="Google Shape;220;p16"/>
          <p:cNvSpPr/>
          <p:nvPr/>
        </p:nvSpPr>
        <p:spPr>
          <a:xfrm>
            <a:off x="-799200" y="4223026"/>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rot="10800000" flipH="1">
            <a:off x="6189200" y="-1836649"/>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txBox="1">
            <a:spLocks noGrp="1"/>
          </p:cNvSpPr>
          <p:nvPr>
            <p:ph type="title"/>
          </p:nvPr>
        </p:nvSpPr>
        <p:spPr>
          <a:xfrm>
            <a:off x="720000" y="4013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23" name="Google Shape;223;p16"/>
          <p:cNvGrpSpPr/>
          <p:nvPr/>
        </p:nvGrpSpPr>
        <p:grpSpPr>
          <a:xfrm>
            <a:off x="-3683674" y="1091713"/>
            <a:ext cx="8255678" cy="6056204"/>
            <a:chOff x="-3452549" y="1396513"/>
            <a:chExt cx="8255678" cy="6056204"/>
          </a:xfrm>
        </p:grpSpPr>
        <p:grpSp>
          <p:nvGrpSpPr>
            <p:cNvPr id="224" name="Google Shape;224;p16"/>
            <p:cNvGrpSpPr/>
            <p:nvPr/>
          </p:nvGrpSpPr>
          <p:grpSpPr>
            <a:xfrm rot="899960" flipH="1">
              <a:off x="-3023746" y="2280810"/>
              <a:ext cx="7398072" cy="4287609"/>
              <a:chOff x="-2979150" y="-1440600"/>
              <a:chExt cx="7398293" cy="4287738"/>
            </a:xfrm>
          </p:grpSpPr>
          <p:sp>
            <p:nvSpPr>
              <p:cNvPr id="225" name="Google Shape;225;p16"/>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6"/>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7" name="Google Shape;227;p16"/>
            <p:cNvGrpSpPr/>
            <p:nvPr/>
          </p:nvGrpSpPr>
          <p:grpSpPr>
            <a:xfrm rot="8999956">
              <a:off x="82885" y="3509839"/>
              <a:ext cx="146303" cy="261934"/>
              <a:chOff x="7419591" y="3612333"/>
              <a:chExt cx="146306" cy="261940"/>
            </a:xfrm>
          </p:grpSpPr>
          <p:sp>
            <p:nvSpPr>
              <p:cNvPr id="228" name="Google Shape;228;p1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6"/>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6"/>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0" name="Google Shape;250;p16"/>
            <p:cNvGrpSpPr/>
            <p:nvPr/>
          </p:nvGrpSpPr>
          <p:grpSpPr>
            <a:xfrm rot="-1800044" flipH="1">
              <a:off x="494603" y="4783183"/>
              <a:ext cx="146303" cy="261934"/>
              <a:chOff x="7419591" y="3612333"/>
              <a:chExt cx="146306" cy="261940"/>
            </a:xfrm>
          </p:grpSpPr>
          <p:sp>
            <p:nvSpPr>
              <p:cNvPr id="251" name="Google Shape;251;p1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6"/>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6"/>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3" name="Google Shape;273;p16"/>
          <p:cNvGrpSpPr/>
          <p:nvPr/>
        </p:nvGrpSpPr>
        <p:grpSpPr>
          <a:xfrm flipH="1">
            <a:off x="4803201" y="-2028237"/>
            <a:ext cx="8255678" cy="6056204"/>
            <a:chOff x="4371876" y="1396513"/>
            <a:chExt cx="8255678" cy="6056204"/>
          </a:xfrm>
        </p:grpSpPr>
        <p:grpSp>
          <p:nvGrpSpPr>
            <p:cNvPr id="274" name="Google Shape;274;p16"/>
            <p:cNvGrpSpPr/>
            <p:nvPr/>
          </p:nvGrpSpPr>
          <p:grpSpPr>
            <a:xfrm rot="-899960">
              <a:off x="4800679" y="2280810"/>
              <a:ext cx="7398072" cy="4287609"/>
              <a:chOff x="-2979150" y="-1440600"/>
              <a:chExt cx="7398293" cy="4287738"/>
            </a:xfrm>
          </p:grpSpPr>
          <p:sp>
            <p:nvSpPr>
              <p:cNvPr id="275" name="Google Shape;275;p16"/>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6"/>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 name="Google Shape;277;p16"/>
            <p:cNvGrpSpPr/>
            <p:nvPr/>
          </p:nvGrpSpPr>
          <p:grpSpPr>
            <a:xfrm rot="1800033">
              <a:off x="8920442" y="3500648"/>
              <a:ext cx="156574" cy="280323"/>
              <a:chOff x="7419591" y="3612333"/>
              <a:chExt cx="146306" cy="261940"/>
            </a:xfrm>
          </p:grpSpPr>
          <p:sp>
            <p:nvSpPr>
              <p:cNvPr id="278" name="Google Shape;278;p1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6"/>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6"/>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0" name="Google Shape;300;p16"/>
            <p:cNvGrpSpPr/>
            <p:nvPr/>
          </p:nvGrpSpPr>
          <p:grpSpPr>
            <a:xfrm rot="-8999956" flipH="1">
              <a:off x="8578956" y="4720778"/>
              <a:ext cx="146303" cy="261934"/>
              <a:chOff x="7419591" y="3612333"/>
              <a:chExt cx="146306" cy="261940"/>
            </a:xfrm>
          </p:grpSpPr>
          <p:sp>
            <p:nvSpPr>
              <p:cNvPr id="301" name="Google Shape;301;p1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6"/>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6"/>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1pPr>
            <a:lvl2pPr lvl="1">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2pPr>
            <a:lvl3pPr lvl="2">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3pPr>
            <a:lvl4pPr lvl="3">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4pPr>
            <a:lvl5pPr lvl="4">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5pPr>
            <a:lvl6pPr lvl="5">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6pPr>
            <a:lvl7pPr lvl="6">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7pPr>
            <a:lvl8pPr lvl="7">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8pPr>
            <a:lvl9pPr lvl="8">
              <a:spcBef>
                <a:spcPts val="0"/>
              </a:spcBef>
              <a:spcAft>
                <a:spcPts val="0"/>
              </a:spcAft>
              <a:buClr>
                <a:schemeClr val="dk1"/>
              </a:buClr>
              <a:buSzPts val="3300"/>
              <a:buFont typeface="PT Serif"/>
              <a:buNone/>
              <a:defRPr sz="3300">
                <a:solidFill>
                  <a:schemeClr val="dk1"/>
                </a:solidFill>
                <a:latin typeface="PT Serif"/>
                <a:ea typeface="PT Serif"/>
                <a:cs typeface="PT Serif"/>
                <a:sym typeface="PT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1pPr>
            <a:lvl2pPr marL="914400" lvl="1"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2pPr>
            <a:lvl3pPr marL="1371600" lvl="2"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3pPr>
            <a:lvl4pPr marL="1828800" lvl="3"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4pPr>
            <a:lvl5pPr marL="2286000" lvl="4"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5pPr>
            <a:lvl6pPr marL="2743200" lvl="5"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6pPr>
            <a:lvl7pPr marL="3200400" lvl="6"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7pPr>
            <a:lvl8pPr marL="3657600" lvl="7"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8pPr>
            <a:lvl9pPr marL="4114800" lvl="8"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2" r:id="rId9"/>
    <p:sldLayoutId id="2147483663" r:id="rId10"/>
    <p:sldLayoutId id="2147483673" r:id="rId11"/>
    <p:sldLayoutId id="2147483674" r:id="rId12"/>
    <p:sldLayoutId id="2147483677"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openxmlformats.org/officeDocument/2006/relationships/image" Target="../media/image110.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notesSlide" Target="../notesSlides/notesSlide90.xml"/><Relationship Id="rId1" Type="http://schemas.openxmlformats.org/officeDocument/2006/relationships/slideLayout" Target="../slideLayouts/slideLayout5.xml"/><Relationship Id="rId4" Type="http://schemas.openxmlformats.org/officeDocument/2006/relationships/image" Target="../media/image111.w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notesSlide" Target="../notesSlides/notesSlide94.xml"/><Relationship Id="rId1" Type="http://schemas.openxmlformats.org/officeDocument/2006/relationships/slideLayout" Target="../slideLayouts/slideLayout5.xml"/><Relationship Id="rId6" Type="http://schemas.openxmlformats.org/officeDocument/2006/relationships/image" Target="../media/image113.emf"/><Relationship Id="rId5" Type="http://schemas.openxmlformats.org/officeDocument/2006/relationships/oleObject" Target="../embeddings/oleObject53.bin"/><Relationship Id="rId10" Type="http://schemas.openxmlformats.org/officeDocument/2006/relationships/image" Target="../media/image115.emf"/><Relationship Id="rId4" Type="http://schemas.openxmlformats.org/officeDocument/2006/relationships/image" Target="../media/image112.wmf"/><Relationship Id="rId9" Type="http://schemas.openxmlformats.org/officeDocument/2006/relationships/oleObject" Target="../embeddings/oleObject55.bin"/></Relationships>
</file>

<file path=ppt/slides/_rels/slide106.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16.png"/><Relationship Id="rId7" Type="http://schemas.openxmlformats.org/officeDocument/2006/relationships/oleObject" Target="../embeddings/oleObject54.bin"/><Relationship Id="rId2" Type="http://schemas.openxmlformats.org/officeDocument/2006/relationships/notesSlide" Target="../notesSlides/notesSlide95.xml"/><Relationship Id="rId1" Type="http://schemas.openxmlformats.org/officeDocument/2006/relationships/slideLayout" Target="../slideLayouts/slideLayout5.xml"/><Relationship Id="rId6" Type="http://schemas.openxmlformats.org/officeDocument/2006/relationships/image" Target="../media/image113.emf"/><Relationship Id="rId5" Type="http://schemas.openxmlformats.org/officeDocument/2006/relationships/oleObject" Target="../embeddings/oleObject53.bin"/><Relationship Id="rId10" Type="http://schemas.openxmlformats.org/officeDocument/2006/relationships/image" Target="../media/image115.emf"/><Relationship Id="rId4" Type="http://schemas.microsoft.com/office/2007/relationships/hdphoto" Target="../media/hdphoto4.wdp"/><Relationship Id="rId9" Type="http://schemas.openxmlformats.org/officeDocument/2006/relationships/oleObject" Target="../embeddings/oleObject55.bin"/></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notesSlide" Target="../notesSlides/notesSlide96.xml"/><Relationship Id="rId1" Type="http://schemas.openxmlformats.org/officeDocument/2006/relationships/slideLayout" Target="../slideLayouts/slideLayout5.xml"/><Relationship Id="rId6" Type="http://schemas.openxmlformats.org/officeDocument/2006/relationships/image" Target="../media/image118.wmf"/><Relationship Id="rId5" Type="http://schemas.openxmlformats.org/officeDocument/2006/relationships/oleObject" Target="../embeddings/oleObject57.bin"/><Relationship Id="rId4" Type="http://schemas.openxmlformats.org/officeDocument/2006/relationships/image" Target="../media/image117.wmf"/></Relationships>
</file>

<file path=ppt/slides/_rels/slide108.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oleObject" Target="../embeddings/oleObject63.bin"/><Relationship Id="rId18" Type="http://schemas.openxmlformats.org/officeDocument/2006/relationships/image" Target="../media/image126.wmf"/><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123.wmf"/><Relationship Id="rId17" Type="http://schemas.openxmlformats.org/officeDocument/2006/relationships/oleObject" Target="../embeddings/oleObject65.bin"/><Relationship Id="rId2" Type="http://schemas.openxmlformats.org/officeDocument/2006/relationships/notesSlide" Target="../notesSlides/notesSlide97.xml"/><Relationship Id="rId16" Type="http://schemas.openxmlformats.org/officeDocument/2006/relationships/image" Target="../media/image125.wmf"/><Relationship Id="rId20" Type="http://schemas.openxmlformats.org/officeDocument/2006/relationships/image" Target="../media/image127.wmf"/><Relationship Id="rId1" Type="http://schemas.openxmlformats.org/officeDocument/2006/relationships/slideLayout" Target="../slideLayouts/slideLayout5.xml"/><Relationship Id="rId6" Type="http://schemas.openxmlformats.org/officeDocument/2006/relationships/image" Target="../media/image120.e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122.emf"/><Relationship Id="rId19" Type="http://schemas.openxmlformats.org/officeDocument/2006/relationships/oleObject" Target="../embeddings/oleObject66.bin"/><Relationship Id="rId4" Type="http://schemas.openxmlformats.org/officeDocument/2006/relationships/image" Target="../media/image119.emf"/><Relationship Id="rId9" Type="http://schemas.openxmlformats.org/officeDocument/2006/relationships/oleObject" Target="../embeddings/oleObject61.bin"/><Relationship Id="rId14" Type="http://schemas.openxmlformats.org/officeDocument/2006/relationships/image" Target="../media/image124.wm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notesSlide" Target="../notesSlides/notesSlide99.xml"/><Relationship Id="rId1" Type="http://schemas.openxmlformats.org/officeDocument/2006/relationships/slideLayout" Target="../slideLayouts/slideLayout5.xml"/><Relationship Id="rId6" Type="http://schemas.openxmlformats.org/officeDocument/2006/relationships/image" Target="../media/image129.wmf"/><Relationship Id="rId5" Type="http://schemas.openxmlformats.org/officeDocument/2006/relationships/oleObject" Target="../embeddings/oleObject68.bin"/><Relationship Id="rId4" Type="http://schemas.openxmlformats.org/officeDocument/2006/relationships/image" Target="../media/image128.wmf"/></Relationships>
</file>

<file path=ppt/slides/_rels/slide1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oleObject" Target="../embeddings/oleObject69.bin"/><Relationship Id="rId7" Type="http://schemas.openxmlformats.org/officeDocument/2006/relationships/image" Target="../media/image132.png"/><Relationship Id="rId2" Type="http://schemas.openxmlformats.org/officeDocument/2006/relationships/notesSlide" Target="../notesSlides/notesSlide100.xml"/><Relationship Id="rId1" Type="http://schemas.openxmlformats.org/officeDocument/2006/relationships/slideLayout" Target="../slideLayouts/slideLayout5.xml"/><Relationship Id="rId6" Type="http://schemas.openxmlformats.org/officeDocument/2006/relationships/image" Target="../media/image131.emf"/><Relationship Id="rId5" Type="http://schemas.openxmlformats.org/officeDocument/2006/relationships/oleObject" Target="../embeddings/oleObject70.bin"/><Relationship Id="rId4" Type="http://schemas.openxmlformats.org/officeDocument/2006/relationships/image" Target="../media/image130.emf"/></Relationships>
</file>

<file path=ppt/slides/_rels/slide112.x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oleObject" Target="../embeddings/oleObject76.bin"/><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137.emf"/><Relationship Id="rId2" Type="http://schemas.openxmlformats.org/officeDocument/2006/relationships/notesSlide" Target="../notesSlides/notesSlide101.xml"/><Relationship Id="rId16" Type="http://schemas.openxmlformats.org/officeDocument/2006/relationships/image" Target="../media/image139.wmf"/><Relationship Id="rId1" Type="http://schemas.openxmlformats.org/officeDocument/2006/relationships/slideLayout" Target="../slideLayouts/slideLayout5.xml"/><Relationship Id="rId6" Type="http://schemas.openxmlformats.org/officeDocument/2006/relationships/image" Target="../media/image134.e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136.emf"/><Relationship Id="rId4" Type="http://schemas.openxmlformats.org/officeDocument/2006/relationships/image" Target="../media/image133.emf"/><Relationship Id="rId9" Type="http://schemas.openxmlformats.org/officeDocument/2006/relationships/oleObject" Target="../embeddings/oleObject74.bin"/><Relationship Id="rId14" Type="http://schemas.openxmlformats.org/officeDocument/2006/relationships/image" Target="../media/image138.e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notesSlide" Target="../notesSlides/notesSlide106.xml"/><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0.emf"/></Relationships>
</file>

<file path=ppt/slides/_rels/slide118.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oleObject" Target="../embeddings/oleObject63.bin"/><Relationship Id="rId18" Type="http://schemas.openxmlformats.org/officeDocument/2006/relationships/image" Target="../media/image142.wmf"/><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123.wmf"/><Relationship Id="rId17" Type="http://schemas.openxmlformats.org/officeDocument/2006/relationships/oleObject" Target="../embeddings/oleObject65.bin"/><Relationship Id="rId2" Type="http://schemas.openxmlformats.org/officeDocument/2006/relationships/notesSlide" Target="../notesSlides/notesSlide107.xml"/><Relationship Id="rId16" Type="http://schemas.openxmlformats.org/officeDocument/2006/relationships/image" Target="../media/image125.wmf"/><Relationship Id="rId20" Type="http://schemas.openxmlformats.org/officeDocument/2006/relationships/image" Target="../media/image127.wmf"/><Relationship Id="rId1" Type="http://schemas.openxmlformats.org/officeDocument/2006/relationships/slideLayout" Target="../slideLayouts/slideLayout5.xml"/><Relationship Id="rId6" Type="http://schemas.openxmlformats.org/officeDocument/2006/relationships/image" Target="../media/image120.e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122.emf"/><Relationship Id="rId19" Type="http://schemas.openxmlformats.org/officeDocument/2006/relationships/oleObject" Target="../embeddings/oleObject66.bin"/><Relationship Id="rId4" Type="http://schemas.openxmlformats.org/officeDocument/2006/relationships/image" Target="../media/image119.emf"/><Relationship Id="rId9" Type="http://schemas.openxmlformats.org/officeDocument/2006/relationships/oleObject" Target="../embeddings/oleObject61.bin"/><Relationship Id="rId14" Type="http://schemas.openxmlformats.org/officeDocument/2006/relationships/image" Target="../media/image124.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notesSlide" Target="../notesSlides/notesSlide108.xml"/><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3.wm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notesSlide" Target="../notesSlides/notesSlide110.xml"/><Relationship Id="rId1" Type="http://schemas.openxmlformats.org/officeDocument/2006/relationships/slideLayout" Target="../slideLayouts/slideLayout5.xml"/><Relationship Id="rId6" Type="http://schemas.openxmlformats.org/officeDocument/2006/relationships/image" Target="../media/image146.emf"/><Relationship Id="rId5" Type="http://schemas.openxmlformats.org/officeDocument/2006/relationships/oleObject" Target="../embeddings/oleObject81.bin"/><Relationship Id="rId4" Type="http://schemas.openxmlformats.org/officeDocument/2006/relationships/image" Target="../media/image145.w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notesSlide" Target="../notesSlides/notesSlide111.xml"/><Relationship Id="rId1" Type="http://schemas.openxmlformats.org/officeDocument/2006/relationships/slideLayout" Target="../slideLayouts/slideLayout5.xml"/><Relationship Id="rId6" Type="http://schemas.openxmlformats.org/officeDocument/2006/relationships/image" Target="../media/image149.emf"/><Relationship Id="rId5" Type="http://schemas.openxmlformats.org/officeDocument/2006/relationships/oleObject" Target="../embeddings/oleObject84.bin"/><Relationship Id="rId4" Type="http://schemas.openxmlformats.org/officeDocument/2006/relationships/image" Target="../media/image148.wmf"/></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1.wmf"/><Relationship Id="rId2" Type="http://schemas.openxmlformats.org/officeDocument/2006/relationships/notesSlide" Target="../notesSlides/notesSlide114.xml"/><Relationship Id="rId1" Type="http://schemas.openxmlformats.org/officeDocument/2006/relationships/slideLayout" Target="../slideLayouts/slideLayout5.xml"/><Relationship Id="rId6" Type="http://schemas.openxmlformats.org/officeDocument/2006/relationships/oleObject" Target="../embeddings/oleObject86.bin"/><Relationship Id="rId5" Type="http://schemas.openxmlformats.org/officeDocument/2006/relationships/image" Target="../media/image150.wmf"/><Relationship Id="rId4" Type="http://schemas.openxmlformats.org/officeDocument/2006/relationships/oleObject" Target="../embeddings/oleObject85.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notesSlide" Target="../notesSlides/notesSlide115.xml"/><Relationship Id="rId1" Type="http://schemas.openxmlformats.org/officeDocument/2006/relationships/slideLayout" Target="../slideLayouts/slideLayout5.xml"/><Relationship Id="rId6" Type="http://schemas.openxmlformats.org/officeDocument/2006/relationships/image" Target="../media/image153.wmf"/><Relationship Id="rId5" Type="http://schemas.openxmlformats.org/officeDocument/2006/relationships/oleObject" Target="../embeddings/oleObject88.bin"/><Relationship Id="rId4" Type="http://schemas.openxmlformats.org/officeDocument/2006/relationships/image" Target="../media/image152.wm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ustomXml" Target="../ink/ink5.xml"/><Relationship Id="rId3" Type="http://schemas.openxmlformats.org/officeDocument/2006/relationships/image" Target="../media/image40.png"/><Relationship Id="rId7" Type="http://schemas.openxmlformats.org/officeDocument/2006/relationships/customXml" Target="../ink/ink2.xml"/><Relationship Id="rId12"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3.xml"/><Relationship Id="rId1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8.jpeg"/><Relationship Id="rId5" Type="http://schemas.microsoft.com/office/2007/relationships/hdphoto" Target="../media/hdphoto2.wdp"/><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5.wmf"/></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57.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8.emf"/></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61.emf"/><Relationship Id="rId5" Type="http://schemas.openxmlformats.org/officeDocument/2006/relationships/oleObject" Target="../embeddings/oleObject4.bin"/><Relationship Id="rId4" Type="http://schemas.openxmlformats.org/officeDocument/2006/relationships/image" Target="../media/image60.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3.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65.wmf"/><Relationship Id="rId5" Type="http://schemas.openxmlformats.org/officeDocument/2006/relationships/oleObject" Target="../embeddings/oleObject8.bin"/><Relationship Id="rId10" Type="http://schemas.openxmlformats.org/officeDocument/2006/relationships/image" Target="../media/image67.wmf"/><Relationship Id="rId4" Type="http://schemas.openxmlformats.org/officeDocument/2006/relationships/image" Target="../media/image64.emf"/><Relationship Id="rId9" Type="http://schemas.openxmlformats.org/officeDocument/2006/relationships/oleObject" Target="../embeddings/oleObject10.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68.wmf"/></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69.wmf"/><Relationship Id="rId4" Type="http://schemas.openxmlformats.org/officeDocument/2006/relationships/oleObject" Target="../embeddings/oleObject12.bin"/></Relationships>
</file>

<file path=ppt/slides/_rels/slide76.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1.wmf"/><Relationship Id="rId5" Type="http://schemas.openxmlformats.org/officeDocument/2006/relationships/oleObject" Target="../embeddings/oleObject14.bin"/><Relationship Id="rId4" Type="http://schemas.openxmlformats.org/officeDocument/2006/relationships/image" Target="../media/image70.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3.bin"/><Relationship Id="rId7" Type="http://schemas.openxmlformats.org/officeDocument/2006/relationships/image" Target="../media/image73.wmf"/><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oleObject" Target="../embeddings/oleObject16.bin"/><Relationship Id="rId5" Type="http://schemas.openxmlformats.org/officeDocument/2006/relationships/image" Target="../media/image77.png"/><Relationship Id="rId4" Type="http://schemas.openxmlformats.org/officeDocument/2006/relationships/image" Target="../media/image70.wmf"/><Relationship Id="rId9" Type="http://schemas.openxmlformats.org/officeDocument/2006/relationships/image" Target="../media/image74.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3.bin"/><Relationship Id="rId7" Type="http://schemas.openxmlformats.org/officeDocument/2006/relationships/image" Target="../media/image75.wmf"/><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oleObject" Target="../embeddings/oleObject18.bin"/><Relationship Id="rId11" Type="http://schemas.openxmlformats.org/officeDocument/2006/relationships/image" Target="../media/image72.emf"/><Relationship Id="rId5" Type="http://schemas.openxmlformats.org/officeDocument/2006/relationships/image" Target="../media/image80.png"/><Relationship Id="rId10" Type="http://schemas.openxmlformats.org/officeDocument/2006/relationships/oleObject" Target="../embeddings/oleObject15.bin"/><Relationship Id="rId4" Type="http://schemas.openxmlformats.org/officeDocument/2006/relationships/image" Target="../media/image70.wmf"/><Relationship Id="rId9" Type="http://schemas.openxmlformats.org/officeDocument/2006/relationships/image" Target="../media/image76.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77.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78.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80.emf"/><Relationship Id="rId5" Type="http://schemas.openxmlformats.org/officeDocument/2006/relationships/oleObject" Target="../embeddings/oleObject23.bin"/><Relationship Id="rId4" Type="http://schemas.openxmlformats.org/officeDocument/2006/relationships/image" Target="../media/image79.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82.wmf"/><Relationship Id="rId5" Type="http://schemas.openxmlformats.org/officeDocument/2006/relationships/oleObject" Target="../embeddings/oleObject25.bin"/><Relationship Id="rId4" Type="http://schemas.openxmlformats.org/officeDocument/2006/relationships/image" Target="../media/image81.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86.wmf"/><Relationship Id="rId5" Type="http://schemas.openxmlformats.org/officeDocument/2006/relationships/oleObject" Target="../embeddings/oleObject27.bin"/><Relationship Id="rId4" Type="http://schemas.openxmlformats.org/officeDocument/2006/relationships/image" Target="../media/image85.emf"/></Relationships>
</file>

<file path=ppt/slides/_rels/slide88.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89.wmf"/><Relationship Id="rId5" Type="http://schemas.openxmlformats.org/officeDocument/2006/relationships/oleObject" Target="../embeddings/oleObject29.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31.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93.emf"/><Relationship Id="rId5" Type="http://schemas.openxmlformats.org/officeDocument/2006/relationships/oleObject" Target="../embeddings/oleObject33.bin"/><Relationship Id="rId4" Type="http://schemas.openxmlformats.org/officeDocument/2006/relationships/image" Target="../media/image92.wm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28.bin"/><Relationship Id="rId7" Type="http://schemas.openxmlformats.org/officeDocument/2006/relationships/oleObject" Target="../embeddings/oleObject34.bin"/><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89.wmf"/><Relationship Id="rId5" Type="http://schemas.openxmlformats.org/officeDocument/2006/relationships/oleObject" Target="../embeddings/oleObject29.bin"/><Relationship Id="rId4" Type="http://schemas.openxmlformats.org/officeDocument/2006/relationships/image" Target="../media/image88.wmf"/></Relationships>
</file>

<file path=ppt/slides/_rels/slide91.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28.bin"/><Relationship Id="rId7" Type="http://schemas.openxmlformats.org/officeDocument/2006/relationships/oleObject" Target="../embeddings/oleObject35.bin"/><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image" Target="../media/image89.wmf"/><Relationship Id="rId5" Type="http://schemas.openxmlformats.org/officeDocument/2006/relationships/oleObject" Target="../embeddings/oleObject29.bin"/><Relationship Id="rId10" Type="http://schemas.openxmlformats.org/officeDocument/2006/relationships/image" Target="../media/image94.wmf"/><Relationship Id="rId4" Type="http://schemas.openxmlformats.org/officeDocument/2006/relationships/image" Target="../media/image88.wmf"/><Relationship Id="rId9" Type="http://schemas.openxmlformats.org/officeDocument/2006/relationships/oleObject" Target="../embeddings/oleObject34.bin"/></Relationships>
</file>

<file path=ppt/slides/_rels/slide92.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97.emf"/><Relationship Id="rId5" Type="http://schemas.openxmlformats.org/officeDocument/2006/relationships/oleObject" Target="../embeddings/oleObject37.bin"/><Relationship Id="rId4" Type="http://schemas.openxmlformats.org/officeDocument/2006/relationships/image" Target="../media/image96.wmf"/></Relationships>
</file>

<file path=ppt/slides/_rels/slide93.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98.wmf"/><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100.wmf"/><Relationship Id="rId11" Type="http://schemas.openxmlformats.org/officeDocument/2006/relationships/oleObject" Target="../embeddings/oleObject38.bin"/><Relationship Id="rId5" Type="http://schemas.openxmlformats.org/officeDocument/2006/relationships/oleObject" Target="../embeddings/oleObject40.bin"/><Relationship Id="rId10" Type="http://schemas.openxmlformats.org/officeDocument/2006/relationships/image" Target="../media/image97.emf"/><Relationship Id="rId4" Type="http://schemas.openxmlformats.org/officeDocument/2006/relationships/image" Target="../media/image99.wmf"/><Relationship Id="rId9" Type="http://schemas.openxmlformats.org/officeDocument/2006/relationships/oleObject" Target="../embeddings/oleObject3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02.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8" Type="http://schemas.openxmlformats.org/officeDocument/2006/relationships/image" Target="../media/image105.emf"/><Relationship Id="rId13" Type="http://schemas.openxmlformats.org/officeDocument/2006/relationships/oleObject" Target="../embeddings/oleObject48.bin"/><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107.emf"/><Relationship Id="rId2" Type="http://schemas.openxmlformats.org/officeDocument/2006/relationships/notesSlide" Target="../notesSlides/notesSlide87.xml"/><Relationship Id="rId1" Type="http://schemas.openxmlformats.org/officeDocument/2006/relationships/slideLayout" Target="../slideLayouts/slideLayout5.xml"/><Relationship Id="rId6" Type="http://schemas.openxmlformats.org/officeDocument/2006/relationships/image" Target="../media/image104.e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106.emf"/><Relationship Id="rId4" Type="http://schemas.openxmlformats.org/officeDocument/2006/relationships/image" Target="../media/image103.emf"/><Relationship Id="rId9" Type="http://schemas.openxmlformats.org/officeDocument/2006/relationships/oleObject" Target="../embeddings/oleObject46.bin"/><Relationship Id="rId14" Type="http://schemas.openxmlformats.org/officeDocument/2006/relationships/image" Target="../media/image108.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88.xml"/><Relationship Id="rId1" Type="http://schemas.openxmlformats.org/officeDocument/2006/relationships/slideLayout" Target="../slideLayouts/slideLayout5.xml"/><Relationship Id="rId4" Type="http://schemas.openxmlformats.org/officeDocument/2006/relationships/image" Target="../media/image10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grpSp>
        <p:nvGrpSpPr>
          <p:cNvPr id="857" name="Google Shape;857;p36"/>
          <p:cNvGrpSpPr/>
          <p:nvPr/>
        </p:nvGrpSpPr>
        <p:grpSpPr>
          <a:xfrm>
            <a:off x="-307842" y="941101"/>
            <a:ext cx="9592690" cy="2733165"/>
            <a:chOff x="-307842" y="941101"/>
            <a:chExt cx="9592690" cy="2733165"/>
          </a:xfrm>
        </p:grpSpPr>
        <p:grpSp>
          <p:nvGrpSpPr>
            <p:cNvPr id="858" name="Google Shape;858;p36"/>
            <p:cNvGrpSpPr/>
            <p:nvPr/>
          </p:nvGrpSpPr>
          <p:grpSpPr>
            <a:xfrm rot="-5400000" flipH="1">
              <a:off x="5610582" y="0"/>
              <a:ext cx="2205000" cy="5143533"/>
              <a:chOff x="5361007" y="0"/>
              <a:chExt cx="2205000" cy="5143533"/>
            </a:xfrm>
          </p:grpSpPr>
          <p:sp>
            <p:nvSpPr>
              <p:cNvPr id="859" name="Google Shape;859;p36"/>
              <p:cNvSpPr/>
              <p:nvPr/>
            </p:nvSpPr>
            <p:spPr>
              <a:xfrm>
                <a:off x="5361007" y="0"/>
                <a:ext cx="2205000" cy="5143533"/>
              </a:xfrm>
              <a:custGeom>
                <a:avLst/>
                <a:gdLst/>
                <a:ahLst/>
                <a:cxnLst/>
                <a:rect l="l" t="t" r="r" b="b"/>
                <a:pathLst>
                  <a:path w="25278" h="58999" extrusionOk="0">
                    <a:moveTo>
                      <a:pt x="23139" y="19105"/>
                    </a:moveTo>
                    <a:cubicBezTo>
                      <a:pt x="21760" y="17726"/>
                      <a:pt x="19926" y="16966"/>
                      <a:pt x="17975" y="16966"/>
                    </a:cubicBezTo>
                    <a:cubicBezTo>
                      <a:pt x="16024" y="16966"/>
                      <a:pt x="14190" y="17726"/>
                      <a:pt x="12811" y="19105"/>
                    </a:cubicBezTo>
                    <a:cubicBezTo>
                      <a:pt x="11431" y="20484"/>
                      <a:pt x="10672" y="22318"/>
                      <a:pt x="10672" y="24269"/>
                    </a:cubicBezTo>
                    <a:cubicBezTo>
                      <a:pt x="10672" y="33510"/>
                      <a:pt x="10672" y="33510"/>
                      <a:pt x="10672" y="33510"/>
                    </a:cubicBezTo>
                    <a:cubicBezTo>
                      <a:pt x="10672" y="35367"/>
                      <a:pt x="9161" y="36878"/>
                      <a:pt x="7303" y="36878"/>
                    </a:cubicBezTo>
                    <a:cubicBezTo>
                      <a:pt x="5446" y="36878"/>
                      <a:pt x="3935" y="35367"/>
                      <a:pt x="3935" y="33510"/>
                    </a:cubicBezTo>
                    <a:cubicBezTo>
                      <a:pt x="3935" y="0"/>
                      <a:pt x="3935" y="0"/>
                      <a:pt x="3935" y="0"/>
                    </a:cubicBezTo>
                    <a:cubicBezTo>
                      <a:pt x="0" y="0"/>
                      <a:pt x="0" y="0"/>
                      <a:pt x="0" y="0"/>
                    </a:cubicBezTo>
                    <a:cubicBezTo>
                      <a:pt x="0" y="33510"/>
                      <a:pt x="0" y="33510"/>
                      <a:pt x="0" y="33510"/>
                    </a:cubicBezTo>
                    <a:cubicBezTo>
                      <a:pt x="0" y="35461"/>
                      <a:pt x="760" y="37295"/>
                      <a:pt x="2139" y="38674"/>
                    </a:cubicBezTo>
                    <a:cubicBezTo>
                      <a:pt x="3519" y="40053"/>
                      <a:pt x="5353" y="40813"/>
                      <a:pt x="7303" y="40813"/>
                    </a:cubicBezTo>
                    <a:cubicBezTo>
                      <a:pt x="9254" y="40813"/>
                      <a:pt x="11088" y="40053"/>
                      <a:pt x="12467" y="38674"/>
                    </a:cubicBezTo>
                    <a:cubicBezTo>
                      <a:pt x="13847" y="37295"/>
                      <a:pt x="14606" y="35461"/>
                      <a:pt x="14606" y="33510"/>
                    </a:cubicBezTo>
                    <a:cubicBezTo>
                      <a:pt x="14606" y="24269"/>
                      <a:pt x="14606" y="24269"/>
                      <a:pt x="14606" y="24269"/>
                    </a:cubicBezTo>
                    <a:cubicBezTo>
                      <a:pt x="14606" y="22412"/>
                      <a:pt x="16117" y="20901"/>
                      <a:pt x="17975" y="20901"/>
                    </a:cubicBezTo>
                    <a:cubicBezTo>
                      <a:pt x="19832" y="20901"/>
                      <a:pt x="21343" y="22412"/>
                      <a:pt x="21343" y="24269"/>
                    </a:cubicBezTo>
                    <a:cubicBezTo>
                      <a:pt x="21343" y="58999"/>
                      <a:pt x="21343" y="58999"/>
                      <a:pt x="21343" y="58999"/>
                    </a:cubicBezTo>
                    <a:cubicBezTo>
                      <a:pt x="25278" y="58999"/>
                      <a:pt x="25278" y="58999"/>
                      <a:pt x="25278" y="58999"/>
                    </a:cubicBezTo>
                    <a:cubicBezTo>
                      <a:pt x="25278" y="24269"/>
                      <a:pt x="25278" y="24269"/>
                      <a:pt x="25278" y="24269"/>
                    </a:cubicBezTo>
                    <a:cubicBezTo>
                      <a:pt x="25278" y="22318"/>
                      <a:pt x="24518" y="20484"/>
                      <a:pt x="23139" y="19105"/>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0" name="Google Shape;860;p36"/>
              <p:cNvGrpSpPr/>
              <p:nvPr/>
            </p:nvGrpSpPr>
            <p:grpSpPr>
              <a:xfrm>
                <a:off x="5527694" y="85724"/>
                <a:ext cx="1872857" cy="4968432"/>
                <a:chOff x="5527694" y="85724"/>
                <a:chExt cx="1872857" cy="4968432"/>
              </a:xfrm>
            </p:grpSpPr>
            <p:sp>
              <p:nvSpPr>
                <p:cNvPr id="861" name="Google Shape;861;p36"/>
                <p:cNvSpPr/>
                <p:nvPr/>
              </p:nvSpPr>
              <p:spPr>
                <a:xfrm>
                  <a:off x="6452807" y="1643052"/>
                  <a:ext cx="947744" cy="3411104"/>
                </a:xfrm>
                <a:custGeom>
                  <a:avLst/>
                  <a:gdLst/>
                  <a:ahLst/>
                  <a:cxnLst/>
                  <a:rect l="l" t="t" r="r" b="b"/>
                  <a:pathLst>
                    <a:path w="10854" h="39135" extrusionOk="0">
                      <a:moveTo>
                        <a:pt x="10854" y="39135"/>
                      </a:moveTo>
                      <a:cubicBezTo>
                        <a:pt x="10616" y="39135"/>
                        <a:pt x="10616" y="39135"/>
                        <a:pt x="10616" y="39135"/>
                      </a:cubicBezTo>
                      <a:cubicBezTo>
                        <a:pt x="10616" y="37989"/>
                        <a:pt x="10616" y="37989"/>
                        <a:pt x="10616" y="37989"/>
                      </a:cubicBezTo>
                      <a:cubicBezTo>
                        <a:pt x="10854" y="37989"/>
                        <a:pt x="10854" y="37989"/>
                        <a:pt x="10854" y="37989"/>
                      </a:cubicBezTo>
                      <a:lnTo>
                        <a:pt x="10854" y="39135"/>
                      </a:lnTo>
                      <a:close/>
                      <a:moveTo>
                        <a:pt x="10854" y="37254"/>
                      </a:moveTo>
                      <a:cubicBezTo>
                        <a:pt x="10616" y="37254"/>
                        <a:pt x="10616" y="37254"/>
                        <a:pt x="10616" y="37254"/>
                      </a:cubicBezTo>
                      <a:cubicBezTo>
                        <a:pt x="10616" y="36108"/>
                        <a:pt x="10616" y="36108"/>
                        <a:pt x="10616" y="36108"/>
                      </a:cubicBezTo>
                      <a:cubicBezTo>
                        <a:pt x="10854" y="36108"/>
                        <a:pt x="10854" y="36108"/>
                        <a:pt x="10854" y="36108"/>
                      </a:cubicBezTo>
                      <a:lnTo>
                        <a:pt x="10854" y="37254"/>
                      </a:lnTo>
                      <a:close/>
                      <a:moveTo>
                        <a:pt x="10854" y="35374"/>
                      </a:moveTo>
                      <a:cubicBezTo>
                        <a:pt x="10616" y="35374"/>
                        <a:pt x="10616" y="35374"/>
                        <a:pt x="10616" y="35374"/>
                      </a:cubicBezTo>
                      <a:cubicBezTo>
                        <a:pt x="10616" y="34228"/>
                        <a:pt x="10616" y="34228"/>
                        <a:pt x="10616" y="34228"/>
                      </a:cubicBezTo>
                      <a:cubicBezTo>
                        <a:pt x="10854" y="34228"/>
                        <a:pt x="10854" y="34228"/>
                        <a:pt x="10854" y="34228"/>
                      </a:cubicBezTo>
                      <a:lnTo>
                        <a:pt x="10854" y="35374"/>
                      </a:lnTo>
                      <a:close/>
                      <a:moveTo>
                        <a:pt x="10854" y="33493"/>
                      </a:moveTo>
                      <a:cubicBezTo>
                        <a:pt x="10616" y="33493"/>
                        <a:pt x="10616" y="33493"/>
                        <a:pt x="10616" y="33493"/>
                      </a:cubicBezTo>
                      <a:cubicBezTo>
                        <a:pt x="10616" y="32347"/>
                        <a:pt x="10616" y="32347"/>
                        <a:pt x="10616" y="32347"/>
                      </a:cubicBezTo>
                      <a:cubicBezTo>
                        <a:pt x="10854" y="32347"/>
                        <a:pt x="10854" y="32347"/>
                        <a:pt x="10854" y="32347"/>
                      </a:cubicBezTo>
                      <a:lnTo>
                        <a:pt x="10854" y="33493"/>
                      </a:lnTo>
                      <a:close/>
                      <a:moveTo>
                        <a:pt x="10854" y="31613"/>
                      </a:moveTo>
                      <a:cubicBezTo>
                        <a:pt x="10616" y="31613"/>
                        <a:pt x="10616" y="31613"/>
                        <a:pt x="10616" y="31613"/>
                      </a:cubicBezTo>
                      <a:cubicBezTo>
                        <a:pt x="10616" y="30467"/>
                        <a:pt x="10616" y="30467"/>
                        <a:pt x="10616" y="30467"/>
                      </a:cubicBezTo>
                      <a:cubicBezTo>
                        <a:pt x="10854" y="30467"/>
                        <a:pt x="10854" y="30467"/>
                        <a:pt x="10854" y="30467"/>
                      </a:cubicBezTo>
                      <a:lnTo>
                        <a:pt x="10854" y="31613"/>
                      </a:lnTo>
                      <a:close/>
                      <a:moveTo>
                        <a:pt x="10854" y="29732"/>
                      </a:moveTo>
                      <a:cubicBezTo>
                        <a:pt x="10616" y="29732"/>
                        <a:pt x="10616" y="29732"/>
                        <a:pt x="10616" y="29732"/>
                      </a:cubicBezTo>
                      <a:cubicBezTo>
                        <a:pt x="10616" y="28587"/>
                        <a:pt x="10616" y="28587"/>
                        <a:pt x="10616" y="28587"/>
                      </a:cubicBezTo>
                      <a:cubicBezTo>
                        <a:pt x="10854" y="28587"/>
                        <a:pt x="10854" y="28587"/>
                        <a:pt x="10854" y="28587"/>
                      </a:cubicBezTo>
                      <a:lnTo>
                        <a:pt x="10854" y="29732"/>
                      </a:lnTo>
                      <a:close/>
                      <a:moveTo>
                        <a:pt x="10854" y="27852"/>
                      </a:moveTo>
                      <a:cubicBezTo>
                        <a:pt x="10616" y="27852"/>
                        <a:pt x="10616" y="27852"/>
                        <a:pt x="10616" y="27852"/>
                      </a:cubicBezTo>
                      <a:cubicBezTo>
                        <a:pt x="10616" y="26706"/>
                        <a:pt x="10616" y="26706"/>
                        <a:pt x="10616" y="26706"/>
                      </a:cubicBezTo>
                      <a:cubicBezTo>
                        <a:pt x="10854" y="26706"/>
                        <a:pt x="10854" y="26706"/>
                        <a:pt x="10854" y="26706"/>
                      </a:cubicBezTo>
                      <a:lnTo>
                        <a:pt x="10854" y="27852"/>
                      </a:lnTo>
                      <a:close/>
                      <a:moveTo>
                        <a:pt x="10854" y="25971"/>
                      </a:moveTo>
                      <a:cubicBezTo>
                        <a:pt x="10616" y="25971"/>
                        <a:pt x="10616" y="25971"/>
                        <a:pt x="10616" y="25971"/>
                      </a:cubicBezTo>
                      <a:cubicBezTo>
                        <a:pt x="10616" y="24826"/>
                        <a:pt x="10616" y="24826"/>
                        <a:pt x="10616" y="24826"/>
                      </a:cubicBezTo>
                      <a:cubicBezTo>
                        <a:pt x="10854" y="24826"/>
                        <a:pt x="10854" y="24826"/>
                        <a:pt x="10854" y="24826"/>
                      </a:cubicBezTo>
                      <a:lnTo>
                        <a:pt x="10854" y="25971"/>
                      </a:lnTo>
                      <a:close/>
                      <a:moveTo>
                        <a:pt x="10854" y="24091"/>
                      </a:moveTo>
                      <a:cubicBezTo>
                        <a:pt x="10616" y="24091"/>
                        <a:pt x="10616" y="24091"/>
                        <a:pt x="10616" y="24091"/>
                      </a:cubicBezTo>
                      <a:cubicBezTo>
                        <a:pt x="10616" y="22945"/>
                        <a:pt x="10616" y="22945"/>
                        <a:pt x="10616" y="22945"/>
                      </a:cubicBezTo>
                      <a:cubicBezTo>
                        <a:pt x="10854" y="22945"/>
                        <a:pt x="10854" y="22945"/>
                        <a:pt x="10854" y="22945"/>
                      </a:cubicBezTo>
                      <a:lnTo>
                        <a:pt x="10854" y="24091"/>
                      </a:lnTo>
                      <a:close/>
                      <a:moveTo>
                        <a:pt x="10854" y="22210"/>
                      </a:moveTo>
                      <a:cubicBezTo>
                        <a:pt x="10616" y="22210"/>
                        <a:pt x="10616" y="22210"/>
                        <a:pt x="10616" y="22210"/>
                      </a:cubicBezTo>
                      <a:cubicBezTo>
                        <a:pt x="10616" y="21065"/>
                        <a:pt x="10616" y="21065"/>
                        <a:pt x="10616" y="21065"/>
                      </a:cubicBezTo>
                      <a:cubicBezTo>
                        <a:pt x="10854" y="21065"/>
                        <a:pt x="10854" y="21065"/>
                        <a:pt x="10854" y="21065"/>
                      </a:cubicBezTo>
                      <a:lnTo>
                        <a:pt x="10854" y="22210"/>
                      </a:lnTo>
                      <a:close/>
                      <a:moveTo>
                        <a:pt x="10854" y="20330"/>
                      </a:moveTo>
                      <a:cubicBezTo>
                        <a:pt x="10616" y="20330"/>
                        <a:pt x="10616" y="20330"/>
                        <a:pt x="10616" y="20330"/>
                      </a:cubicBezTo>
                      <a:cubicBezTo>
                        <a:pt x="10616" y="19184"/>
                        <a:pt x="10616" y="19184"/>
                        <a:pt x="10616" y="19184"/>
                      </a:cubicBezTo>
                      <a:cubicBezTo>
                        <a:pt x="10854" y="19184"/>
                        <a:pt x="10854" y="19184"/>
                        <a:pt x="10854" y="19184"/>
                      </a:cubicBezTo>
                      <a:lnTo>
                        <a:pt x="10854" y="20330"/>
                      </a:lnTo>
                      <a:close/>
                      <a:moveTo>
                        <a:pt x="10854" y="18450"/>
                      </a:moveTo>
                      <a:cubicBezTo>
                        <a:pt x="10616" y="18450"/>
                        <a:pt x="10616" y="18450"/>
                        <a:pt x="10616" y="18450"/>
                      </a:cubicBezTo>
                      <a:cubicBezTo>
                        <a:pt x="10616" y="17304"/>
                        <a:pt x="10616" y="17304"/>
                        <a:pt x="10616" y="17304"/>
                      </a:cubicBezTo>
                      <a:cubicBezTo>
                        <a:pt x="10854" y="17304"/>
                        <a:pt x="10854" y="17304"/>
                        <a:pt x="10854" y="17304"/>
                      </a:cubicBezTo>
                      <a:lnTo>
                        <a:pt x="10854" y="18450"/>
                      </a:lnTo>
                      <a:close/>
                      <a:moveTo>
                        <a:pt x="10854" y="16569"/>
                      </a:moveTo>
                      <a:cubicBezTo>
                        <a:pt x="10616" y="16569"/>
                        <a:pt x="10616" y="16569"/>
                        <a:pt x="10616" y="16569"/>
                      </a:cubicBezTo>
                      <a:cubicBezTo>
                        <a:pt x="10616" y="15423"/>
                        <a:pt x="10616" y="15423"/>
                        <a:pt x="10616" y="15423"/>
                      </a:cubicBezTo>
                      <a:cubicBezTo>
                        <a:pt x="10854" y="15423"/>
                        <a:pt x="10854" y="15423"/>
                        <a:pt x="10854" y="15423"/>
                      </a:cubicBezTo>
                      <a:lnTo>
                        <a:pt x="10854" y="16569"/>
                      </a:lnTo>
                      <a:close/>
                      <a:moveTo>
                        <a:pt x="10854" y="14689"/>
                      </a:moveTo>
                      <a:cubicBezTo>
                        <a:pt x="10616" y="14689"/>
                        <a:pt x="10616" y="14689"/>
                        <a:pt x="10616" y="14689"/>
                      </a:cubicBezTo>
                      <a:cubicBezTo>
                        <a:pt x="10616" y="13543"/>
                        <a:pt x="10616" y="13543"/>
                        <a:pt x="10616" y="13543"/>
                      </a:cubicBezTo>
                      <a:cubicBezTo>
                        <a:pt x="10854" y="13543"/>
                        <a:pt x="10854" y="13543"/>
                        <a:pt x="10854" y="13543"/>
                      </a:cubicBezTo>
                      <a:lnTo>
                        <a:pt x="10854" y="14689"/>
                      </a:lnTo>
                      <a:close/>
                      <a:moveTo>
                        <a:pt x="10854" y="12808"/>
                      </a:moveTo>
                      <a:cubicBezTo>
                        <a:pt x="10616" y="12808"/>
                        <a:pt x="10616" y="12808"/>
                        <a:pt x="10616" y="12808"/>
                      </a:cubicBezTo>
                      <a:cubicBezTo>
                        <a:pt x="10616" y="11662"/>
                        <a:pt x="10616" y="11662"/>
                        <a:pt x="10616" y="11662"/>
                      </a:cubicBezTo>
                      <a:cubicBezTo>
                        <a:pt x="10854" y="11662"/>
                        <a:pt x="10854" y="11662"/>
                        <a:pt x="10854" y="11662"/>
                      </a:cubicBezTo>
                      <a:lnTo>
                        <a:pt x="10854" y="12808"/>
                      </a:lnTo>
                      <a:close/>
                      <a:moveTo>
                        <a:pt x="10854" y="10928"/>
                      </a:moveTo>
                      <a:cubicBezTo>
                        <a:pt x="10616" y="10928"/>
                        <a:pt x="10616" y="10928"/>
                        <a:pt x="10616" y="10928"/>
                      </a:cubicBezTo>
                      <a:cubicBezTo>
                        <a:pt x="10616" y="9782"/>
                        <a:pt x="10616" y="9782"/>
                        <a:pt x="10616" y="9782"/>
                      </a:cubicBezTo>
                      <a:cubicBezTo>
                        <a:pt x="10854" y="9782"/>
                        <a:pt x="10854" y="9782"/>
                        <a:pt x="10854" y="9782"/>
                      </a:cubicBezTo>
                      <a:lnTo>
                        <a:pt x="10854" y="10928"/>
                      </a:lnTo>
                      <a:close/>
                      <a:moveTo>
                        <a:pt x="10854" y="9047"/>
                      </a:moveTo>
                      <a:cubicBezTo>
                        <a:pt x="10616" y="9047"/>
                        <a:pt x="10616" y="9047"/>
                        <a:pt x="10616" y="9047"/>
                      </a:cubicBezTo>
                      <a:cubicBezTo>
                        <a:pt x="10616" y="7901"/>
                        <a:pt x="10616" y="7901"/>
                        <a:pt x="10616" y="7901"/>
                      </a:cubicBezTo>
                      <a:cubicBezTo>
                        <a:pt x="10854" y="7901"/>
                        <a:pt x="10854" y="7901"/>
                        <a:pt x="10854" y="7901"/>
                      </a:cubicBezTo>
                      <a:lnTo>
                        <a:pt x="10854" y="9047"/>
                      </a:lnTo>
                      <a:close/>
                      <a:moveTo>
                        <a:pt x="238" y="8863"/>
                      </a:moveTo>
                      <a:cubicBezTo>
                        <a:pt x="0" y="8863"/>
                        <a:pt x="0" y="8863"/>
                        <a:pt x="0" y="8863"/>
                      </a:cubicBezTo>
                      <a:cubicBezTo>
                        <a:pt x="0" y="7718"/>
                        <a:pt x="0" y="7718"/>
                        <a:pt x="0" y="7718"/>
                      </a:cubicBezTo>
                      <a:cubicBezTo>
                        <a:pt x="238" y="7718"/>
                        <a:pt x="238" y="7718"/>
                        <a:pt x="238" y="7718"/>
                      </a:cubicBezTo>
                      <a:lnTo>
                        <a:pt x="238" y="8863"/>
                      </a:lnTo>
                      <a:close/>
                      <a:moveTo>
                        <a:pt x="10854" y="7167"/>
                      </a:moveTo>
                      <a:cubicBezTo>
                        <a:pt x="10616" y="7167"/>
                        <a:pt x="10616" y="7167"/>
                        <a:pt x="10616" y="7167"/>
                      </a:cubicBezTo>
                      <a:cubicBezTo>
                        <a:pt x="10616" y="6021"/>
                        <a:pt x="10616" y="6021"/>
                        <a:pt x="10616" y="6021"/>
                      </a:cubicBezTo>
                      <a:cubicBezTo>
                        <a:pt x="10854" y="6021"/>
                        <a:pt x="10854" y="6021"/>
                        <a:pt x="10854" y="6021"/>
                      </a:cubicBezTo>
                      <a:lnTo>
                        <a:pt x="10854" y="7167"/>
                      </a:lnTo>
                      <a:close/>
                      <a:moveTo>
                        <a:pt x="238" y="6983"/>
                      </a:moveTo>
                      <a:cubicBezTo>
                        <a:pt x="0" y="6983"/>
                        <a:pt x="0" y="6983"/>
                        <a:pt x="0" y="6983"/>
                      </a:cubicBezTo>
                      <a:cubicBezTo>
                        <a:pt x="0" y="5837"/>
                        <a:pt x="0" y="5837"/>
                        <a:pt x="0" y="5837"/>
                      </a:cubicBezTo>
                      <a:cubicBezTo>
                        <a:pt x="238" y="5837"/>
                        <a:pt x="238" y="5837"/>
                        <a:pt x="238" y="5837"/>
                      </a:cubicBezTo>
                      <a:lnTo>
                        <a:pt x="238" y="6983"/>
                      </a:lnTo>
                      <a:close/>
                      <a:moveTo>
                        <a:pt x="10614" y="5290"/>
                      </a:moveTo>
                      <a:cubicBezTo>
                        <a:pt x="10603" y="4915"/>
                        <a:pt x="10552" y="4543"/>
                        <a:pt x="10462" y="4182"/>
                      </a:cubicBezTo>
                      <a:cubicBezTo>
                        <a:pt x="10694" y="4125"/>
                        <a:pt x="10694" y="4125"/>
                        <a:pt x="10694" y="4125"/>
                      </a:cubicBezTo>
                      <a:cubicBezTo>
                        <a:pt x="10788" y="4502"/>
                        <a:pt x="10841" y="4892"/>
                        <a:pt x="10852" y="5283"/>
                      </a:cubicBezTo>
                      <a:lnTo>
                        <a:pt x="10614" y="5290"/>
                      </a:lnTo>
                      <a:close/>
                      <a:moveTo>
                        <a:pt x="249" y="5110"/>
                      </a:moveTo>
                      <a:cubicBezTo>
                        <a:pt x="11" y="5095"/>
                        <a:pt x="11" y="5095"/>
                        <a:pt x="11" y="5095"/>
                      </a:cubicBezTo>
                      <a:cubicBezTo>
                        <a:pt x="35" y="4705"/>
                        <a:pt x="102" y="4317"/>
                        <a:pt x="209" y="3943"/>
                      </a:cubicBezTo>
                      <a:cubicBezTo>
                        <a:pt x="438" y="4009"/>
                        <a:pt x="438" y="4009"/>
                        <a:pt x="438" y="4009"/>
                      </a:cubicBezTo>
                      <a:cubicBezTo>
                        <a:pt x="336" y="4366"/>
                        <a:pt x="272" y="4737"/>
                        <a:pt x="249" y="5110"/>
                      </a:cubicBezTo>
                      <a:close/>
                      <a:moveTo>
                        <a:pt x="10241" y="3500"/>
                      </a:moveTo>
                      <a:cubicBezTo>
                        <a:pt x="10101" y="3154"/>
                        <a:pt x="9924" y="2823"/>
                        <a:pt x="9713" y="2514"/>
                      </a:cubicBezTo>
                      <a:cubicBezTo>
                        <a:pt x="9910" y="2380"/>
                        <a:pt x="9910" y="2380"/>
                        <a:pt x="9910" y="2380"/>
                      </a:cubicBezTo>
                      <a:cubicBezTo>
                        <a:pt x="10130" y="2702"/>
                        <a:pt x="10316" y="3049"/>
                        <a:pt x="10462" y="3410"/>
                      </a:cubicBezTo>
                      <a:lnTo>
                        <a:pt x="10241" y="3500"/>
                      </a:lnTo>
                      <a:close/>
                      <a:moveTo>
                        <a:pt x="683" y="3335"/>
                      </a:moveTo>
                      <a:cubicBezTo>
                        <a:pt x="465" y="3238"/>
                        <a:pt x="465" y="3238"/>
                        <a:pt x="465" y="3238"/>
                      </a:cubicBezTo>
                      <a:cubicBezTo>
                        <a:pt x="624" y="2882"/>
                        <a:pt x="821" y="2542"/>
                        <a:pt x="1053" y="2227"/>
                      </a:cubicBezTo>
                      <a:cubicBezTo>
                        <a:pt x="1245" y="2369"/>
                        <a:pt x="1245" y="2369"/>
                        <a:pt x="1245" y="2369"/>
                      </a:cubicBezTo>
                      <a:cubicBezTo>
                        <a:pt x="1023" y="2670"/>
                        <a:pt x="835" y="2995"/>
                        <a:pt x="683" y="3335"/>
                      </a:cubicBezTo>
                      <a:close/>
                      <a:moveTo>
                        <a:pt x="9268" y="1951"/>
                      </a:moveTo>
                      <a:cubicBezTo>
                        <a:pt x="9017" y="1675"/>
                        <a:pt x="8735" y="1426"/>
                        <a:pt x="8432" y="1210"/>
                      </a:cubicBezTo>
                      <a:cubicBezTo>
                        <a:pt x="8570" y="1015"/>
                        <a:pt x="8570" y="1015"/>
                        <a:pt x="8570" y="1015"/>
                      </a:cubicBezTo>
                      <a:cubicBezTo>
                        <a:pt x="8888" y="1241"/>
                        <a:pt x="9182" y="1502"/>
                        <a:pt x="9444" y="1791"/>
                      </a:cubicBezTo>
                      <a:lnTo>
                        <a:pt x="9268" y="1951"/>
                      </a:lnTo>
                      <a:close/>
                      <a:moveTo>
                        <a:pt x="1709" y="1822"/>
                      </a:moveTo>
                      <a:cubicBezTo>
                        <a:pt x="1538" y="1655"/>
                        <a:pt x="1538" y="1655"/>
                        <a:pt x="1538" y="1655"/>
                      </a:cubicBezTo>
                      <a:cubicBezTo>
                        <a:pt x="1810" y="1376"/>
                        <a:pt x="2113" y="1125"/>
                        <a:pt x="2438" y="910"/>
                      </a:cubicBezTo>
                      <a:cubicBezTo>
                        <a:pt x="2570" y="1109"/>
                        <a:pt x="2570" y="1109"/>
                        <a:pt x="2570" y="1109"/>
                      </a:cubicBezTo>
                      <a:cubicBezTo>
                        <a:pt x="2259" y="1314"/>
                        <a:pt x="1969" y="1554"/>
                        <a:pt x="1709" y="1822"/>
                      </a:cubicBezTo>
                      <a:close/>
                      <a:moveTo>
                        <a:pt x="7820" y="835"/>
                      </a:moveTo>
                      <a:cubicBezTo>
                        <a:pt x="7489" y="663"/>
                        <a:pt x="7139" y="526"/>
                        <a:pt x="6779" y="429"/>
                      </a:cubicBezTo>
                      <a:cubicBezTo>
                        <a:pt x="6841" y="199"/>
                        <a:pt x="6841" y="199"/>
                        <a:pt x="6841" y="199"/>
                      </a:cubicBezTo>
                      <a:cubicBezTo>
                        <a:pt x="7217" y="301"/>
                        <a:pt x="7584" y="443"/>
                        <a:pt x="7930" y="624"/>
                      </a:cubicBezTo>
                      <a:lnTo>
                        <a:pt x="7820" y="835"/>
                      </a:lnTo>
                      <a:close/>
                      <a:moveTo>
                        <a:pt x="3194" y="755"/>
                      </a:moveTo>
                      <a:cubicBezTo>
                        <a:pt x="3091" y="540"/>
                        <a:pt x="3091" y="540"/>
                        <a:pt x="3091" y="540"/>
                      </a:cubicBezTo>
                      <a:cubicBezTo>
                        <a:pt x="3444" y="372"/>
                        <a:pt x="3815" y="242"/>
                        <a:pt x="4195" y="154"/>
                      </a:cubicBezTo>
                      <a:cubicBezTo>
                        <a:pt x="4249" y="386"/>
                        <a:pt x="4249" y="386"/>
                        <a:pt x="4249" y="386"/>
                      </a:cubicBezTo>
                      <a:cubicBezTo>
                        <a:pt x="3886" y="470"/>
                        <a:pt x="3531" y="594"/>
                        <a:pt x="3194" y="755"/>
                      </a:cubicBezTo>
                      <a:close/>
                      <a:moveTo>
                        <a:pt x="6075" y="292"/>
                      </a:moveTo>
                      <a:cubicBezTo>
                        <a:pt x="5707" y="246"/>
                        <a:pt x="5327" y="239"/>
                        <a:pt x="4957" y="273"/>
                      </a:cubicBezTo>
                      <a:cubicBezTo>
                        <a:pt x="4936" y="35"/>
                        <a:pt x="4936" y="35"/>
                        <a:pt x="4936" y="35"/>
                      </a:cubicBezTo>
                      <a:cubicBezTo>
                        <a:pt x="5322" y="0"/>
                        <a:pt x="5720" y="7"/>
                        <a:pt x="6105" y="55"/>
                      </a:cubicBezTo>
                      <a:lnTo>
                        <a:pt x="6075" y="29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36"/>
                <p:cNvSpPr/>
                <p:nvPr/>
              </p:nvSpPr>
              <p:spPr>
                <a:xfrm>
                  <a:off x="6452807" y="2480056"/>
                  <a:ext cx="21300" cy="798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36"/>
                <p:cNvSpPr/>
                <p:nvPr/>
              </p:nvSpPr>
              <p:spPr>
                <a:xfrm>
                  <a:off x="5527694" y="2624121"/>
                  <a:ext cx="946550" cy="797701"/>
                </a:xfrm>
                <a:custGeom>
                  <a:avLst/>
                  <a:gdLst/>
                  <a:ahLst/>
                  <a:cxnLst/>
                  <a:rect l="l" t="t" r="r" b="b"/>
                  <a:pathLst>
                    <a:path w="10854" h="9149" extrusionOk="0">
                      <a:moveTo>
                        <a:pt x="5427" y="9149"/>
                      </a:moveTo>
                      <a:cubicBezTo>
                        <a:pt x="5283" y="9149"/>
                        <a:pt x="5137" y="9143"/>
                        <a:pt x="4994" y="9132"/>
                      </a:cubicBezTo>
                      <a:cubicBezTo>
                        <a:pt x="5012" y="8894"/>
                        <a:pt x="5012" y="8894"/>
                        <a:pt x="5012" y="8894"/>
                      </a:cubicBezTo>
                      <a:cubicBezTo>
                        <a:pt x="5385" y="8923"/>
                        <a:pt x="5766" y="8913"/>
                        <a:pt x="6135" y="8863"/>
                      </a:cubicBezTo>
                      <a:cubicBezTo>
                        <a:pt x="6167" y="9099"/>
                        <a:pt x="6167" y="9099"/>
                        <a:pt x="6167" y="9099"/>
                      </a:cubicBezTo>
                      <a:cubicBezTo>
                        <a:pt x="5924" y="9132"/>
                        <a:pt x="5675" y="9149"/>
                        <a:pt x="5427" y="9149"/>
                      </a:cubicBezTo>
                      <a:close/>
                      <a:moveTo>
                        <a:pt x="4248" y="9020"/>
                      </a:moveTo>
                      <a:cubicBezTo>
                        <a:pt x="3865" y="8936"/>
                        <a:pt x="3491" y="8809"/>
                        <a:pt x="3135" y="8643"/>
                      </a:cubicBezTo>
                      <a:cubicBezTo>
                        <a:pt x="3236" y="8427"/>
                        <a:pt x="3236" y="8427"/>
                        <a:pt x="3236" y="8427"/>
                      </a:cubicBezTo>
                      <a:cubicBezTo>
                        <a:pt x="3576" y="8585"/>
                        <a:pt x="3934" y="8707"/>
                        <a:pt x="4300" y="8788"/>
                      </a:cubicBezTo>
                      <a:lnTo>
                        <a:pt x="4248" y="9020"/>
                      </a:lnTo>
                      <a:close/>
                      <a:moveTo>
                        <a:pt x="6905" y="8945"/>
                      </a:moveTo>
                      <a:cubicBezTo>
                        <a:pt x="6841" y="8716"/>
                        <a:pt x="6841" y="8716"/>
                        <a:pt x="6841" y="8716"/>
                      </a:cubicBezTo>
                      <a:cubicBezTo>
                        <a:pt x="7201" y="8614"/>
                        <a:pt x="7551" y="8472"/>
                        <a:pt x="7881" y="8294"/>
                      </a:cubicBezTo>
                      <a:cubicBezTo>
                        <a:pt x="7994" y="8504"/>
                        <a:pt x="7994" y="8504"/>
                        <a:pt x="7994" y="8504"/>
                      </a:cubicBezTo>
                      <a:cubicBezTo>
                        <a:pt x="7649" y="8690"/>
                        <a:pt x="7282" y="8839"/>
                        <a:pt x="6905" y="8945"/>
                      </a:cubicBezTo>
                      <a:close/>
                      <a:moveTo>
                        <a:pt x="2476" y="8277"/>
                      </a:moveTo>
                      <a:cubicBezTo>
                        <a:pt x="2147" y="8064"/>
                        <a:pt x="1841" y="7814"/>
                        <a:pt x="1565" y="7535"/>
                      </a:cubicBezTo>
                      <a:cubicBezTo>
                        <a:pt x="1735" y="7367"/>
                        <a:pt x="1735" y="7367"/>
                        <a:pt x="1735" y="7367"/>
                      </a:cubicBezTo>
                      <a:cubicBezTo>
                        <a:pt x="1999" y="7634"/>
                        <a:pt x="2292" y="7873"/>
                        <a:pt x="2606" y="8077"/>
                      </a:cubicBezTo>
                      <a:lnTo>
                        <a:pt x="2476" y="8277"/>
                      </a:lnTo>
                      <a:close/>
                      <a:moveTo>
                        <a:pt x="8632" y="8102"/>
                      </a:moveTo>
                      <a:cubicBezTo>
                        <a:pt x="8491" y="7910"/>
                        <a:pt x="8491" y="7910"/>
                        <a:pt x="8491" y="7910"/>
                      </a:cubicBezTo>
                      <a:cubicBezTo>
                        <a:pt x="8793" y="7689"/>
                        <a:pt x="9072" y="7434"/>
                        <a:pt x="9320" y="7152"/>
                      </a:cubicBezTo>
                      <a:cubicBezTo>
                        <a:pt x="9499" y="7310"/>
                        <a:pt x="9499" y="7310"/>
                        <a:pt x="9499" y="7310"/>
                      </a:cubicBezTo>
                      <a:cubicBezTo>
                        <a:pt x="9239" y="7604"/>
                        <a:pt x="8947" y="7871"/>
                        <a:pt x="8632" y="8102"/>
                      </a:cubicBezTo>
                      <a:close/>
                      <a:moveTo>
                        <a:pt x="1074" y="6964"/>
                      </a:moveTo>
                      <a:cubicBezTo>
                        <a:pt x="839" y="6649"/>
                        <a:pt x="639" y="6309"/>
                        <a:pt x="478" y="5952"/>
                      </a:cubicBezTo>
                      <a:cubicBezTo>
                        <a:pt x="695" y="5854"/>
                        <a:pt x="695" y="5854"/>
                        <a:pt x="695" y="5854"/>
                      </a:cubicBezTo>
                      <a:cubicBezTo>
                        <a:pt x="849" y="6195"/>
                        <a:pt x="1041" y="6520"/>
                        <a:pt x="1265" y="6821"/>
                      </a:cubicBezTo>
                      <a:lnTo>
                        <a:pt x="1074" y="6964"/>
                      </a:lnTo>
                      <a:close/>
                      <a:moveTo>
                        <a:pt x="9957" y="6712"/>
                      </a:moveTo>
                      <a:cubicBezTo>
                        <a:pt x="9758" y="6580"/>
                        <a:pt x="9758" y="6580"/>
                        <a:pt x="9758" y="6580"/>
                      </a:cubicBezTo>
                      <a:cubicBezTo>
                        <a:pt x="9965" y="6267"/>
                        <a:pt x="10138" y="5931"/>
                        <a:pt x="10272" y="5582"/>
                      </a:cubicBezTo>
                      <a:cubicBezTo>
                        <a:pt x="10495" y="5667"/>
                        <a:pt x="10495" y="5667"/>
                        <a:pt x="10495" y="5667"/>
                      </a:cubicBezTo>
                      <a:cubicBezTo>
                        <a:pt x="10355" y="6033"/>
                        <a:pt x="10174" y="6384"/>
                        <a:pt x="9957" y="6712"/>
                      </a:cubicBezTo>
                      <a:close/>
                      <a:moveTo>
                        <a:pt x="216" y="5245"/>
                      </a:moveTo>
                      <a:cubicBezTo>
                        <a:pt x="107" y="4869"/>
                        <a:pt x="38" y="4480"/>
                        <a:pt x="12" y="4088"/>
                      </a:cubicBezTo>
                      <a:cubicBezTo>
                        <a:pt x="250" y="4072"/>
                        <a:pt x="250" y="4072"/>
                        <a:pt x="250" y="4072"/>
                      </a:cubicBezTo>
                      <a:cubicBezTo>
                        <a:pt x="275" y="4447"/>
                        <a:pt x="341" y="4819"/>
                        <a:pt x="445" y="5178"/>
                      </a:cubicBezTo>
                      <a:lnTo>
                        <a:pt x="216" y="5245"/>
                      </a:lnTo>
                      <a:close/>
                      <a:moveTo>
                        <a:pt x="10716" y="4946"/>
                      </a:moveTo>
                      <a:cubicBezTo>
                        <a:pt x="10483" y="4892"/>
                        <a:pt x="10483" y="4892"/>
                        <a:pt x="10483" y="4892"/>
                      </a:cubicBezTo>
                      <a:cubicBezTo>
                        <a:pt x="10567" y="4529"/>
                        <a:pt x="10612" y="4153"/>
                        <a:pt x="10616" y="3777"/>
                      </a:cubicBezTo>
                      <a:cubicBezTo>
                        <a:pt x="10854" y="3780"/>
                        <a:pt x="10854" y="3780"/>
                        <a:pt x="10854" y="3780"/>
                      </a:cubicBezTo>
                      <a:cubicBezTo>
                        <a:pt x="10850" y="4173"/>
                        <a:pt x="10803" y="4565"/>
                        <a:pt x="10716" y="4946"/>
                      </a:cubicBezTo>
                      <a:close/>
                      <a:moveTo>
                        <a:pt x="238" y="3343"/>
                      </a:moveTo>
                      <a:cubicBezTo>
                        <a:pt x="0" y="3343"/>
                        <a:pt x="0" y="3343"/>
                        <a:pt x="0" y="3343"/>
                      </a:cubicBezTo>
                      <a:cubicBezTo>
                        <a:pt x="0" y="2191"/>
                        <a:pt x="0" y="2191"/>
                        <a:pt x="0" y="2191"/>
                      </a:cubicBezTo>
                      <a:cubicBezTo>
                        <a:pt x="238" y="2191"/>
                        <a:pt x="238" y="2191"/>
                        <a:pt x="238" y="2191"/>
                      </a:cubicBezTo>
                      <a:lnTo>
                        <a:pt x="238" y="3343"/>
                      </a:lnTo>
                      <a:close/>
                      <a:moveTo>
                        <a:pt x="10854" y="3040"/>
                      </a:moveTo>
                      <a:cubicBezTo>
                        <a:pt x="10616" y="3040"/>
                        <a:pt x="10616" y="3040"/>
                        <a:pt x="10616" y="3040"/>
                      </a:cubicBezTo>
                      <a:cubicBezTo>
                        <a:pt x="10616" y="1889"/>
                        <a:pt x="10616" y="1889"/>
                        <a:pt x="10616" y="1889"/>
                      </a:cubicBezTo>
                      <a:cubicBezTo>
                        <a:pt x="10854" y="1889"/>
                        <a:pt x="10854" y="1889"/>
                        <a:pt x="10854" y="1889"/>
                      </a:cubicBezTo>
                      <a:lnTo>
                        <a:pt x="10854" y="3040"/>
                      </a:lnTo>
                      <a:close/>
                      <a:moveTo>
                        <a:pt x="238" y="1453"/>
                      </a:moveTo>
                      <a:cubicBezTo>
                        <a:pt x="0" y="1453"/>
                        <a:pt x="0" y="1453"/>
                        <a:pt x="0" y="1453"/>
                      </a:cubicBezTo>
                      <a:cubicBezTo>
                        <a:pt x="0" y="302"/>
                        <a:pt x="0" y="302"/>
                        <a:pt x="0" y="302"/>
                      </a:cubicBezTo>
                      <a:cubicBezTo>
                        <a:pt x="238" y="302"/>
                        <a:pt x="238" y="302"/>
                        <a:pt x="238" y="302"/>
                      </a:cubicBezTo>
                      <a:lnTo>
                        <a:pt x="238" y="1453"/>
                      </a:lnTo>
                      <a:close/>
                      <a:moveTo>
                        <a:pt x="10854" y="1151"/>
                      </a:moveTo>
                      <a:cubicBezTo>
                        <a:pt x="10616" y="1151"/>
                        <a:pt x="10616" y="1151"/>
                        <a:pt x="10616" y="1151"/>
                      </a:cubicBezTo>
                      <a:cubicBezTo>
                        <a:pt x="10616" y="0"/>
                        <a:pt x="10616" y="0"/>
                        <a:pt x="10616" y="0"/>
                      </a:cubicBezTo>
                      <a:cubicBezTo>
                        <a:pt x="10854" y="0"/>
                        <a:pt x="10854" y="0"/>
                        <a:pt x="10854" y="0"/>
                      </a:cubicBezTo>
                      <a:lnTo>
                        <a:pt x="10854" y="115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36"/>
                <p:cNvSpPr/>
                <p:nvPr/>
              </p:nvSpPr>
              <p:spPr>
                <a:xfrm>
                  <a:off x="5527694" y="2513394"/>
                  <a:ext cx="20100" cy="72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36"/>
                <p:cNvSpPr/>
                <p:nvPr/>
              </p:nvSpPr>
              <p:spPr>
                <a:xfrm>
                  <a:off x="5527694" y="85724"/>
                  <a:ext cx="20241" cy="2364566"/>
                </a:xfrm>
                <a:custGeom>
                  <a:avLst/>
                  <a:gdLst/>
                  <a:ahLst/>
                  <a:cxnLst/>
                  <a:rect l="l" t="t" r="r" b="b"/>
                  <a:pathLst>
                    <a:path w="17" h="1986" extrusionOk="0">
                      <a:moveTo>
                        <a:pt x="17" y="1986"/>
                      </a:moveTo>
                      <a:lnTo>
                        <a:pt x="0" y="1986"/>
                      </a:lnTo>
                      <a:lnTo>
                        <a:pt x="0" y="1903"/>
                      </a:lnTo>
                      <a:lnTo>
                        <a:pt x="17" y="1903"/>
                      </a:lnTo>
                      <a:lnTo>
                        <a:pt x="17" y="1986"/>
                      </a:lnTo>
                      <a:close/>
                      <a:moveTo>
                        <a:pt x="17" y="1850"/>
                      </a:moveTo>
                      <a:lnTo>
                        <a:pt x="0" y="1850"/>
                      </a:lnTo>
                      <a:lnTo>
                        <a:pt x="0" y="1767"/>
                      </a:lnTo>
                      <a:lnTo>
                        <a:pt x="17" y="1767"/>
                      </a:lnTo>
                      <a:lnTo>
                        <a:pt x="17" y="1850"/>
                      </a:lnTo>
                      <a:close/>
                      <a:moveTo>
                        <a:pt x="17" y="1714"/>
                      </a:moveTo>
                      <a:lnTo>
                        <a:pt x="0" y="1714"/>
                      </a:lnTo>
                      <a:lnTo>
                        <a:pt x="0" y="1632"/>
                      </a:lnTo>
                      <a:lnTo>
                        <a:pt x="17" y="1632"/>
                      </a:lnTo>
                      <a:lnTo>
                        <a:pt x="17" y="1714"/>
                      </a:lnTo>
                      <a:close/>
                      <a:moveTo>
                        <a:pt x="17" y="1578"/>
                      </a:moveTo>
                      <a:lnTo>
                        <a:pt x="0" y="1578"/>
                      </a:lnTo>
                      <a:lnTo>
                        <a:pt x="0" y="1496"/>
                      </a:lnTo>
                      <a:lnTo>
                        <a:pt x="17" y="1496"/>
                      </a:lnTo>
                      <a:lnTo>
                        <a:pt x="17" y="1578"/>
                      </a:lnTo>
                      <a:close/>
                      <a:moveTo>
                        <a:pt x="17" y="1442"/>
                      </a:moveTo>
                      <a:lnTo>
                        <a:pt x="0" y="1442"/>
                      </a:lnTo>
                      <a:lnTo>
                        <a:pt x="0" y="1360"/>
                      </a:lnTo>
                      <a:lnTo>
                        <a:pt x="17" y="1360"/>
                      </a:lnTo>
                      <a:lnTo>
                        <a:pt x="17" y="1442"/>
                      </a:lnTo>
                      <a:close/>
                      <a:moveTo>
                        <a:pt x="17" y="1306"/>
                      </a:moveTo>
                      <a:lnTo>
                        <a:pt x="0" y="1306"/>
                      </a:lnTo>
                      <a:lnTo>
                        <a:pt x="0" y="1224"/>
                      </a:lnTo>
                      <a:lnTo>
                        <a:pt x="17" y="1224"/>
                      </a:lnTo>
                      <a:lnTo>
                        <a:pt x="17" y="1306"/>
                      </a:lnTo>
                      <a:close/>
                      <a:moveTo>
                        <a:pt x="17" y="1171"/>
                      </a:moveTo>
                      <a:lnTo>
                        <a:pt x="0" y="1171"/>
                      </a:lnTo>
                      <a:lnTo>
                        <a:pt x="0" y="1088"/>
                      </a:lnTo>
                      <a:lnTo>
                        <a:pt x="17" y="1088"/>
                      </a:lnTo>
                      <a:lnTo>
                        <a:pt x="17" y="1171"/>
                      </a:lnTo>
                      <a:close/>
                      <a:moveTo>
                        <a:pt x="17" y="1035"/>
                      </a:moveTo>
                      <a:lnTo>
                        <a:pt x="0" y="1035"/>
                      </a:lnTo>
                      <a:lnTo>
                        <a:pt x="0" y="952"/>
                      </a:lnTo>
                      <a:lnTo>
                        <a:pt x="17" y="952"/>
                      </a:lnTo>
                      <a:lnTo>
                        <a:pt x="17" y="1035"/>
                      </a:lnTo>
                      <a:close/>
                      <a:moveTo>
                        <a:pt x="17" y="899"/>
                      </a:moveTo>
                      <a:lnTo>
                        <a:pt x="0" y="899"/>
                      </a:lnTo>
                      <a:lnTo>
                        <a:pt x="0" y="816"/>
                      </a:lnTo>
                      <a:lnTo>
                        <a:pt x="17" y="816"/>
                      </a:lnTo>
                      <a:lnTo>
                        <a:pt x="17" y="899"/>
                      </a:lnTo>
                      <a:close/>
                      <a:moveTo>
                        <a:pt x="17" y="763"/>
                      </a:moveTo>
                      <a:lnTo>
                        <a:pt x="0" y="763"/>
                      </a:lnTo>
                      <a:lnTo>
                        <a:pt x="0" y="680"/>
                      </a:lnTo>
                      <a:lnTo>
                        <a:pt x="17" y="680"/>
                      </a:lnTo>
                      <a:lnTo>
                        <a:pt x="17" y="763"/>
                      </a:lnTo>
                      <a:close/>
                      <a:moveTo>
                        <a:pt x="17" y="627"/>
                      </a:moveTo>
                      <a:lnTo>
                        <a:pt x="0" y="627"/>
                      </a:lnTo>
                      <a:lnTo>
                        <a:pt x="0" y="544"/>
                      </a:lnTo>
                      <a:lnTo>
                        <a:pt x="17" y="544"/>
                      </a:lnTo>
                      <a:lnTo>
                        <a:pt x="17" y="627"/>
                      </a:lnTo>
                      <a:close/>
                      <a:moveTo>
                        <a:pt x="17" y="491"/>
                      </a:moveTo>
                      <a:lnTo>
                        <a:pt x="0" y="491"/>
                      </a:lnTo>
                      <a:lnTo>
                        <a:pt x="0" y="408"/>
                      </a:lnTo>
                      <a:lnTo>
                        <a:pt x="17" y="408"/>
                      </a:lnTo>
                      <a:lnTo>
                        <a:pt x="17" y="491"/>
                      </a:lnTo>
                      <a:close/>
                      <a:moveTo>
                        <a:pt x="17" y="355"/>
                      </a:moveTo>
                      <a:lnTo>
                        <a:pt x="0" y="355"/>
                      </a:lnTo>
                      <a:lnTo>
                        <a:pt x="0" y="272"/>
                      </a:lnTo>
                      <a:lnTo>
                        <a:pt x="17" y="272"/>
                      </a:lnTo>
                      <a:lnTo>
                        <a:pt x="17" y="355"/>
                      </a:lnTo>
                      <a:close/>
                      <a:moveTo>
                        <a:pt x="17" y="219"/>
                      </a:moveTo>
                      <a:lnTo>
                        <a:pt x="0" y="219"/>
                      </a:lnTo>
                      <a:lnTo>
                        <a:pt x="0" y="136"/>
                      </a:lnTo>
                      <a:lnTo>
                        <a:pt x="17" y="136"/>
                      </a:lnTo>
                      <a:lnTo>
                        <a:pt x="17" y="219"/>
                      </a:lnTo>
                      <a:close/>
                      <a:moveTo>
                        <a:pt x="17" y="83"/>
                      </a:moveTo>
                      <a:lnTo>
                        <a:pt x="0" y="83"/>
                      </a:lnTo>
                      <a:lnTo>
                        <a:pt x="0" y="0"/>
                      </a:lnTo>
                      <a:lnTo>
                        <a:pt x="17" y="0"/>
                      </a:lnTo>
                      <a:lnTo>
                        <a:pt x="17" y="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66" name="Google Shape;866;p36"/>
            <p:cNvGrpSpPr/>
            <p:nvPr/>
          </p:nvGrpSpPr>
          <p:grpSpPr>
            <a:xfrm>
              <a:off x="-307842" y="1455367"/>
              <a:ext cx="850500" cy="342000"/>
              <a:chOff x="-307842" y="1455367"/>
              <a:chExt cx="850500" cy="342000"/>
            </a:xfrm>
          </p:grpSpPr>
          <p:sp>
            <p:nvSpPr>
              <p:cNvPr id="867" name="Google Shape;867;p36"/>
              <p:cNvSpPr/>
              <p:nvPr/>
            </p:nvSpPr>
            <p:spPr>
              <a:xfrm>
                <a:off x="-307842" y="1455367"/>
                <a:ext cx="850500" cy="3420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36"/>
              <p:cNvCxnSpPr/>
              <p:nvPr/>
            </p:nvCxnSpPr>
            <p:spPr>
              <a:xfrm>
                <a:off x="-307842" y="1626367"/>
                <a:ext cx="850500" cy="0"/>
              </a:xfrm>
              <a:prstGeom prst="straightConnector1">
                <a:avLst/>
              </a:prstGeom>
              <a:noFill/>
              <a:ln w="19050" cap="flat" cmpd="sng">
                <a:solidFill>
                  <a:schemeClr val="accent2"/>
                </a:solidFill>
                <a:prstDash val="dash"/>
                <a:round/>
                <a:headEnd type="none" w="med" len="med"/>
                <a:tailEnd type="none" w="med" len="med"/>
              </a:ln>
            </p:spPr>
          </p:cxnSp>
        </p:grpSp>
        <p:grpSp>
          <p:nvGrpSpPr>
            <p:cNvPr id="869" name="Google Shape;869;p36"/>
            <p:cNvGrpSpPr/>
            <p:nvPr/>
          </p:nvGrpSpPr>
          <p:grpSpPr>
            <a:xfrm rot="-5400000" flipH="1">
              <a:off x="7992059" y="3456137"/>
              <a:ext cx="146306" cy="261940"/>
              <a:chOff x="7419591" y="3612333"/>
              <a:chExt cx="146306" cy="261940"/>
            </a:xfrm>
          </p:grpSpPr>
          <p:sp>
            <p:nvSpPr>
              <p:cNvPr id="870" name="Google Shape;870;p3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3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3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3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3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3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3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3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3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3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3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3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3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3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3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3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3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3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3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3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36"/>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36"/>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2" name="Google Shape;892;p36"/>
            <p:cNvGrpSpPr/>
            <p:nvPr/>
          </p:nvGrpSpPr>
          <p:grpSpPr>
            <a:xfrm rot="5400000" flipH="1">
              <a:off x="6641909" y="1407912"/>
              <a:ext cx="146306" cy="261940"/>
              <a:chOff x="7419591" y="3612333"/>
              <a:chExt cx="146306" cy="261940"/>
            </a:xfrm>
          </p:grpSpPr>
          <p:sp>
            <p:nvSpPr>
              <p:cNvPr id="893" name="Google Shape;893;p36"/>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36"/>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36"/>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36"/>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36"/>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36"/>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36"/>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36"/>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36"/>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3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36"/>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3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36"/>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36"/>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36"/>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36"/>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36"/>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36"/>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36"/>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36"/>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36"/>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36"/>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5" name="Google Shape;915;p36"/>
            <p:cNvGrpSpPr/>
            <p:nvPr/>
          </p:nvGrpSpPr>
          <p:grpSpPr>
            <a:xfrm flipH="1">
              <a:off x="6584090" y="941101"/>
              <a:ext cx="1624595" cy="2278909"/>
              <a:chOff x="5535446" y="1154899"/>
              <a:chExt cx="1624595" cy="2278909"/>
            </a:xfrm>
          </p:grpSpPr>
          <p:sp>
            <p:nvSpPr>
              <p:cNvPr id="916" name="Google Shape;916;p36"/>
              <p:cNvSpPr/>
              <p:nvPr/>
            </p:nvSpPr>
            <p:spPr>
              <a:xfrm>
                <a:off x="6873096" y="1154899"/>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36"/>
              <p:cNvSpPr/>
              <p:nvPr/>
            </p:nvSpPr>
            <p:spPr>
              <a:xfrm>
                <a:off x="5535446" y="3014710"/>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18" name="Google Shape;918;p36"/>
          <p:cNvSpPr txBox="1">
            <a:spLocks noGrp="1"/>
          </p:cNvSpPr>
          <p:nvPr>
            <p:ph type="ctrTitle"/>
          </p:nvPr>
        </p:nvSpPr>
        <p:spPr>
          <a:xfrm>
            <a:off x="746106" y="884061"/>
            <a:ext cx="4071300" cy="2126400"/>
          </a:xfrm>
          <a:prstGeom prst="rect">
            <a:avLst/>
          </a:prstGeom>
        </p:spPr>
        <p:txBody>
          <a:bodyPr spcFirstLastPara="1" wrap="square" lIns="91425" tIns="91425" rIns="91425" bIns="91425" anchor="ctr" anchorCtr="0">
            <a:noAutofit/>
          </a:bodyPr>
          <a:lstStyle/>
          <a:p>
            <a:pPr lvl="0"/>
            <a:r>
              <a:rPr lang="en" sz="4800" b="1">
                <a:solidFill>
                  <a:schemeClr val="tx1">
                    <a:lumMod val="65000"/>
                    <a:lumOff val="35000"/>
                  </a:schemeClr>
                </a:solidFill>
                <a:latin typeface="Arial"/>
                <a:ea typeface="Jost"/>
                <a:cs typeface="Arial"/>
              </a:rPr>
              <a:t>Chương II</a:t>
            </a:r>
            <a:br>
              <a:rPr lang="en" sz="4800" b="1">
                <a:latin typeface="Arial" panose="020B0604020202020204" pitchFamily="34" charset="0"/>
                <a:ea typeface="Jost" panose="020B0604020202020204" charset="0"/>
                <a:cs typeface="Arial" panose="020B0604020202020204" pitchFamily="34" charset="0"/>
              </a:rPr>
            </a:br>
            <a:r>
              <a:rPr lang="en" sz="4800" b="1">
                <a:latin typeface="Arial"/>
                <a:ea typeface="Jost"/>
                <a:cs typeface="Arial"/>
              </a:rPr>
              <a:t>Hệ thống quan trắc giao thông</a:t>
            </a:r>
            <a:endParaRPr sz="4800" b="1">
              <a:solidFill>
                <a:schemeClr val="lt2"/>
              </a:solidFill>
              <a:latin typeface="Arial"/>
              <a:ea typeface="Jost"/>
              <a:cs typeface="Arial"/>
            </a:endParaRPr>
          </a:p>
        </p:txBody>
      </p:sp>
      <p:sp>
        <p:nvSpPr>
          <p:cNvPr id="919" name="Google Shape;919;p36"/>
          <p:cNvSpPr txBox="1">
            <a:spLocks noGrp="1"/>
          </p:cNvSpPr>
          <p:nvPr>
            <p:ph type="subTitle" idx="1"/>
          </p:nvPr>
        </p:nvSpPr>
        <p:spPr>
          <a:xfrm>
            <a:off x="746106" y="3496743"/>
            <a:ext cx="3852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(Traffic surveillance systems)</a:t>
            </a:r>
          </a:p>
        </p:txBody>
      </p:sp>
      <p:grpSp>
        <p:nvGrpSpPr>
          <p:cNvPr id="2" name="Google Shape;1557;p45">
            <a:extLst>
              <a:ext uri="{FF2B5EF4-FFF2-40B4-BE49-F238E27FC236}">
                <a16:creationId xmlns:a16="http://schemas.microsoft.com/office/drawing/2014/main" id="{798E4AD1-844E-0E95-C44B-97B084566543}"/>
              </a:ext>
            </a:extLst>
          </p:cNvPr>
          <p:cNvGrpSpPr/>
          <p:nvPr/>
        </p:nvGrpSpPr>
        <p:grpSpPr>
          <a:xfrm rot="5400000">
            <a:off x="6495462" y="2556307"/>
            <a:ext cx="146306" cy="261940"/>
            <a:chOff x="7419591" y="3612333"/>
            <a:chExt cx="146306" cy="261940"/>
          </a:xfrm>
        </p:grpSpPr>
        <p:sp>
          <p:nvSpPr>
            <p:cNvPr id="3" name="Google Shape;1558;p45">
              <a:extLst>
                <a:ext uri="{FF2B5EF4-FFF2-40B4-BE49-F238E27FC236}">
                  <a16:creationId xmlns:a16="http://schemas.microsoft.com/office/drawing/2014/main" id="{AE00B9BB-E27B-9369-F6D8-52BA8AA7BE63}"/>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4" name="Google Shape;1559;p45">
              <a:extLst>
                <a:ext uri="{FF2B5EF4-FFF2-40B4-BE49-F238E27FC236}">
                  <a16:creationId xmlns:a16="http://schemas.microsoft.com/office/drawing/2014/main" id="{D9C82BD3-947B-DE1F-F611-01B7BA1B09D9}"/>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5" name="Google Shape;1560;p45">
              <a:extLst>
                <a:ext uri="{FF2B5EF4-FFF2-40B4-BE49-F238E27FC236}">
                  <a16:creationId xmlns:a16="http://schemas.microsoft.com/office/drawing/2014/main" id="{1ED8C4D2-EC5C-0D86-60C5-A314036CC62D}"/>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6" name="Google Shape;1561;p45">
              <a:extLst>
                <a:ext uri="{FF2B5EF4-FFF2-40B4-BE49-F238E27FC236}">
                  <a16:creationId xmlns:a16="http://schemas.microsoft.com/office/drawing/2014/main" id="{FA107676-BA5F-3963-08C1-5DB78C3727CD}"/>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7" name="Google Shape;1562;p45">
              <a:extLst>
                <a:ext uri="{FF2B5EF4-FFF2-40B4-BE49-F238E27FC236}">
                  <a16:creationId xmlns:a16="http://schemas.microsoft.com/office/drawing/2014/main" id="{2791D09A-5305-4311-BC53-B0BC7BE75381}"/>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8" name="Google Shape;1563;p45">
              <a:extLst>
                <a:ext uri="{FF2B5EF4-FFF2-40B4-BE49-F238E27FC236}">
                  <a16:creationId xmlns:a16="http://schemas.microsoft.com/office/drawing/2014/main" id="{EC86E50B-961E-98AC-A9D0-0739B3C1F7DC}"/>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9" name="Google Shape;1564;p45">
              <a:extLst>
                <a:ext uri="{FF2B5EF4-FFF2-40B4-BE49-F238E27FC236}">
                  <a16:creationId xmlns:a16="http://schemas.microsoft.com/office/drawing/2014/main" id="{8529491D-4A31-BBDE-CBBA-8E02E2B3E647}"/>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0" name="Google Shape;1565;p45">
              <a:extLst>
                <a:ext uri="{FF2B5EF4-FFF2-40B4-BE49-F238E27FC236}">
                  <a16:creationId xmlns:a16="http://schemas.microsoft.com/office/drawing/2014/main" id="{9AEBA7BB-15F6-8E84-AC2D-C5B1A789D3A2}"/>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1" name="Google Shape;1566;p45">
              <a:extLst>
                <a:ext uri="{FF2B5EF4-FFF2-40B4-BE49-F238E27FC236}">
                  <a16:creationId xmlns:a16="http://schemas.microsoft.com/office/drawing/2014/main" id="{A335491D-7959-917D-BBFC-90B4AB80CBAC}"/>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2" name="Google Shape;1567;p45">
              <a:extLst>
                <a:ext uri="{FF2B5EF4-FFF2-40B4-BE49-F238E27FC236}">
                  <a16:creationId xmlns:a16="http://schemas.microsoft.com/office/drawing/2014/main" id="{29643904-371D-557E-B30F-0695192B210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3" name="Google Shape;1568;p45">
              <a:extLst>
                <a:ext uri="{FF2B5EF4-FFF2-40B4-BE49-F238E27FC236}">
                  <a16:creationId xmlns:a16="http://schemas.microsoft.com/office/drawing/2014/main" id="{4C0D0319-5C90-8907-855A-947B32C30107}"/>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 name="Google Shape;1569;p45">
              <a:extLst>
                <a:ext uri="{FF2B5EF4-FFF2-40B4-BE49-F238E27FC236}">
                  <a16:creationId xmlns:a16="http://schemas.microsoft.com/office/drawing/2014/main" id="{0CC46D3D-3E75-AC32-7159-2A22633C008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 name="Google Shape;1570;p45">
              <a:extLst>
                <a:ext uri="{FF2B5EF4-FFF2-40B4-BE49-F238E27FC236}">
                  <a16:creationId xmlns:a16="http://schemas.microsoft.com/office/drawing/2014/main" id="{EEF7E980-C7F3-97CF-6D65-F661A4BFE500}"/>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 name="Google Shape;1571;p45">
              <a:extLst>
                <a:ext uri="{FF2B5EF4-FFF2-40B4-BE49-F238E27FC236}">
                  <a16:creationId xmlns:a16="http://schemas.microsoft.com/office/drawing/2014/main" id="{9B9A32F8-904A-70E0-8303-BCF309DCC1BA}"/>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7" name="Google Shape;1572;p45">
              <a:extLst>
                <a:ext uri="{FF2B5EF4-FFF2-40B4-BE49-F238E27FC236}">
                  <a16:creationId xmlns:a16="http://schemas.microsoft.com/office/drawing/2014/main" id="{13CE7F66-AD64-292D-8558-B64C3AD995BC}"/>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8" name="Google Shape;1573;p45">
              <a:extLst>
                <a:ext uri="{FF2B5EF4-FFF2-40B4-BE49-F238E27FC236}">
                  <a16:creationId xmlns:a16="http://schemas.microsoft.com/office/drawing/2014/main" id="{8D361591-40CD-5ED1-DF37-6D3C3125ECCA}"/>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9" name="Google Shape;1574;p45">
              <a:extLst>
                <a:ext uri="{FF2B5EF4-FFF2-40B4-BE49-F238E27FC236}">
                  <a16:creationId xmlns:a16="http://schemas.microsoft.com/office/drawing/2014/main" id="{3F7DF35B-E437-9D8E-A77A-AF0C9584A8B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0" name="Google Shape;1575;p45">
              <a:extLst>
                <a:ext uri="{FF2B5EF4-FFF2-40B4-BE49-F238E27FC236}">
                  <a16:creationId xmlns:a16="http://schemas.microsoft.com/office/drawing/2014/main" id="{E597F895-B3D1-120A-86E5-6692FB94073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1" name="Google Shape;1576;p45">
              <a:extLst>
                <a:ext uri="{FF2B5EF4-FFF2-40B4-BE49-F238E27FC236}">
                  <a16:creationId xmlns:a16="http://schemas.microsoft.com/office/drawing/2014/main" id="{E480D2DE-6F22-F064-4087-B218502F46F5}"/>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2" name="Google Shape;1577;p45">
              <a:extLst>
                <a:ext uri="{FF2B5EF4-FFF2-40B4-BE49-F238E27FC236}">
                  <a16:creationId xmlns:a16="http://schemas.microsoft.com/office/drawing/2014/main" id="{75709BBE-DD80-1707-DA20-45D5E826F23B}"/>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3" name="Google Shape;1578;p45">
              <a:extLst>
                <a:ext uri="{FF2B5EF4-FFF2-40B4-BE49-F238E27FC236}">
                  <a16:creationId xmlns:a16="http://schemas.microsoft.com/office/drawing/2014/main" id="{0A0F76A3-DE12-6B83-93D9-920672B0665B}"/>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24" name="Google Shape;1579;p45">
              <a:extLst>
                <a:ext uri="{FF2B5EF4-FFF2-40B4-BE49-F238E27FC236}">
                  <a16:creationId xmlns:a16="http://schemas.microsoft.com/office/drawing/2014/main" id="{2EFE4FA8-8476-9767-961E-F9EFC5519D2A}"/>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2">
          <a:extLst>
            <a:ext uri="{FF2B5EF4-FFF2-40B4-BE49-F238E27FC236}">
              <a16:creationId xmlns:a16="http://schemas.microsoft.com/office/drawing/2014/main" id="{47F2EC4C-E09A-87FF-C0D4-DB149094932B}"/>
            </a:ext>
          </a:extLst>
        </p:cNvPr>
        <p:cNvGrpSpPr/>
        <p:nvPr/>
      </p:nvGrpSpPr>
      <p:grpSpPr>
        <a:xfrm>
          <a:off x="0" y="0"/>
          <a:ext cx="0" cy="0"/>
          <a:chOff x="0" y="0"/>
          <a:chExt cx="0" cy="0"/>
        </a:xfrm>
      </p:grpSpPr>
      <p:sp>
        <p:nvSpPr>
          <p:cNvPr id="2493" name="Google Shape;2493;p60">
            <a:extLst>
              <a:ext uri="{FF2B5EF4-FFF2-40B4-BE49-F238E27FC236}">
                <a16:creationId xmlns:a16="http://schemas.microsoft.com/office/drawing/2014/main" id="{378B07F4-14A9-F5D5-408F-03209D0CCBEC}"/>
              </a:ext>
            </a:extLst>
          </p:cNvPr>
          <p:cNvSpPr/>
          <p:nvPr/>
        </p:nvSpPr>
        <p:spPr>
          <a:xfrm rot="10800000" flipH="1">
            <a:off x="5739300" y="-1910699"/>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60">
            <a:extLst>
              <a:ext uri="{FF2B5EF4-FFF2-40B4-BE49-F238E27FC236}">
                <a16:creationId xmlns:a16="http://schemas.microsoft.com/office/drawing/2014/main" id="{522C7341-88E5-BEC6-ED26-A43F0BFDAC3E}"/>
              </a:ext>
            </a:extLst>
          </p:cNvPr>
          <p:cNvGrpSpPr/>
          <p:nvPr/>
        </p:nvGrpSpPr>
        <p:grpSpPr>
          <a:xfrm rot="10800000" flipH="1">
            <a:off x="805110" y="4243507"/>
            <a:ext cx="7618883" cy="1818699"/>
            <a:chOff x="763035" y="1325969"/>
            <a:chExt cx="7618883" cy="1818699"/>
          </a:xfrm>
        </p:grpSpPr>
        <p:sp>
          <p:nvSpPr>
            <p:cNvPr id="2495" name="Google Shape;2495;p60">
              <a:extLst>
                <a:ext uri="{FF2B5EF4-FFF2-40B4-BE49-F238E27FC236}">
                  <a16:creationId xmlns:a16="http://schemas.microsoft.com/office/drawing/2014/main" id="{D812E41B-ABE9-48C3-054B-74F40348543D}"/>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60">
              <a:extLst>
                <a:ext uri="{FF2B5EF4-FFF2-40B4-BE49-F238E27FC236}">
                  <a16:creationId xmlns:a16="http://schemas.microsoft.com/office/drawing/2014/main" id="{5CCE0346-5058-FF1C-2CC4-1932587D02B3}"/>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7" name="Google Shape;2497;p60">
            <a:extLst>
              <a:ext uri="{FF2B5EF4-FFF2-40B4-BE49-F238E27FC236}">
                <a16:creationId xmlns:a16="http://schemas.microsoft.com/office/drawing/2014/main" id="{3AA00CD9-D1DC-C207-6BEC-E659CBFEB3A6}"/>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1.3. Các </a:t>
            </a:r>
            <a:r>
              <a:rPr lang="vi-VN" sz="2800">
                <a:latin typeface="+mn-lt"/>
              </a:rPr>
              <a:t>phương pháp đo lường dữ liệu dòng giao thông</a:t>
            </a:r>
            <a:r>
              <a:rPr lang="en-US" sz="2800">
                <a:latin typeface="+mn-lt"/>
              </a:rPr>
              <a:t> (t.t)</a:t>
            </a:r>
            <a:endParaRPr sz="2800"/>
          </a:p>
        </p:txBody>
      </p:sp>
      <p:sp>
        <p:nvSpPr>
          <p:cNvPr id="2" name="Text Placeholder 1">
            <a:extLst>
              <a:ext uri="{FF2B5EF4-FFF2-40B4-BE49-F238E27FC236}">
                <a16:creationId xmlns:a16="http://schemas.microsoft.com/office/drawing/2014/main" id="{ED30FE1A-B87F-CED1-B52F-3E9EB8F2E499}"/>
              </a:ext>
            </a:extLst>
          </p:cNvPr>
          <p:cNvSpPr>
            <a:spLocks noGrp="1"/>
          </p:cNvSpPr>
          <p:nvPr>
            <p:ph type="body" idx="1"/>
          </p:nvPr>
        </p:nvSpPr>
        <p:spPr>
          <a:xfrm>
            <a:off x="653053" y="1628068"/>
            <a:ext cx="4370161" cy="1419300"/>
          </a:xfrm>
        </p:spPr>
        <p:txBody>
          <a:bodyPr/>
          <a:lstStyle/>
          <a:p>
            <a:pPr marL="139700" indent="0" algn="just">
              <a:buNone/>
            </a:pPr>
            <a:r>
              <a:rPr lang="en-US" sz="2200" b="1">
                <a:latin typeface="+mn-lt"/>
              </a:rPr>
              <a:t>1.3.1. Measurement at a Point:</a:t>
            </a:r>
          </a:p>
          <a:p>
            <a:pPr algn="just"/>
            <a:r>
              <a:rPr lang="en-US" sz="2000">
                <a:latin typeface="+mn-lt"/>
                <a:ea typeface="Arial" panose="020B0604020202020204" pitchFamily="34" charset="0"/>
              </a:rPr>
              <a:t>Q</a:t>
            </a:r>
            <a:r>
              <a:rPr lang="vi-VN" sz="2000">
                <a:effectLst/>
                <a:latin typeface="+mn-lt"/>
                <a:ea typeface="Arial" panose="020B0604020202020204" pitchFamily="34" charset="0"/>
              </a:rPr>
              <a:t>uan sát tại một vị trí cố định trên đường</a:t>
            </a:r>
            <a:endParaRPr lang="en-US" sz="2000">
              <a:effectLst/>
              <a:latin typeface="+mn-lt"/>
              <a:ea typeface="Arial" panose="020B0604020202020204" pitchFamily="34" charset="0"/>
            </a:endParaRPr>
          </a:p>
          <a:p>
            <a:pPr algn="just"/>
            <a:r>
              <a:rPr lang="en-US" sz="2000">
                <a:latin typeface="+mn-lt"/>
                <a:ea typeface="Arial" panose="020B0604020202020204" pitchFamily="34" charset="0"/>
              </a:rPr>
              <a:t>T</a:t>
            </a:r>
            <a:r>
              <a:rPr lang="vi-VN" sz="2000">
                <a:effectLst/>
                <a:latin typeface="+mn-lt"/>
                <a:ea typeface="Arial" panose="020B0604020202020204" pitchFamily="34" charset="0"/>
              </a:rPr>
              <a:t>hông số: </a:t>
            </a:r>
            <a:r>
              <a:rPr lang="vi-VN" sz="2000" i="1">
                <a:effectLst/>
                <a:latin typeface="+mn-lt"/>
                <a:ea typeface="Arial" panose="020B0604020202020204" pitchFamily="34" charset="0"/>
              </a:rPr>
              <a:t>lưu lượng, headways, tốc độ (speed at a ‘point’)</a:t>
            </a:r>
            <a:endParaRPr lang="en-US" sz="2000" i="1">
              <a:effectLst/>
              <a:latin typeface="+mn-lt"/>
              <a:ea typeface="Arial" panose="020B0604020202020204" pitchFamily="34" charset="0"/>
            </a:endParaRPr>
          </a:p>
          <a:p>
            <a:pPr algn="just"/>
            <a:r>
              <a:rPr lang="vi-VN" sz="2000">
                <a:solidFill>
                  <a:srgbClr val="FF0000"/>
                </a:solidFill>
                <a:effectLst/>
                <a:latin typeface="+mn-lt"/>
                <a:ea typeface="Arial" panose="020B0604020202020204" pitchFamily="34" charset="0"/>
              </a:rPr>
              <a:t>Không đo được mật độ (density) </a:t>
            </a:r>
            <a:endParaRPr lang="en-US" sz="2000">
              <a:effectLst/>
              <a:latin typeface="+mn-lt"/>
              <a:ea typeface="Arial" panose="020B0604020202020204" pitchFamily="34" charset="0"/>
            </a:endParaRPr>
          </a:p>
          <a:p>
            <a:pPr algn="just"/>
            <a:endParaRPr lang="en-US" sz="2000">
              <a:latin typeface="+mn-lt"/>
            </a:endParaRPr>
          </a:p>
        </p:txBody>
      </p:sp>
      <p:grpSp>
        <p:nvGrpSpPr>
          <p:cNvPr id="2499" name="Google Shape;2499;p60">
            <a:extLst>
              <a:ext uri="{FF2B5EF4-FFF2-40B4-BE49-F238E27FC236}">
                <a16:creationId xmlns:a16="http://schemas.microsoft.com/office/drawing/2014/main" id="{1712AC41-E374-726A-81A6-077EA1A7134C}"/>
              </a:ext>
            </a:extLst>
          </p:cNvPr>
          <p:cNvGrpSpPr/>
          <p:nvPr/>
        </p:nvGrpSpPr>
        <p:grpSpPr>
          <a:xfrm rot="10301498">
            <a:off x="2365213" y="4970789"/>
            <a:ext cx="146305" cy="261938"/>
            <a:chOff x="7419591" y="3612333"/>
            <a:chExt cx="146306" cy="261940"/>
          </a:xfrm>
        </p:grpSpPr>
        <p:sp>
          <p:nvSpPr>
            <p:cNvPr id="2500" name="Google Shape;2500;p60">
              <a:extLst>
                <a:ext uri="{FF2B5EF4-FFF2-40B4-BE49-F238E27FC236}">
                  <a16:creationId xmlns:a16="http://schemas.microsoft.com/office/drawing/2014/main" id="{A2186565-C1E2-8867-649A-8D93AF370CE7}"/>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1" name="Google Shape;2501;p60">
              <a:extLst>
                <a:ext uri="{FF2B5EF4-FFF2-40B4-BE49-F238E27FC236}">
                  <a16:creationId xmlns:a16="http://schemas.microsoft.com/office/drawing/2014/main" id="{750B74D9-3A77-210E-0420-FA43D402FFAB}"/>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60">
              <a:extLst>
                <a:ext uri="{FF2B5EF4-FFF2-40B4-BE49-F238E27FC236}">
                  <a16:creationId xmlns:a16="http://schemas.microsoft.com/office/drawing/2014/main" id="{DC22016B-5B5A-AEFA-451B-5D253FAB8290}"/>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3" name="Google Shape;2503;p60">
              <a:extLst>
                <a:ext uri="{FF2B5EF4-FFF2-40B4-BE49-F238E27FC236}">
                  <a16:creationId xmlns:a16="http://schemas.microsoft.com/office/drawing/2014/main" id="{F1AD8440-A677-6A36-C3BD-C5356F85AA74}"/>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60">
              <a:extLst>
                <a:ext uri="{FF2B5EF4-FFF2-40B4-BE49-F238E27FC236}">
                  <a16:creationId xmlns:a16="http://schemas.microsoft.com/office/drawing/2014/main" id="{32221EF2-ECD1-F240-C942-1674C37FA9E6}"/>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60">
              <a:extLst>
                <a:ext uri="{FF2B5EF4-FFF2-40B4-BE49-F238E27FC236}">
                  <a16:creationId xmlns:a16="http://schemas.microsoft.com/office/drawing/2014/main" id="{2F711087-C5B0-CE88-DC3F-3816F3DED7CE}"/>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60">
              <a:extLst>
                <a:ext uri="{FF2B5EF4-FFF2-40B4-BE49-F238E27FC236}">
                  <a16:creationId xmlns:a16="http://schemas.microsoft.com/office/drawing/2014/main" id="{7BB8D2AF-B395-F86B-888D-EFB3F8F4BC5E}"/>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60">
              <a:extLst>
                <a:ext uri="{FF2B5EF4-FFF2-40B4-BE49-F238E27FC236}">
                  <a16:creationId xmlns:a16="http://schemas.microsoft.com/office/drawing/2014/main" id="{2DEFE520-3E1B-54C3-85ED-FEE56EBB2F19}"/>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60">
              <a:extLst>
                <a:ext uri="{FF2B5EF4-FFF2-40B4-BE49-F238E27FC236}">
                  <a16:creationId xmlns:a16="http://schemas.microsoft.com/office/drawing/2014/main" id="{6589CF3A-CF9E-9AAF-4F6E-21ECD7522850}"/>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60">
              <a:extLst>
                <a:ext uri="{FF2B5EF4-FFF2-40B4-BE49-F238E27FC236}">
                  <a16:creationId xmlns:a16="http://schemas.microsoft.com/office/drawing/2014/main" id="{6B21D878-E762-4653-4BB2-FBD87E65407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60">
              <a:extLst>
                <a:ext uri="{FF2B5EF4-FFF2-40B4-BE49-F238E27FC236}">
                  <a16:creationId xmlns:a16="http://schemas.microsoft.com/office/drawing/2014/main" id="{A20B969E-CC70-8217-542B-047A3410AA9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1" name="Google Shape;2511;p60">
              <a:extLst>
                <a:ext uri="{FF2B5EF4-FFF2-40B4-BE49-F238E27FC236}">
                  <a16:creationId xmlns:a16="http://schemas.microsoft.com/office/drawing/2014/main" id="{9D50F2CF-6714-8B5B-63B4-D32545AD78B1}"/>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2" name="Google Shape;2512;p60">
              <a:extLst>
                <a:ext uri="{FF2B5EF4-FFF2-40B4-BE49-F238E27FC236}">
                  <a16:creationId xmlns:a16="http://schemas.microsoft.com/office/drawing/2014/main" id="{54BEF62E-834B-2551-77D5-5F4570E1E77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3" name="Google Shape;2513;p60">
              <a:extLst>
                <a:ext uri="{FF2B5EF4-FFF2-40B4-BE49-F238E27FC236}">
                  <a16:creationId xmlns:a16="http://schemas.microsoft.com/office/drawing/2014/main" id="{41F1B9CA-60AD-DC4B-6812-F69620A8D54F}"/>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4" name="Google Shape;2514;p60">
              <a:extLst>
                <a:ext uri="{FF2B5EF4-FFF2-40B4-BE49-F238E27FC236}">
                  <a16:creationId xmlns:a16="http://schemas.microsoft.com/office/drawing/2014/main" id="{F312E763-A712-58F9-8B9E-4ED61A61D328}"/>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60">
              <a:extLst>
                <a:ext uri="{FF2B5EF4-FFF2-40B4-BE49-F238E27FC236}">
                  <a16:creationId xmlns:a16="http://schemas.microsoft.com/office/drawing/2014/main" id="{9F5E56F2-BEDE-2C5B-8278-B3F9A2529462}"/>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60">
              <a:extLst>
                <a:ext uri="{FF2B5EF4-FFF2-40B4-BE49-F238E27FC236}">
                  <a16:creationId xmlns:a16="http://schemas.microsoft.com/office/drawing/2014/main" id="{18B34884-04A5-6182-544A-4DA7B38C76C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60">
              <a:extLst>
                <a:ext uri="{FF2B5EF4-FFF2-40B4-BE49-F238E27FC236}">
                  <a16:creationId xmlns:a16="http://schemas.microsoft.com/office/drawing/2014/main" id="{E250704E-D102-0E29-03CC-6867436CE8F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60">
              <a:extLst>
                <a:ext uri="{FF2B5EF4-FFF2-40B4-BE49-F238E27FC236}">
                  <a16:creationId xmlns:a16="http://schemas.microsoft.com/office/drawing/2014/main" id="{71DC470F-37DA-D6A9-85B2-F81D599295D3}"/>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60">
              <a:extLst>
                <a:ext uri="{FF2B5EF4-FFF2-40B4-BE49-F238E27FC236}">
                  <a16:creationId xmlns:a16="http://schemas.microsoft.com/office/drawing/2014/main" id="{48A5FAC6-4776-3DD7-5643-D708904EA50D}"/>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60">
              <a:extLst>
                <a:ext uri="{FF2B5EF4-FFF2-40B4-BE49-F238E27FC236}">
                  <a16:creationId xmlns:a16="http://schemas.microsoft.com/office/drawing/2014/main" id="{0EDE2A51-0BC4-84D0-9597-8D00ADCE9B26}"/>
                </a:ext>
              </a:extLst>
            </p:cNvPr>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60">
              <a:extLst>
                <a:ext uri="{FF2B5EF4-FFF2-40B4-BE49-F238E27FC236}">
                  <a16:creationId xmlns:a16="http://schemas.microsoft.com/office/drawing/2014/main" id="{3F509F5A-6892-8D27-37BD-5A10A5A36087}"/>
                </a:ext>
              </a:extLst>
            </p:cNvPr>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22" name="Google Shape;2522;p60">
            <a:extLst>
              <a:ext uri="{FF2B5EF4-FFF2-40B4-BE49-F238E27FC236}">
                <a16:creationId xmlns:a16="http://schemas.microsoft.com/office/drawing/2014/main" id="{F3137230-DC4C-A7AB-B8D8-D8FAFFFD2AF7}"/>
              </a:ext>
            </a:extLst>
          </p:cNvPr>
          <p:cNvGrpSpPr/>
          <p:nvPr/>
        </p:nvGrpSpPr>
        <p:grpSpPr>
          <a:xfrm rot="5400000">
            <a:off x="4493711" y="4288249"/>
            <a:ext cx="156577" cy="280328"/>
            <a:chOff x="7419591" y="3612333"/>
            <a:chExt cx="146306" cy="261940"/>
          </a:xfrm>
        </p:grpSpPr>
        <p:sp>
          <p:nvSpPr>
            <p:cNvPr id="2523" name="Google Shape;2523;p60">
              <a:extLst>
                <a:ext uri="{FF2B5EF4-FFF2-40B4-BE49-F238E27FC236}">
                  <a16:creationId xmlns:a16="http://schemas.microsoft.com/office/drawing/2014/main" id="{4FADFE60-31D9-91EA-B2D2-103B74D88887}"/>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4" name="Google Shape;2524;p60">
              <a:extLst>
                <a:ext uri="{FF2B5EF4-FFF2-40B4-BE49-F238E27FC236}">
                  <a16:creationId xmlns:a16="http://schemas.microsoft.com/office/drawing/2014/main" id="{7BE25D7E-39CB-BBA8-99E1-18F771F9825D}"/>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5" name="Google Shape;2525;p60">
              <a:extLst>
                <a:ext uri="{FF2B5EF4-FFF2-40B4-BE49-F238E27FC236}">
                  <a16:creationId xmlns:a16="http://schemas.microsoft.com/office/drawing/2014/main" id="{FF8D62E8-995D-2015-7586-C4815F2B0777}"/>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60">
              <a:extLst>
                <a:ext uri="{FF2B5EF4-FFF2-40B4-BE49-F238E27FC236}">
                  <a16:creationId xmlns:a16="http://schemas.microsoft.com/office/drawing/2014/main" id="{E2FF0A51-E889-D265-F627-75413F33661F}"/>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60">
              <a:extLst>
                <a:ext uri="{FF2B5EF4-FFF2-40B4-BE49-F238E27FC236}">
                  <a16:creationId xmlns:a16="http://schemas.microsoft.com/office/drawing/2014/main" id="{22F912EE-F493-F6B5-877E-9C3408DEA60D}"/>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60">
              <a:extLst>
                <a:ext uri="{FF2B5EF4-FFF2-40B4-BE49-F238E27FC236}">
                  <a16:creationId xmlns:a16="http://schemas.microsoft.com/office/drawing/2014/main" id="{28EECC82-232C-75EC-06EA-5D4F0F05A0D6}"/>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60">
              <a:extLst>
                <a:ext uri="{FF2B5EF4-FFF2-40B4-BE49-F238E27FC236}">
                  <a16:creationId xmlns:a16="http://schemas.microsoft.com/office/drawing/2014/main" id="{BC0923FD-8172-DA76-7111-09E2A4DA5AAC}"/>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60">
              <a:extLst>
                <a:ext uri="{FF2B5EF4-FFF2-40B4-BE49-F238E27FC236}">
                  <a16:creationId xmlns:a16="http://schemas.microsoft.com/office/drawing/2014/main" id="{88ED4837-2677-5ABE-F5CD-293E430E7202}"/>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60">
              <a:extLst>
                <a:ext uri="{FF2B5EF4-FFF2-40B4-BE49-F238E27FC236}">
                  <a16:creationId xmlns:a16="http://schemas.microsoft.com/office/drawing/2014/main" id="{7F24400A-B797-817F-497B-8C11A41E8EE6}"/>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60">
              <a:extLst>
                <a:ext uri="{FF2B5EF4-FFF2-40B4-BE49-F238E27FC236}">
                  <a16:creationId xmlns:a16="http://schemas.microsoft.com/office/drawing/2014/main" id="{282D90B8-F3CF-D984-0E93-701CBDD4681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60">
              <a:extLst>
                <a:ext uri="{FF2B5EF4-FFF2-40B4-BE49-F238E27FC236}">
                  <a16:creationId xmlns:a16="http://schemas.microsoft.com/office/drawing/2014/main" id="{24B95EAD-D33F-DD9E-4E71-C92D999CF317}"/>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60">
              <a:extLst>
                <a:ext uri="{FF2B5EF4-FFF2-40B4-BE49-F238E27FC236}">
                  <a16:creationId xmlns:a16="http://schemas.microsoft.com/office/drawing/2014/main" id="{941E4330-06FD-8B0C-1050-CB776FD08488}"/>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60">
              <a:extLst>
                <a:ext uri="{FF2B5EF4-FFF2-40B4-BE49-F238E27FC236}">
                  <a16:creationId xmlns:a16="http://schemas.microsoft.com/office/drawing/2014/main" id="{C461935A-3AE0-C371-16FC-9C52B0867CB6}"/>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60">
              <a:extLst>
                <a:ext uri="{FF2B5EF4-FFF2-40B4-BE49-F238E27FC236}">
                  <a16:creationId xmlns:a16="http://schemas.microsoft.com/office/drawing/2014/main" id="{12F22AFE-1738-9580-6F8D-F5C72DA94FAD}"/>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60">
              <a:extLst>
                <a:ext uri="{FF2B5EF4-FFF2-40B4-BE49-F238E27FC236}">
                  <a16:creationId xmlns:a16="http://schemas.microsoft.com/office/drawing/2014/main" id="{B12465AE-2C57-4D39-A685-AB01A721C648}"/>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60">
              <a:extLst>
                <a:ext uri="{FF2B5EF4-FFF2-40B4-BE49-F238E27FC236}">
                  <a16:creationId xmlns:a16="http://schemas.microsoft.com/office/drawing/2014/main" id="{4D84ADCF-C012-EC3A-15A7-C7233E7B5A02}"/>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60">
              <a:extLst>
                <a:ext uri="{FF2B5EF4-FFF2-40B4-BE49-F238E27FC236}">
                  <a16:creationId xmlns:a16="http://schemas.microsoft.com/office/drawing/2014/main" id="{73E727F6-87B4-A6BD-22CD-FF11A2A6C0E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60">
              <a:extLst>
                <a:ext uri="{FF2B5EF4-FFF2-40B4-BE49-F238E27FC236}">
                  <a16:creationId xmlns:a16="http://schemas.microsoft.com/office/drawing/2014/main" id="{9E9C50F9-5B6C-410F-2F0B-BC39A97856F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60">
              <a:extLst>
                <a:ext uri="{FF2B5EF4-FFF2-40B4-BE49-F238E27FC236}">
                  <a16:creationId xmlns:a16="http://schemas.microsoft.com/office/drawing/2014/main" id="{4D9BC5FE-D85F-2241-C729-CF1D5C194DE5}"/>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60">
              <a:extLst>
                <a:ext uri="{FF2B5EF4-FFF2-40B4-BE49-F238E27FC236}">
                  <a16:creationId xmlns:a16="http://schemas.microsoft.com/office/drawing/2014/main" id="{0CAC1F09-7036-B0DD-981E-503A26C25A3E}"/>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60">
              <a:extLst>
                <a:ext uri="{FF2B5EF4-FFF2-40B4-BE49-F238E27FC236}">
                  <a16:creationId xmlns:a16="http://schemas.microsoft.com/office/drawing/2014/main" id="{BDAE5163-0D2E-9AE4-C552-320737A6BEB7}"/>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60">
              <a:extLst>
                <a:ext uri="{FF2B5EF4-FFF2-40B4-BE49-F238E27FC236}">
                  <a16:creationId xmlns:a16="http://schemas.microsoft.com/office/drawing/2014/main" id="{0751B3BA-EDC1-2244-9C98-9DA05F32F2BE}"/>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image57.png" descr="Đã tải lên ảnh">
            <a:extLst>
              <a:ext uri="{FF2B5EF4-FFF2-40B4-BE49-F238E27FC236}">
                <a16:creationId xmlns:a16="http://schemas.microsoft.com/office/drawing/2014/main" id="{33D49067-D1A7-345E-BBD9-81DF249E7FF4}"/>
              </a:ext>
            </a:extLst>
          </p:cNvPr>
          <p:cNvPicPr/>
          <p:nvPr/>
        </p:nvPicPr>
        <p:blipFill>
          <a:blip r:embed="rId3"/>
          <a:srcRect l="2665" t="28112" r="72515" b="10434"/>
          <a:stretch/>
        </p:blipFill>
        <p:spPr>
          <a:xfrm>
            <a:off x="5023214" y="952264"/>
            <a:ext cx="2335730" cy="1832687"/>
          </a:xfrm>
          <a:prstGeom prst="rect">
            <a:avLst/>
          </a:prstGeom>
          <a:ln>
            <a:noFill/>
          </a:ln>
          <a:effectLst>
            <a:softEdge rad="112500"/>
          </a:effectLst>
        </p:spPr>
      </p:pic>
      <p:pic>
        <p:nvPicPr>
          <p:cNvPr id="11" name="image57.png" descr="Đã tải lên ảnh">
            <a:extLst>
              <a:ext uri="{FF2B5EF4-FFF2-40B4-BE49-F238E27FC236}">
                <a16:creationId xmlns:a16="http://schemas.microsoft.com/office/drawing/2014/main" id="{FC4C72C2-6E5A-C207-C856-81BD99154D73}"/>
              </a:ext>
            </a:extLst>
          </p:cNvPr>
          <p:cNvPicPr/>
          <p:nvPr/>
        </p:nvPicPr>
        <p:blipFill>
          <a:blip r:embed="rId3"/>
          <a:srcRect l="34032" t="29911" r="39623" b="12668"/>
          <a:stretch/>
        </p:blipFill>
        <p:spPr>
          <a:xfrm>
            <a:off x="5955323" y="2663231"/>
            <a:ext cx="2647056" cy="1828330"/>
          </a:xfrm>
          <a:prstGeom prst="rect">
            <a:avLst/>
          </a:prstGeom>
          <a:ln>
            <a:noFill/>
          </a:ln>
          <a:effectLst>
            <a:softEdge rad="112500"/>
          </a:effectLst>
        </p:spPr>
      </p:pic>
    </p:spTree>
    <p:extLst>
      <p:ext uri="{BB962C8B-B14F-4D97-AF65-F5344CB8AC3E}">
        <p14:creationId xmlns:p14="http://schemas.microsoft.com/office/powerpoint/2010/main" val="150602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999350CE-48AA-DC3D-58D0-414D572AF972}"/>
            </a:ext>
          </a:extLst>
        </p:cNvPr>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A046A755-69F3-6F8A-1C98-2923FC0E2B44}"/>
              </a:ext>
            </a:extLst>
          </p:cNvPr>
          <p:cNvGraphicFramePr>
            <a:graphicFrameLocks noChangeAspect="1"/>
          </p:cNvGraphicFramePr>
          <p:nvPr/>
        </p:nvGraphicFramePr>
        <p:xfrm>
          <a:off x="453163" y="1909310"/>
          <a:ext cx="8308242" cy="2639244"/>
        </p:xfrm>
        <a:graphic>
          <a:graphicData uri="http://schemas.openxmlformats.org/presentationml/2006/ole">
            <mc:AlternateContent xmlns:mc="http://schemas.openxmlformats.org/markup-compatibility/2006">
              <mc:Choice xmlns:v="urn:schemas-microsoft-com:vml" Requires="v">
                <p:oleObj name="Equation" r:id="rId3" imgW="5956200" imgH="1892160" progId="Equation.DSMT4">
                  <p:embed/>
                </p:oleObj>
              </mc:Choice>
              <mc:Fallback>
                <p:oleObj name="Equation" r:id="rId3" imgW="5956200" imgH="1892160" progId="Equation.DSMT4">
                  <p:embed/>
                  <p:pic>
                    <p:nvPicPr>
                      <p:cNvPr id="5" name="Object 4">
                        <a:extLst>
                          <a:ext uri="{FF2B5EF4-FFF2-40B4-BE49-F238E27FC236}">
                            <a16:creationId xmlns:a16="http://schemas.microsoft.com/office/drawing/2014/main" id="{A046A755-69F3-6F8A-1C98-2923FC0E2B44}"/>
                          </a:ext>
                        </a:extLst>
                      </p:cNvPr>
                      <p:cNvPicPr/>
                      <p:nvPr/>
                    </p:nvPicPr>
                    <p:blipFill>
                      <a:blip r:embed="rId4"/>
                      <a:stretch>
                        <a:fillRect/>
                      </a:stretch>
                    </p:blipFill>
                    <p:spPr>
                      <a:xfrm>
                        <a:off x="453163" y="1909310"/>
                        <a:ext cx="8308242" cy="2639244"/>
                      </a:xfrm>
                      <a:prstGeom prst="rect">
                        <a:avLst/>
                      </a:prstGeom>
                    </p:spPr>
                  </p:pic>
                </p:oleObj>
              </mc:Fallback>
            </mc:AlternateContent>
          </a:graphicData>
        </a:graphic>
      </p:graphicFrame>
      <p:sp>
        <p:nvSpPr>
          <p:cNvPr id="924" name="Google Shape;924;p37">
            <a:extLst>
              <a:ext uri="{FF2B5EF4-FFF2-40B4-BE49-F238E27FC236}">
                <a16:creationId xmlns:a16="http://schemas.microsoft.com/office/drawing/2014/main" id="{5FCC18FE-896D-60FF-A61B-715E5E3A2FF7}"/>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34D4482F-B7EA-66D3-0DA5-850B5B81EBFD}"/>
              </a:ext>
            </a:extLst>
          </p:cNvPr>
          <p:cNvSpPr txBox="1"/>
          <p:nvPr/>
        </p:nvSpPr>
        <p:spPr>
          <a:xfrm>
            <a:off x="232494" y="1205680"/>
            <a:ext cx="4433285"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a:solidFill>
                  <a:srgbClr val="000000"/>
                </a:solidFill>
                <a:latin typeface="+mn-lt"/>
                <a:ea typeface="Jost"/>
                <a:cs typeface="Jost"/>
                <a:sym typeface="Jost"/>
              </a:rPr>
              <a:t>a/</a:t>
            </a:r>
            <a:r>
              <a:rPr lang="en-US">
                <a:sym typeface="Jost"/>
              </a:rPr>
              <a:t> </a:t>
            </a:r>
            <a:r>
              <a:rPr lang="en-US" sz="2400">
                <a:solidFill>
                  <a:srgbClr val="0000FF"/>
                </a:solidFill>
                <a:latin typeface="+mn-lt"/>
              </a:rPr>
              <a:t>Giai đoạn từ 10:00 – 11:00:</a:t>
            </a:r>
            <a:endParaRPr lang="en-US" sz="2400">
              <a:solidFill>
                <a:srgbClr val="0000FF"/>
              </a:solidFill>
              <a:latin typeface="+mn-lt"/>
              <a:ea typeface="Jost"/>
              <a:cs typeface="Jost"/>
              <a:sym typeface="Jost"/>
            </a:endParaRPr>
          </a:p>
        </p:txBody>
      </p:sp>
      <p:cxnSp>
        <p:nvCxnSpPr>
          <p:cNvPr id="4" name="Straight Connector 3">
            <a:extLst>
              <a:ext uri="{FF2B5EF4-FFF2-40B4-BE49-F238E27FC236}">
                <a16:creationId xmlns:a16="http://schemas.microsoft.com/office/drawing/2014/main" id="{15D5F1D4-DFD8-2498-747C-CF5D5FCE2D5D}"/>
              </a:ext>
            </a:extLst>
          </p:cNvPr>
          <p:cNvCxnSpPr>
            <a:cxnSpLocks/>
          </p:cNvCxnSpPr>
          <p:nvPr/>
        </p:nvCxnSpPr>
        <p:spPr>
          <a:xfrm>
            <a:off x="4935447" y="2424765"/>
            <a:ext cx="0" cy="2123789"/>
          </a:xfrm>
          <a:prstGeom prst="line">
            <a:avLst/>
          </a:prstGeom>
        </p:spPr>
        <p:style>
          <a:lnRef idx="2">
            <a:schemeClr val="dk1"/>
          </a:lnRef>
          <a:fillRef idx="0">
            <a:schemeClr val="dk1"/>
          </a:fillRef>
          <a:effectRef idx="1">
            <a:schemeClr val="dk1"/>
          </a:effectRef>
          <a:fontRef idx="minor">
            <a:schemeClr val="tx1"/>
          </a:fontRef>
        </p:style>
      </p:cxnSp>
      <p:graphicFrame>
        <p:nvGraphicFramePr>
          <p:cNvPr id="2" name="Table 1">
            <a:extLst>
              <a:ext uri="{FF2B5EF4-FFF2-40B4-BE49-F238E27FC236}">
                <a16:creationId xmlns:a16="http://schemas.microsoft.com/office/drawing/2014/main" id="{C79EE6CC-A48D-57CC-B323-F981AADE7D28}"/>
              </a:ext>
            </a:extLst>
          </p:cNvPr>
          <p:cNvGraphicFramePr>
            <a:graphicFrameLocks noGrp="1"/>
          </p:cNvGraphicFramePr>
          <p:nvPr>
            <p:extLst>
              <p:ext uri="{D42A27DB-BD31-4B8C-83A1-F6EECF244321}">
                <p14:modId xmlns:p14="http://schemas.microsoft.com/office/powerpoint/2010/main" val="3215111638"/>
              </p:ext>
            </p:extLst>
          </p:nvPr>
        </p:nvGraphicFramePr>
        <p:xfrm>
          <a:off x="4572000" y="1111370"/>
          <a:ext cx="4064362" cy="792480"/>
        </p:xfrm>
        <a:graphic>
          <a:graphicData uri="http://schemas.openxmlformats.org/drawingml/2006/table">
            <a:tbl>
              <a:tblPr firstRow="1" bandRow="1">
                <a:tableStyleId>{2B028199-6666-402C-B164-293E511634D6}</a:tableStyleId>
              </a:tblPr>
              <a:tblGrid>
                <a:gridCol w="1971040">
                  <a:extLst>
                    <a:ext uri="{9D8B030D-6E8A-4147-A177-3AD203B41FA5}">
                      <a16:colId xmlns:a16="http://schemas.microsoft.com/office/drawing/2014/main" val="4280413916"/>
                    </a:ext>
                  </a:extLst>
                </a:gridCol>
                <a:gridCol w="697774">
                  <a:extLst>
                    <a:ext uri="{9D8B030D-6E8A-4147-A177-3AD203B41FA5}">
                      <a16:colId xmlns:a16="http://schemas.microsoft.com/office/drawing/2014/main" val="1845144084"/>
                    </a:ext>
                  </a:extLst>
                </a:gridCol>
                <a:gridCol w="697774">
                  <a:extLst>
                    <a:ext uri="{9D8B030D-6E8A-4147-A177-3AD203B41FA5}">
                      <a16:colId xmlns:a16="http://schemas.microsoft.com/office/drawing/2014/main" val="1042647056"/>
                    </a:ext>
                  </a:extLst>
                </a:gridCol>
                <a:gridCol w="697774">
                  <a:extLst>
                    <a:ext uri="{9D8B030D-6E8A-4147-A177-3AD203B41FA5}">
                      <a16:colId xmlns:a16="http://schemas.microsoft.com/office/drawing/2014/main" val="3635720224"/>
                    </a:ext>
                  </a:extLst>
                </a:gridCol>
              </a:tblGrid>
              <a:tr h="343139">
                <a:tc>
                  <a:txBody>
                    <a:bodyPr/>
                    <a:lstStyle/>
                    <a:p>
                      <a:pPr algn="ctr"/>
                      <a:r>
                        <a:rPr lang="en-US" sz="2000" b="1" err="1"/>
                        <a:t>Thời</a:t>
                      </a:r>
                      <a:r>
                        <a:rPr lang="en-US" sz="2000" b="1"/>
                        <a:t> </a:t>
                      </a:r>
                      <a:r>
                        <a:rPr lang="en-US" sz="2000" b="1" err="1"/>
                        <a:t>gian</a:t>
                      </a:r>
                      <a:endParaRPr lang="en-US" sz="2000" b="1"/>
                    </a:p>
                  </a:txBody>
                  <a:tcPr>
                    <a:solidFill>
                      <a:schemeClr val="accent3">
                        <a:lumMod val="20000"/>
                        <a:lumOff val="80000"/>
                      </a:schemeClr>
                    </a:solidFill>
                  </a:tcPr>
                </a:tc>
                <a:tc>
                  <a:txBody>
                    <a:bodyPr/>
                    <a:lstStyle/>
                    <a:p>
                      <a:pPr algn="ctr"/>
                      <a:r>
                        <a:rPr lang="en-US" sz="2000" b="1"/>
                        <a:t>M</a:t>
                      </a:r>
                      <a:r>
                        <a:rPr lang="en-US" sz="2000" b="1" baseline="-25000"/>
                        <a:t>a</a:t>
                      </a:r>
                      <a:endParaRPr lang="en-US" sz="2000" b="1"/>
                    </a:p>
                  </a:txBody>
                  <a:tcPr anchor="ctr">
                    <a:solidFill>
                      <a:schemeClr val="accent3">
                        <a:lumMod val="20000"/>
                        <a:lumOff val="80000"/>
                      </a:schemeClr>
                    </a:solidFill>
                  </a:tcPr>
                </a:tc>
                <a:tc>
                  <a:txBody>
                    <a:bodyPr/>
                    <a:lstStyle/>
                    <a:p>
                      <a:pPr algn="ctr"/>
                      <a:r>
                        <a:rPr lang="en-US" sz="2000" b="1"/>
                        <a:t>M</a:t>
                      </a:r>
                      <a:r>
                        <a:rPr lang="en-US" sz="2000" b="1" baseline="-25000"/>
                        <a:t>o</a:t>
                      </a:r>
                      <a:endParaRPr lang="en-US" sz="2000" b="1"/>
                    </a:p>
                  </a:txBody>
                  <a:tcPr anchor="ctr">
                    <a:solidFill>
                      <a:schemeClr val="accent3">
                        <a:lumMod val="20000"/>
                        <a:lumOff val="80000"/>
                      </a:schemeClr>
                    </a:solidFill>
                  </a:tcPr>
                </a:tc>
                <a:tc>
                  <a:txBody>
                    <a:bodyPr/>
                    <a:lstStyle/>
                    <a:p>
                      <a:pPr algn="ctr"/>
                      <a:r>
                        <a:rPr lang="en-US" sz="2000" b="1" err="1"/>
                        <a:t>M</a:t>
                      </a:r>
                      <a:r>
                        <a:rPr lang="en-US" sz="2000" b="1" baseline="-25000" err="1"/>
                        <a:t>p</a:t>
                      </a:r>
                      <a:endParaRPr lang="en-US" sz="2000" b="1"/>
                    </a:p>
                  </a:txBody>
                  <a:tcPr anchor="ctr">
                    <a:solidFill>
                      <a:schemeClr val="accent3">
                        <a:lumMod val="20000"/>
                        <a:lumOff val="80000"/>
                      </a:schemeClr>
                    </a:solidFill>
                  </a:tcPr>
                </a:tc>
                <a:extLst>
                  <a:ext uri="{0D108BD9-81ED-4DB2-BD59-A6C34878D82A}">
                    <a16:rowId xmlns:a16="http://schemas.microsoft.com/office/drawing/2014/main" val="1854084922"/>
                  </a:ext>
                </a:extLst>
              </a:tr>
              <a:tr h="370840">
                <a:tc>
                  <a:txBody>
                    <a:bodyPr/>
                    <a:lstStyle/>
                    <a:p>
                      <a:pPr algn="ctr"/>
                      <a:r>
                        <a:rPr lang="en-US" sz="2000"/>
                        <a:t>10:00-11:00</a:t>
                      </a:r>
                    </a:p>
                  </a:txBody>
                  <a:tcPr/>
                </a:tc>
                <a:tc>
                  <a:txBody>
                    <a:bodyPr/>
                    <a:lstStyle/>
                    <a:p>
                      <a:pPr algn="ctr"/>
                      <a:r>
                        <a:rPr lang="en-US" sz="2000"/>
                        <a:t>30</a:t>
                      </a:r>
                    </a:p>
                  </a:txBody>
                  <a:tcPr anchor="ctr"/>
                </a:tc>
                <a:tc>
                  <a:txBody>
                    <a:bodyPr/>
                    <a:lstStyle/>
                    <a:p>
                      <a:pPr algn="ctr"/>
                      <a:r>
                        <a:rPr lang="en-US" sz="2000"/>
                        <a:t>15</a:t>
                      </a:r>
                    </a:p>
                  </a:txBody>
                  <a:tcPr anchor="ctr"/>
                </a:tc>
                <a:tc>
                  <a:txBody>
                    <a:bodyPr/>
                    <a:lstStyle/>
                    <a:p>
                      <a:pPr algn="ctr"/>
                      <a:r>
                        <a:rPr lang="en-US" sz="2000"/>
                        <a:t>5</a:t>
                      </a:r>
                    </a:p>
                  </a:txBody>
                  <a:tcPr anchor="ctr"/>
                </a:tc>
                <a:extLst>
                  <a:ext uri="{0D108BD9-81ED-4DB2-BD59-A6C34878D82A}">
                    <a16:rowId xmlns:a16="http://schemas.microsoft.com/office/drawing/2014/main" val="4129764324"/>
                  </a:ext>
                </a:extLst>
              </a:tr>
            </a:tbl>
          </a:graphicData>
        </a:graphic>
      </p:graphicFrame>
    </p:spTree>
    <p:extLst>
      <p:ext uri="{BB962C8B-B14F-4D97-AF65-F5344CB8AC3E}">
        <p14:creationId xmlns:p14="http://schemas.microsoft.com/office/powerpoint/2010/main" val="1427755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329A7DD4-1067-FB52-B154-2EA63EB21DC5}"/>
            </a:ext>
          </a:extLst>
        </p:cNvPr>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990754F7-63E0-4E7A-EB9C-955E8E5D3C14}"/>
              </a:ext>
            </a:extLst>
          </p:cNvPr>
          <p:cNvGraphicFramePr>
            <a:graphicFrameLocks noChangeAspect="1"/>
          </p:cNvGraphicFramePr>
          <p:nvPr/>
        </p:nvGraphicFramePr>
        <p:xfrm>
          <a:off x="373063" y="1742097"/>
          <a:ext cx="8469312" cy="3098800"/>
        </p:xfrm>
        <a:graphic>
          <a:graphicData uri="http://schemas.openxmlformats.org/presentationml/2006/ole">
            <mc:AlternateContent xmlns:mc="http://schemas.openxmlformats.org/markup-compatibility/2006">
              <mc:Choice xmlns:v="urn:schemas-microsoft-com:vml" Requires="v">
                <p:oleObj name="Equation" r:id="rId3" imgW="6070320" imgH="2222280" progId="Equation.DSMT4">
                  <p:embed/>
                </p:oleObj>
              </mc:Choice>
              <mc:Fallback>
                <p:oleObj name="Equation" r:id="rId3" imgW="6070320" imgH="2222280" progId="Equation.DSMT4">
                  <p:embed/>
                  <p:pic>
                    <p:nvPicPr>
                      <p:cNvPr id="5" name="Object 4">
                        <a:extLst>
                          <a:ext uri="{FF2B5EF4-FFF2-40B4-BE49-F238E27FC236}">
                            <a16:creationId xmlns:a16="http://schemas.microsoft.com/office/drawing/2014/main" id="{990754F7-63E0-4E7A-EB9C-955E8E5D3C14}"/>
                          </a:ext>
                        </a:extLst>
                      </p:cNvPr>
                      <p:cNvPicPr/>
                      <p:nvPr/>
                    </p:nvPicPr>
                    <p:blipFill>
                      <a:blip r:embed="rId4"/>
                      <a:stretch>
                        <a:fillRect/>
                      </a:stretch>
                    </p:blipFill>
                    <p:spPr>
                      <a:xfrm>
                        <a:off x="373063" y="1742097"/>
                        <a:ext cx="8469312" cy="3098800"/>
                      </a:xfrm>
                      <a:prstGeom prst="rect">
                        <a:avLst/>
                      </a:prstGeom>
                    </p:spPr>
                  </p:pic>
                </p:oleObj>
              </mc:Fallback>
            </mc:AlternateContent>
          </a:graphicData>
        </a:graphic>
      </p:graphicFrame>
      <p:sp>
        <p:nvSpPr>
          <p:cNvPr id="924" name="Google Shape;924;p37">
            <a:extLst>
              <a:ext uri="{FF2B5EF4-FFF2-40B4-BE49-F238E27FC236}">
                <a16:creationId xmlns:a16="http://schemas.microsoft.com/office/drawing/2014/main" id="{5B78FD9F-C79A-376E-DC2F-B2A27FF2A9C2}"/>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0338A8DF-683D-C23C-44FD-0FBB749156FD}"/>
              </a:ext>
            </a:extLst>
          </p:cNvPr>
          <p:cNvSpPr txBox="1"/>
          <p:nvPr/>
        </p:nvSpPr>
        <p:spPr>
          <a:xfrm>
            <a:off x="232494" y="1041559"/>
            <a:ext cx="4433285"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a:solidFill>
                  <a:srgbClr val="000000"/>
                </a:solidFill>
                <a:latin typeface="+mn-lt"/>
                <a:ea typeface="Jost"/>
                <a:cs typeface="Jost"/>
                <a:sym typeface="Jost"/>
              </a:rPr>
              <a:t>a/</a:t>
            </a:r>
            <a:r>
              <a:rPr lang="en-US">
                <a:sym typeface="Jost"/>
              </a:rPr>
              <a:t> </a:t>
            </a:r>
            <a:r>
              <a:rPr lang="en-US" sz="2400">
                <a:solidFill>
                  <a:srgbClr val="0000FF"/>
                </a:solidFill>
                <a:latin typeface="+mn-lt"/>
                <a:sym typeface="Jost"/>
              </a:rPr>
              <a:t>Giai</a:t>
            </a:r>
            <a:r>
              <a:rPr lang="en-US" sz="2400">
                <a:solidFill>
                  <a:srgbClr val="0000FF"/>
                </a:solidFill>
                <a:latin typeface="+mn-lt"/>
              </a:rPr>
              <a:t> </a:t>
            </a:r>
            <a:r>
              <a:rPr lang="en-US" sz="2400" err="1">
                <a:solidFill>
                  <a:srgbClr val="0000FF"/>
                </a:solidFill>
                <a:latin typeface="+mn-lt"/>
              </a:rPr>
              <a:t>đoạn</a:t>
            </a:r>
            <a:r>
              <a:rPr lang="en-US" sz="2400">
                <a:solidFill>
                  <a:srgbClr val="0000FF"/>
                </a:solidFill>
                <a:latin typeface="+mn-lt"/>
              </a:rPr>
              <a:t> </a:t>
            </a:r>
            <a:r>
              <a:rPr lang="en-US" sz="2400" err="1">
                <a:solidFill>
                  <a:srgbClr val="0000FF"/>
                </a:solidFill>
                <a:latin typeface="+mn-lt"/>
              </a:rPr>
              <a:t>từ</a:t>
            </a:r>
            <a:r>
              <a:rPr lang="en-US" sz="2400">
                <a:solidFill>
                  <a:srgbClr val="0000FF"/>
                </a:solidFill>
                <a:latin typeface="+mn-lt"/>
              </a:rPr>
              <a:t> 11:00 – 12:00:</a:t>
            </a:r>
            <a:endParaRPr lang="en-US" sz="2400">
              <a:solidFill>
                <a:srgbClr val="0000FF"/>
              </a:solidFill>
              <a:latin typeface="+mn-lt"/>
              <a:ea typeface="Jost"/>
              <a:cs typeface="Jost"/>
              <a:sym typeface="Jost"/>
            </a:endParaRPr>
          </a:p>
        </p:txBody>
      </p:sp>
      <p:cxnSp>
        <p:nvCxnSpPr>
          <p:cNvPr id="4" name="Straight Connector 3">
            <a:extLst>
              <a:ext uri="{FF2B5EF4-FFF2-40B4-BE49-F238E27FC236}">
                <a16:creationId xmlns:a16="http://schemas.microsoft.com/office/drawing/2014/main" id="{8397C71D-FE6C-0E08-80A8-05D9B8CF394B}"/>
              </a:ext>
            </a:extLst>
          </p:cNvPr>
          <p:cNvCxnSpPr>
            <a:cxnSpLocks/>
          </p:cNvCxnSpPr>
          <p:nvPr/>
        </p:nvCxnSpPr>
        <p:spPr>
          <a:xfrm>
            <a:off x="4810401" y="2276273"/>
            <a:ext cx="0" cy="2436404"/>
          </a:xfrm>
          <a:prstGeom prst="line">
            <a:avLst/>
          </a:prstGeom>
        </p:spPr>
        <p:style>
          <a:lnRef idx="2">
            <a:schemeClr val="dk1"/>
          </a:lnRef>
          <a:fillRef idx="0">
            <a:schemeClr val="dk1"/>
          </a:fillRef>
          <a:effectRef idx="1">
            <a:schemeClr val="dk1"/>
          </a:effectRef>
          <a:fontRef idx="minor">
            <a:schemeClr val="tx1"/>
          </a:fontRef>
        </p:style>
      </p:cxnSp>
      <p:graphicFrame>
        <p:nvGraphicFramePr>
          <p:cNvPr id="2" name="Table 1">
            <a:extLst>
              <a:ext uri="{FF2B5EF4-FFF2-40B4-BE49-F238E27FC236}">
                <a16:creationId xmlns:a16="http://schemas.microsoft.com/office/drawing/2014/main" id="{BAACFF22-1CDD-5C23-BD30-90EEE9C9DF6D}"/>
              </a:ext>
            </a:extLst>
          </p:cNvPr>
          <p:cNvGraphicFramePr>
            <a:graphicFrameLocks noGrp="1"/>
          </p:cNvGraphicFramePr>
          <p:nvPr>
            <p:extLst>
              <p:ext uri="{D42A27DB-BD31-4B8C-83A1-F6EECF244321}">
                <p14:modId xmlns:p14="http://schemas.microsoft.com/office/powerpoint/2010/main" val="1813462302"/>
              </p:ext>
            </p:extLst>
          </p:nvPr>
        </p:nvGraphicFramePr>
        <p:xfrm>
          <a:off x="4607719" y="980550"/>
          <a:ext cx="4064362" cy="792480"/>
        </p:xfrm>
        <a:graphic>
          <a:graphicData uri="http://schemas.openxmlformats.org/drawingml/2006/table">
            <a:tbl>
              <a:tblPr firstRow="1" bandRow="1">
                <a:tableStyleId>{2B028199-6666-402C-B164-293E511634D6}</a:tableStyleId>
              </a:tblPr>
              <a:tblGrid>
                <a:gridCol w="1971040">
                  <a:extLst>
                    <a:ext uri="{9D8B030D-6E8A-4147-A177-3AD203B41FA5}">
                      <a16:colId xmlns:a16="http://schemas.microsoft.com/office/drawing/2014/main" val="2483084151"/>
                    </a:ext>
                  </a:extLst>
                </a:gridCol>
                <a:gridCol w="697774">
                  <a:extLst>
                    <a:ext uri="{9D8B030D-6E8A-4147-A177-3AD203B41FA5}">
                      <a16:colId xmlns:a16="http://schemas.microsoft.com/office/drawing/2014/main" val="1622536089"/>
                    </a:ext>
                  </a:extLst>
                </a:gridCol>
                <a:gridCol w="697774">
                  <a:extLst>
                    <a:ext uri="{9D8B030D-6E8A-4147-A177-3AD203B41FA5}">
                      <a16:colId xmlns:a16="http://schemas.microsoft.com/office/drawing/2014/main" val="861354503"/>
                    </a:ext>
                  </a:extLst>
                </a:gridCol>
                <a:gridCol w="697774">
                  <a:extLst>
                    <a:ext uri="{9D8B030D-6E8A-4147-A177-3AD203B41FA5}">
                      <a16:colId xmlns:a16="http://schemas.microsoft.com/office/drawing/2014/main" val="2864850027"/>
                    </a:ext>
                  </a:extLst>
                </a:gridCol>
              </a:tblGrid>
              <a:tr h="370840">
                <a:tc>
                  <a:txBody>
                    <a:bodyPr/>
                    <a:lstStyle/>
                    <a:p>
                      <a:pPr algn="ctr"/>
                      <a:r>
                        <a:rPr lang="en-US" sz="2000" b="1" err="1"/>
                        <a:t>Thời</a:t>
                      </a:r>
                      <a:r>
                        <a:rPr lang="en-US" sz="2000" b="1"/>
                        <a:t> </a:t>
                      </a:r>
                      <a:r>
                        <a:rPr lang="en-US" sz="2000" b="1" err="1"/>
                        <a:t>gian</a:t>
                      </a:r>
                      <a:endParaRPr lang="en-US" sz="2000" b="1"/>
                    </a:p>
                  </a:txBody>
                  <a:tcPr>
                    <a:solidFill>
                      <a:schemeClr val="accent3">
                        <a:lumMod val="20000"/>
                        <a:lumOff val="80000"/>
                      </a:schemeClr>
                    </a:solidFill>
                  </a:tcPr>
                </a:tc>
                <a:tc>
                  <a:txBody>
                    <a:bodyPr/>
                    <a:lstStyle/>
                    <a:p>
                      <a:pPr algn="ctr"/>
                      <a:r>
                        <a:rPr lang="en-US" sz="2000" b="1"/>
                        <a:t>M</a:t>
                      </a:r>
                      <a:r>
                        <a:rPr lang="en-US" sz="2000" b="1" baseline="-25000"/>
                        <a:t>a</a:t>
                      </a:r>
                      <a:endParaRPr lang="en-US" sz="2000" b="1"/>
                    </a:p>
                  </a:txBody>
                  <a:tcPr anchor="ctr">
                    <a:solidFill>
                      <a:schemeClr val="accent3">
                        <a:lumMod val="20000"/>
                        <a:lumOff val="80000"/>
                      </a:schemeClr>
                    </a:solidFill>
                  </a:tcPr>
                </a:tc>
                <a:tc>
                  <a:txBody>
                    <a:bodyPr/>
                    <a:lstStyle/>
                    <a:p>
                      <a:pPr algn="ctr"/>
                      <a:r>
                        <a:rPr lang="en-US" sz="2000" b="1"/>
                        <a:t>M</a:t>
                      </a:r>
                      <a:r>
                        <a:rPr lang="en-US" sz="2000" b="1" baseline="-25000"/>
                        <a:t>o</a:t>
                      </a:r>
                      <a:endParaRPr lang="en-US" sz="2000" b="1"/>
                    </a:p>
                  </a:txBody>
                  <a:tcPr anchor="ctr">
                    <a:solidFill>
                      <a:schemeClr val="accent3">
                        <a:lumMod val="20000"/>
                        <a:lumOff val="80000"/>
                      </a:schemeClr>
                    </a:solidFill>
                  </a:tcPr>
                </a:tc>
                <a:tc>
                  <a:txBody>
                    <a:bodyPr/>
                    <a:lstStyle/>
                    <a:p>
                      <a:pPr algn="ctr"/>
                      <a:r>
                        <a:rPr lang="en-US" sz="2000" b="1" err="1"/>
                        <a:t>M</a:t>
                      </a:r>
                      <a:r>
                        <a:rPr lang="en-US" sz="2000" b="1" baseline="-25000" err="1"/>
                        <a:t>p</a:t>
                      </a:r>
                      <a:endParaRPr lang="en-US" sz="2000" b="1"/>
                    </a:p>
                  </a:txBody>
                  <a:tcPr anchor="ctr">
                    <a:solidFill>
                      <a:schemeClr val="accent3">
                        <a:lumMod val="20000"/>
                        <a:lumOff val="80000"/>
                      </a:schemeClr>
                    </a:solidFill>
                  </a:tcPr>
                </a:tc>
                <a:extLst>
                  <a:ext uri="{0D108BD9-81ED-4DB2-BD59-A6C34878D82A}">
                    <a16:rowId xmlns:a16="http://schemas.microsoft.com/office/drawing/2014/main" val="3583926458"/>
                  </a:ext>
                </a:extLst>
              </a:tr>
              <a:tr h="370840">
                <a:tc>
                  <a:txBody>
                    <a:bodyPr/>
                    <a:lstStyle/>
                    <a:p>
                      <a:pPr algn="ctr"/>
                      <a:r>
                        <a:rPr lang="en-US" sz="2000"/>
                        <a:t>11:00-12:00</a:t>
                      </a:r>
                    </a:p>
                  </a:txBody>
                  <a:tcPr/>
                </a:tc>
                <a:tc>
                  <a:txBody>
                    <a:bodyPr/>
                    <a:lstStyle/>
                    <a:p>
                      <a:pPr algn="ctr"/>
                      <a:r>
                        <a:rPr lang="en-US" sz="2000"/>
                        <a:t>79</a:t>
                      </a:r>
                    </a:p>
                  </a:txBody>
                  <a:tcPr anchor="ctr"/>
                </a:tc>
                <a:tc>
                  <a:txBody>
                    <a:bodyPr/>
                    <a:lstStyle/>
                    <a:p>
                      <a:pPr algn="ctr"/>
                      <a:r>
                        <a:rPr lang="en-US" sz="2000"/>
                        <a:t>18</a:t>
                      </a:r>
                    </a:p>
                  </a:txBody>
                  <a:tcPr anchor="ctr"/>
                </a:tc>
                <a:tc>
                  <a:txBody>
                    <a:bodyPr/>
                    <a:lstStyle/>
                    <a:p>
                      <a:pPr algn="ctr"/>
                      <a:r>
                        <a:rPr lang="en-US" sz="2000"/>
                        <a:t>9</a:t>
                      </a:r>
                    </a:p>
                  </a:txBody>
                  <a:tcPr anchor="ctr"/>
                </a:tc>
                <a:extLst>
                  <a:ext uri="{0D108BD9-81ED-4DB2-BD59-A6C34878D82A}">
                    <a16:rowId xmlns:a16="http://schemas.microsoft.com/office/drawing/2014/main" val="2575329591"/>
                  </a:ext>
                </a:extLst>
              </a:tr>
            </a:tbl>
          </a:graphicData>
        </a:graphic>
      </p:graphicFrame>
    </p:spTree>
    <p:extLst>
      <p:ext uri="{BB962C8B-B14F-4D97-AF65-F5344CB8AC3E}">
        <p14:creationId xmlns:p14="http://schemas.microsoft.com/office/powerpoint/2010/main" val="2382923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1425B9E7-6AAB-C28F-32CB-1CAAD0526BEA}"/>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11788F16-80A1-CBAF-3D14-79DD03EC300C}"/>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C9B4CA97-49EB-7A58-6878-4BF334CB0947}"/>
              </a:ext>
            </a:extLst>
          </p:cNvPr>
          <p:cNvSpPr txBox="1"/>
          <p:nvPr/>
        </p:nvSpPr>
        <p:spPr>
          <a:xfrm>
            <a:off x="922607" y="1074750"/>
            <a:ext cx="4433285"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a:solidFill>
                  <a:srgbClr val="000000"/>
                </a:solidFill>
                <a:latin typeface="+mn-lt"/>
                <a:ea typeface="Jost"/>
                <a:cs typeface="Jost"/>
                <a:sym typeface="Jost"/>
              </a:rPr>
              <a:t>a/</a:t>
            </a:r>
            <a:r>
              <a:rPr lang="en-US">
                <a:sym typeface="Jost"/>
              </a:rPr>
              <a:t> </a:t>
            </a:r>
            <a:endParaRPr lang="en-US" sz="2400">
              <a:solidFill>
                <a:srgbClr val="0000FF"/>
              </a:solidFill>
              <a:latin typeface="+mn-lt"/>
              <a:ea typeface="Jost"/>
              <a:cs typeface="Jost"/>
              <a:sym typeface="Jost"/>
            </a:endParaRPr>
          </a:p>
        </p:txBody>
      </p:sp>
      <p:graphicFrame>
        <p:nvGraphicFramePr>
          <p:cNvPr id="3" name="Table 2">
            <a:extLst>
              <a:ext uri="{FF2B5EF4-FFF2-40B4-BE49-F238E27FC236}">
                <a16:creationId xmlns:a16="http://schemas.microsoft.com/office/drawing/2014/main" id="{85437DB7-5EB5-17B4-D8B3-997B15C11954}"/>
              </a:ext>
            </a:extLst>
          </p:cNvPr>
          <p:cNvGraphicFramePr>
            <a:graphicFrameLocks noGrp="1"/>
          </p:cNvGraphicFramePr>
          <p:nvPr>
            <p:extLst>
              <p:ext uri="{D42A27DB-BD31-4B8C-83A1-F6EECF244321}">
                <p14:modId xmlns:p14="http://schemas.microsoft.com/office/powerpoint/2010/main" val="1583651019"/>
              </p:ext>
            </p:extLst>
          </p:nvPr>
        </p:nvGraphicFramePr>
        <p:xfrm>
          <a:off x="1679121" y="1553250"/>
          <a:ext cx="5785758" cy="2535270"/>
        </p:xfrm>
        <a:graphic>
          <a:graphicData uri="http://schemas.openxmlformats.org/drawingml/2006/table">
            <a:tbl>
              <a:tblPr>
                <a:tableStyleId>{5940675A-B579-460E-94D1-54222C63F5DA}</a:tableStyleId>
              </a:tblPr>
              <a:tblGrid>
                <a:gridCol w="2163369">
                  <a:extLst>
                    <a:ext uri="{9D8B030D-6E8A-4147-A177-3AD203B41FA5}">
                      <a16:colId xmlns:a16="http://schemas.microsoft.com/office/drawing/2014/main" val="1937449605"/>
                    </a:ext>
                  </a:extLst>
                </a:gridCol>
                <a:gridCol w="1207463">
                  <a:extLst>
                    <a:ext uri="{9D8B030D-6E8A-4147-A177-3AD203B41FA5}">
                      <a16:colId xmlns:a16="http://schemas.microsoft.com/office/drawing/2014/main" val="2705153054"/>
                    </a:ext>
                  </a:extLst>
                </a:gridCol>
                <a:gridCol w="1207463">
                  <a:extLst>
                    <a:ext uri="{9D8B030D-6E8A-4147-A177-3AD203B41FA5}">
                      <a16:colId xmlns:a16="http://schemas.microsoft.com/office/drawing/2014/main" val="2129499616"/>
                    </a:ext>
                  </a:extLst>
                </a:gridCol>
                <a:gridCol w="1207463">
                  <a:extLst>
                    <a:ext uri="{9D8B030D-6E8A-4147-A177-3AD203B41FA5}">
                      <a16:colId xmlns:a16="http://schemas.microsoft.com/office/drawing/2014/main" val="1889027993"/>
                    </a:ext>
                  </a:extLst>
                </a:gridCol>
              </a:tblGrid>
              <a:tr h="507054">
                <a:tc>
                  <a:txBody>
                    <a:bodyPr/>
                    <a:lstStyle/>
                    <a:p>
                      <a:pPr algn="ctr" fontAlgn="b"/>
                      <a:r>
                        <a:rPr lang="en-US" sz="2400" b="1" u="none" strike="noStrike" err="1">
                          <a:effectLst/>
                        </a:rPr>
                        <a:t>Tổng</a:t>
                      </a:r>
                      <a:r>
                        <a:rPr lang="en-US" sz="2400" b="1" u="none" strike="noStrike">
                          <a:effectLst/>
                        </a:rPr>
                        <a:t> </a:t>
                      </a:r>
                      <a:r>
                        <a:rPr lang="en-US" sz="2400" b="1" u="none" strike="noStrike" err="1">
                          <a:effectLst/>
                        </a:rPr>
                        <a:t>kết</a:t>
                      </a:r>
                      <a:endParaRPr lang="en-US" sz="2400" b="1" i="0" u="none" strike="noStrike">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b"/>
                      <a:r>
                        <a:rPr lang="en-US" sz="2400" b="1" u="none" strike="noStrike">
                          <a:effectLst/>
                        </a:rPr>
                        <a:t>q</a:t>
                      </a:r>
                      <a:endParaRPr lang="en-US" sz="2400" b="1" i="0" u="none" strike="noStrike">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b"/>
                      <a:r>
                        <a:rPr lang="en-US" sz="2400" b="1" u="none" strike="noStrike">
                          <a:effectLst/>
                        </a:rPr>
                        <a:t>v</a:t>
                      </a:r>
                      <a:endParaRPr lang="en-US" sz="2400" b="1" i="0" u="none" strike="noStrike">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b"/>
                      <a:r>
                        <a:rPr lang="en-US" sz="2400" b="1" u="none" strike="noStrike">
                          <a:effectLst/>
                        </a:rPr>
                        <a:t>k</a:t>
                      </a:r>
                      <a:endParaRPr lang="en-US" sz="2400" b="1" i="0" u="none" strike="noStrike">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907965677"/>
                  </a:ext>
                </a:extLst>
              </a:tr>
              <a:tr h="507054">
                <a:tc>
                  <a:txBody>
                    <a:bodyPr/>
                    <a:lstStyle/>
                    <a:p>
                      <a:pPr algn="ctr" fontAlgn="b"/>
                      <a:r>
                        <a:rPr lang="en-US" sz="2400" u="none" strike="noStrike">
                          <a:effectLst/>
                        </a:rPr>
                        <a:t>8:00-9:00</a:t>
                      </a:r>
                      <a:endParaRPr lang="en-US"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860</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107</a:t>
                      </a:r>
                      <a:endParaRPr lang="en-US"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43448278"/>
                  </a:ext>
                </a:extLst>
              </a:tr>
              <a:tr h="507054">
                <a:tc>
                  <a:txBody>
                    <a:bodyPr/>
                    <a:lstStyle/>
                    <a:p>
                      <a:pPr algn="ctr" fontAlgn="b"/>
                      <a:r>
                        <a:rPr lang="en-US" sz="2400" u="none" strike="noStrike">
                          <a:effectLst/>
                        </a:rPr>
                        <a:t>9:00-10:00</a:t>
                      </a:r>
                      <a:endParaRPr lang="en-US"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1940</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24</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81</a:t>
                      </a:r>
                      <a:endParaRPr lang="en-US"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18492169"/>
                  </a:ext>
                </a:extLst>
              </a:tr>
              <a:tr h="507054">
                <a:tc>
                  <a:txBody>
                    <a:bodyPr/>
                    <a:lstStyle/>
                    <a:p>
                      <a:pPr algn="ctr" fontAlgn="b"/>
                      <a:r>
                        <a:rPr lang="en-US" sz="2400" u="none" strike="noStrike">
                          <a:effectLst/>
                        </a:rPr>
                        <a:t>10:00-11:00</a:t>
                      </a:r>
                      <a:endParaRPr lang="en-US"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800</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64</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13</a:t>
                      </a:r>
                      <a:endParaRPr lang="en-US"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85970783"/>
                  </a:ext>
                </a:extLst>
              </a:tr>
              <a:tr h="507054">
                <a:tc>
                  <a:txBody>
                    <a:bodyPr/>
                    <a:lstStyle/>
                    <a:p>
                      <a:pPr algn="ctr" fontAlgn="b"/>
                      <a:r>
                        <a:rPr lang="en-US" sz="2400" u="none" strike="noStrike">
                          <a:effectLst/>
                        </a:rPr>
                        <a:t>11:00-12:00</a:t>
                      </a:r>
                      <a:endParaRPr lang="en-US" sz="2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1760</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40</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44</a:t>
                      </a:r>
                      <a:endParaRPr lang="en-US"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5968621"/>
                  </a:ext>
                </a:extLst>
              </a:tr>
            </a:tbl>
          </a:graphicData>
        </a:graphic>
      </p:graphicFrame>
    </p:spTree>
    <p:extLst>
      <p:ext uri="{BB962C8B-B14F-4D97-AF65-F5344CB8AC3E}">
        <p14:creationId xmlns:p14="http://schemas.microsoft.com/office/powerpoint/2010/main" val="117311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6B37BD2A-AA65-8140-0FEA-B93DAE248961}"/>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C2A4C218-9330-985F-BC1F-E2375819FCDC}"/>
              </a:ext>
            </a:extLst>
          </p:cNvPr>
          <p:cNvSpPr txBox="1">
            <a:spLocks noGrp="1"/>
          </p:cNvSpPr>
          <p:nvPr>
            <p:ph type="title"/>
          </p:nvPr>
        </p:nvSpPr>
        <p:spPr>
          <a:xfrm>
            <a:off x="814771" y="1489800"/>
            <a:ext cx="7704000" cy="2163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800">
                <a:latin typeface="+mn-lt"/>
              </a:rPr>
              <a:t>b/</a:t>
            </a:r>
            <a:r>
              <a:rPr lang="vi-VN" sz="2800" b="0">
                <a:latin typeface="+mn-lt"/>
              </a:rPr>
              <a:t> </a:t>
            </a:r>
            <a:r>
              <a:rPr lang="vi-VN" sz="2800" b="0">
                <a:solidFill>
                  <a:schemeClr val="tx1"/>
                </a:solidFill>
                <a:latin typeface="+mn-lt"/>
              </a:rPr>
              <a:t>Giả định quan hệ giữa tốc độ và mật độ là tuyến tính</a:t>
            </a:r>
            <a:r>
              <a:rPr lang="vi-VN" sz="2800" b="0">
                <a:latin typeface="+mn-lt"/>
              </a:rPr>
              <a:t>, xác định </a:t>
            </a:r>
            <a:r>
              <a:rPr lang="vi-VN" sz="2800">
                <a:solidFill>
                  <a:srgbClr val="FF0000"/>
                </a:solidFill>
                <a:latin typeface="+mn-lt"/>
              </a:rPr>
              <a:t>tốc độ trung bình của </a:t>
            </a:r>
            <a:br>
              <a:rPr lang="vi-VN" sz="2800">
                <a:solidFill>
                  <a:srgbClr val="FF0000"/>
                </a:solidFill>
                <a:latin typeface="+mn-lt"/>
              </a:rPr>
            </a:br>
            <a:r>
              <a:rPr lang="vi-VN" sz="2800">
                <a:solidFill>
                  <a:srgbClr val="FF0000"/>
                </a:solidFill>
                <a:latin typeface="+mn-lt"/>
              </a:rPr>
              <a:t>dòng tự do</a:t>
            </a:r>
            <a:r>
              <a:rPr lang="vi-VN" sz="2800" b="0">
                <a:latin typeface="+mn-lt"/>
              </a:rPr>
              <a:t>, </a:t>
            </a:r>
            <a:r>
              <a:rPr lang="vi-VN" sz="2800">
                <a:solidFill>
                  <a:srgbClr val="00B050"/>
                </a:solidFill>
                <a:latin typeface="+mn-lt"/>
              </a:rPr>
              <a:t>mật độ dòng bão hòa</a:t>
            </a:r>
            <a:r>
              <a:rPr lang="vi-VN" sz="2800" b="0">
                <a:latin typeface="+mn-lt"/>
              </a:rPr>
              <a:t>, và </a:t>
            </a:r>
            <a:r>
              <a:rPr lang="vi-VN" sz="2800">
                <a:solidFill>
                  <a:schemeClr val="accent4">
                    <a:lumMod val="75000"/>
                  </a:schemeClr>
                </a:solidFill>
                <a:latin typeface="+mn-lt"/>
              </a:rPr>
              <a:t>vẽ đường quan hệ v-k, q-k</a:t>
            </a:r>
            <a:r>
              <a:rPr lang="vi-VN" sz="2800" b="0">
                <a:latin typeface="+mn-lt"/>
              </a:rPr>
              <a:t> </a:t>
            </a:r>
            <a:endParaRPr lang="en-US" sz="2800" b="0">
              <a:latin typeface="+mn-lt"/>
            </a:endParaRPr>
          </a:p>
        </p:txBody>
      </p:sp>
      <p:sp>
        <p:nvSpPr>
          <p:cNvPr id="2" name="Google Shape;924;p37">
            <a:extLst>
              <a:ext uri="{FF2B5EF4-FFF2-40B4-BE49-F238E27FC236}">
                <a16:creationId xmlns:a16="http://schemas.microsoft.com/office/drawing/2014/main" id="{BD0DBD7C-9C33-9769-B7E9-43CFE2FDEEAB}"/>
              </a:ext>
            </a:extLst>
          </p:cNvPr>
          <p:cNvSpPr txBox="1">
            <a:spLocks/>
          </p:cNvSpPr>
          <p:nvPr/>
        </p:nvSpPr>
        <p:spPr>
          <a:xfrm>
            <a:off x="720000" y="4078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Phương pháp moving observer (t.t)</a:t>
            </a:r>
            <a:endParaRPr lang="en-US" sz="2800"/>
          </a:p>
        </p:txBody>
      </p:sp>
    </p:spTree>
    <p:extLst>
      <p:ext uri="{BB962C8B-B14F-4D97-AF65-F5344CB8AC3E}">
        <p14:creationId xmlns:p14="http://schemas.microsoft.com/office/powerpoint/2010/main" val="240149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A7FD1EDD-B479-3F63-FE85-0EDBE216176B}"/>
            </a:ext>
          </a:extLst>
        </p:cNvPr>
        <p:cNvGrpSpPr/>
        <p:nvPr/>
      </p:nvGrpSpPr>
      <p:grpSpPr>
        <a:xfrm>
          <a:off x="0" y="0"/>
          <a:ext cx="0" cy="0"/>
          <a:chOff x="0" y="0"/>
          <a:chExt cx="0" cy="0"/>
        </a:xfrm>
      </p:grpSpPr>
      <p:sp>
        <p:nvSpPr>
          <p:cNvPr id="925" name="Google Shape;925;p37">
            <a:extLst>
              <a:ext uri="{FF2B5EF4-FFF2-40B4-BE49-F238E27FC236}">
                <a16:creationId xmlns:a16="http://schemas.microsoft.com/office/drawing/2014/main" id="{19F5E846-01D2-3F11-6596-0D59BB21EA20}"/>
              </a:ext>
            </a:extLst>
          </p:cNvPr>
          <p:cNvSpPr txBox="1"/>
          <p:nvPr/>
        </p:nvSpPr>
        <p:spPr>
          <a:xfrm>
            <a:off x="923155" y="2184450"/>
            <a:ext cx="7296240" cy="151715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u="sng" err="1">
                <a:latin typeface="+mn-lt"/>
                <a:ea typeface="Jost"/>
                <a:cs typeface="Jost"/>
                <a:sym typeface="Jost"/>
              </a:rPr>
              <a:t>Mục</a:t>
            </a:r>
            <a:r>
              <a:rPr lang="en-US" sz="2400" b="1" u="sng">
                <a:latin typeface="+mn-lt"/>
                <a:ea typeface="Jost"/>
                <a:cs typeface="Jost"/>
                <a:sym typeface="Jost"/>
              </a:rPr>
              <a:t> </a:t>
            </a:r>
            <a:r>
              <a:rPr lang="en-US" sz="2400" b="1" u="sng" err="1">
                <a:latin typeface="+mn-lt"/>
                <a:ea typeface="Jost"/>
                <a:cs typeface="Jost"/>
                <a:sym typeface="Jost"/>
              </a:rPr>
              <a:t>đích</a:t>
            </a:r>
            <a:r>
              <a:rPr lang="en-US" sz="2400" b="1">
                <a:latin typeface="+mn-lt"/>
                <a:ea typeface="Jost"/>
                <a:cs typeface="Jost"/>
                <a:sym typeface="Jost"/>
              </a:rPr>
              <a:t>: </a:t>
            </a:r>
            <a:r>
              <a:rPr lang="en-US" sz="2400" err="1">
                <a:latin typeface="+mn-lt"/>
                <a:ea typeface="Jost"/>
                <a:cs typeface="Jost"/>
                <a:sym typeface="Jost"/>
              </a:rPr>
              <a:t>Phân</a:t>
            </a:r>
            <a:r>
              <a:rPr lang="en-US" sz="2400">
                <a:latin typeface="+mn-lt"/>
                <a:ea typeface="Jost"/>
                <a:cs typeface="Jost"/>
                <a:sym typeface="Jost"/>
              </a:rPr>
              <a:t> </a:t>
            </a:r>
            <a:r>
              <a:rPr lang="en-US" sz="2400" err="1">
                <a:latin typeface="+mn-lt"/>
                <a:ea typeface="Jost"/>
                <a:cs typeface="Jost"/>
                <a:sym typeface="Jost"/>
              </a:rPr>
              <a:t>tích</a:t>
            </a:r>
            <a:r>
              <a:rPr lang="en-US" sz="2400">
                <a:latin typeface="+mn-lt"/>
                <a:ea typeface="Jost"/>
                <a:cs typeface="Jost"/>
                <a:sym typeface="Jost"/>
              </a:rPr>
              <a:t> </a:t>
            </a:r>
            <a:r>
              <a:rPr lang="en-US" sz="2400" err="1">
                <a:latin typeface="+mn-lt"/>
                <a:ea typeface="Jost"/>
                <a:cs typeface="Jost"/>
                <a:sym typeface="Jost"/>
              </a:rPr>
              <a:t>hồi</a:t>
            </a:r>
            <a:r>
              <a:rPr lang="en-US" sz="2400">
                <a:latin typeface="+mn-lt"/>
                <a:ea typeface="Jost"/>
                <a:cs typeface="Jost"/>
                <a:sym typeface="Jost"/>
              </a:rPr>
              <a:t> </a:t>
            </a:r>
            <a:r>
              <a:rPr lang="en-US" sz="2400" err="1">
                <a:latin typeface="+mn-lt"/>
                <a:ea typeface="Jost"/>
                <a:cs typeface="Jost"/>
                <a:sym typeface="Jost"/>
              </a:rPr>
              <a:t>quy</a:t>
            </a:r>
            <a:r>
              <a:rPr lang="en-US" sz="2400">
                <a:latin typeface="+mn-lt"/>
                <a:ea typeface="Jost"/>
                <a:cs typeface="Jost"/>
                <a:sym typeface="Jost"/>
              </a:rPr>
              <a:t> </a:t>
            </a:r>
            <a:r>
              <a:rPr lang="en-US" sz="2400" err="1">
                <a:latin typeface="+mn-lt"/>
                <a:ea typeface="Jost"/>
                <a:cs typeface="Jost"/>
                <a:sym typeface="Jost"/>
              </a:rPr>
              <a:t>tuyến</a:t>
            </a:r>
            <a:r>
              <a:rPr lang="en-US" sz="2400">
                <a:latin typeface="+mn-lt"/>
                <a:ea typeface="Jost"/>
                <a:cs typeface="Jost"/>
                <a:sym typeface="Jost"/>
              </a:rPr>
              <a:t> </a:t>
            </a:r>
            <a:r>
              <a:rPr lang="en-US" sz="2400" err="1">
                <a:latin typeface="+mn-lt"/>
                <a:ea typeface="Jost"/>
                <a:cs typeface="Jost"/>
                <a:sym typeface="Jost"/>
              </a:rPr>
              <a:t>tính</a:t>
            </a:r>
            <a:r>
              <a:rPr lang="en-US" sz="2400">
                <a:latin typeface="+mn-lt"/>
                <a:ea typeface="Jost"/>
                <a:cs typeface="Jost"/>
                <a:sym typeface="Jost"/>
              </a:rPr>
              <a:t> </a:t>
            </a:r>
            <a:r>
              <a:rPr lang="en-US" sz="2400" err="1">
                <a:latin typeface="+mn-lt"/>
                <a:ea typeface="Jost"/>
                <a:cs typeface="Jost"/>
                <a:sym typeface="Jost"/>
              </a:rPr>
              <a:t>là</a:t>
            </a:r>
            <a:r>
              <a:rPr lang="en-US" sz="2400">
                <a:latin typeface="+mn-lt"/>
                <a:ea typeface="Jost"/>
                <a:cs typeface="Jost"/>
                <a:sym typeface="Jost"/>
              </a:rPr>
              <a:t> </a:t>
            </a:r>
            <a:r>
              <a:rPr lang="en-US" sz="2400" err="1">
                <a:solidFill>
                  <a:srgbClr val="FF0000"/>
                </a:solidFill>
                <a:latin typeface="+mn-lt"/>
                <a:ea typeface="Jost"/>
                <a:cs typeface="Jost"/>
                <a:sym typeface="Jost"/>
              </a:rPr>
              <a:t>dự</a:t>
            </a:r>
            <a:r>
              <a:rPr lang="en-US" sz="2400">
                <a:solidFill>
                  <a:srgbClr val="FF0000"/>
                </a:solidFill>
                <a:latin typeface="+mn-lt"/>
                <a:ea typeface="Jost"/>
                <a:cs typeface="Jost"/>
                <a:sym typeface="Jost"/>
              </a:rPr>
              <a:t> </a:t>
            </a:r>
            <a:r>
              <a:rPr lang="en-US" sz="2400" err="1">
                <a:solidFill>
                  <a:srgbClr val="FF0000"/>
                </a:solidFill>
                <a:latin typeface="+mn-lt"/>
                <a:ea typeface="Jost"/>
                <a:cs typeface="Jost"/>
                <a:sym typeface="Jost"/>
              </a:rPr>
              <a:t>đoán</a:t>
            </a:r>
            <a:r>
              <a:rPr lang="en-US" sz="2400">
                <a:solidFill>
                  <a:srgbClr val="FF0000"/>
                </a:solidFill>
                <a:latin typeface="+mn-lt"/>
                <a:ea typeface="Jost"/>
                <a:cs typeface="Jost"/>
                <a:sym typeface="Jost"/>
              </a:rPr>
              <a:t> </a:t>
            </a:r>
            <a:r>
              <a:rPr lang="en-US" sz="2400" err="1">
                <a:solidFill>
                  <a:srgbClr val="FF0000"/>
                </a:solidFill>
                <a:latin typeface="+mn-lt"/>
                <a:ea typeface="Jost"/>
                <a:cs typeface="Jost"/>
                <a:sym typeface="Jost"/>
              </a:rPr>
              <a:t>hoặc</a:t>
            </a:r>
            <a:r>
              <a:rPr lang="en-US" sz="2400">
                <a:solidFill>
                  <a:srgbClr val="FF0000"/>
                </a:solidFill>
                <a:latin typeface="+mn-lt"/>
                <a:ea typeface="Jost"/>
                <a:cs typeface="Jost"/>
                <a:sym typeface="Jost"/>
              </a:rPr>
              <a:t> </a:t>
            </a:r>
            <a:r>
              <a:rPr lang="en-US" sz="2400" err="1">
                <a:solidFill>
                  <a:srgbClr val="FF0000"/>
                </a:solidFill>
                <a:latin typeface="+mn-lt"/>
                <a:ea typeface="Jost"/>
                <a:cs typeface="Jost"/>
                <a:sym typeface="Jost"/>
              </a:rPr>
              <a:t>ước</a:t>
            </a:r>
            <a:r>
              <a:rPr lang="en-US" sz="2400">
                <a:solidFill>
                  <a:srgbClr val="FF0000"/>
                </a:solidFill>
                <a:latin typeface="+mn-lt"/>
                <a:ea typeface="Jost"/>
                <a:cs typeface="Jost"/>
                <a:sym typeface="Jost"/>
              </a:rPr>
              <a:t> </a:t>
            </a:r>
            <a:r>
              <a:rPr lang="en-US" sz="2400" err="1">
                <a:solidFill>
                  <a:srgbClr val="FF0000"/>
                </a:solidFill>
                <a:latin typeface="+mn-lt"/>
                <a:ea typeface="Jost"/>
                <a:cs typeface="Jost"/>
                <a:sym typeface="Jost"/>
              </a:rPr>
              <a:t>lượng</a:t>
            </a:r>
            <a:r>
              <a:rPr lang="en-US" sz="2400">
                <a:latin typeface="+mn-lt"/>
                <a:ea typeface="Jost"/>
                <a:cs typeface="Jost"/>
                <a:sym typeface="Jost"/>
              </a:rPr>
              <a:t>.</a:t>
            </a:r>
          </a:p>
          <a:p>
            <a:pPr marL="0" lvl="0" indent="0" algn="just" rtl="0">
              <a:lnSpc>
                <a:spcPct val="114000"/>
              </a:lnSpc>
              <a:spcBef>
                <a:spcPts val="0"/>
              </a:spcBef>
              <a:spcAft>
                <a:spcPts val="0"/>
              </a:spcAft>
              <a:buNone/>
            </a:pPr>
            <a:r>
              <a:rPr lang="en-US" sz="2400" b="1">
                <a:latin typeface="+mn-lt"/>
                <a:ea typeface="Jost"/>
                <a:cs typeface="Jost"/>
                <a:sym typeface="Jost"/>
              </a:rPr>
              <a:t>	VD: </a:t>
            </a:r>
            <a:r>
              <a:rPr lang="en-US" sz="2400" err="1">
                <a:latin typeface="+mn-lt"/>
                <a:ea typeface="Jost"/>
                <a:cs typeface="Jost"/>
                <a:sym typeface="Jost"/>
              </a:rPr>
              <a:t>Ước</a:t>
            </a:r>
            <a:r>
              <a:rPr lang="en-US" sz="2400">
                <a:latin typeface="+mn-lt"/>
                <a:ea typeface="Jost"/>
                <a:cs typeface="Jost"/>
                <a:sym typeface="Jost"/>
              </a:rPr>
              <a:t> </a:t>
            </a:r>
            <a:r>
              <a:rPr lang="en-US" sz="2400" err="1">
                <a:latin typeface="+mn-lt"/>
                <a:ea typeface="Jost"/>
                <a:cs typeface="Jost"/>
                <a:sym typeface="Jost"/>
              </a:rPr>
              <a:t>lượng</a:t>
            </a:r>
            <a:r>
              <a:rPr lang="en-US" sz="2400">
                <a:latin typeface="+mn-lt"/>
                <a:ea typeface="Jost"/>
                <a:cs typeface="Jost"/>
                <a:sym typeface="Jost"/>
              </a:rPr>
              <a:t> </a:t>
            </a:r>
            <a:r>
              <a:rPr lang="en-US" sz="2400" err="1">
                <a:latin typeface="+mn-lt"/>
                <a:ea typeface="Jost"/>
                <a:cs typeface="Jost"/>
                <a:sym typeface="Jost"/>
              </a:rPr>
              <a:t>cân</a:t>
            </a:r>
            <a:r>
              <a:rPr lang="en-US" sz="2400">
                <a:latin typeface="+mn-lt"/>
                <a:ea typeface="Jost"/>
                <a:cs typeface="Jost"/>
                <a:sym typeface="Jost"/>
              </a:rPr>
              <a:t> </a:t>
            </a:r>
            <a:r>
              <a:rPr lang="en-US" sz="2400" err="1">
                <a:latin typeface="+mn-lt"/>
                <a:ea typeface="Jost"/>
                <a:cs typeface="Jost"/>
                <a:sym typeface="Jost"/>
              </a:rPr>
              <a:t>nặng</a:t>
            </a:r>
            <a:r>
              <a:rPr lang="en-US" sz="2400">
                <a:latin typeface="+mn-lt"/>
                <a:ea typeface="Jost"/>
                <a:cs typeface="Jost"/>
                <a:sym typeface="Jost"/>
              </a:rPr>
              <a:t> </a:t>
            </a:r>
            <a:r>
              <a:rPr lang="en-US" sz="2400" err="1">
                <a:latin typeface="+mn-lt"/>
                <a:ea typeface="Jost"/>
                <a:cs typeface="Jost"/>
                <a:sym typeface="Jost"/>
              </a:rPr>
              <a:t>dựa</a:t>
            </a:r>
            <a:r>
              <a:rPr lang="en-US" sz="2400">
                <a:latin typeface="+mn-lt"/>
                <a:ea typeface="Jost"/>
                <a:cs typeface="Jost"/>
                <a:sym typeface="Jost"/>
              </a:rPr>
              <a:t> </a:t>
            </a:r>
            <a:r>
              <a:rPr lang="en-US" sz="2400" err="1">
                <a:latin typeface="+mn-lt"/>
                <a:ea typeface="Jost"/>
                <a:cs typeface="Jost"/>
                <a:sym typeface="Jost"/>
              </a:rPr>
              <a:t>vào</a:t>
            </a:r>
            <a:r>
              <a:rPr lang="en-US" sz="2400">
                <a:latin typeface="+mn-lt"/>
                <a:ea typeface="Jost"/>
                <a:cs typeface="Jost"/>
                <a:sym typeface="Jost"/>
              </a:rPr>
              <a:t> </a:t>
            </a:r>
            <a:r>
              <a:rPr lang="en-US" sz="2400" err="1">
                <a:latin typeface="+mn-lt"/>
                <a:ea typeface="Jost"/>
                <a:cs typeface="Jost"/>
                <a:sym typeface="Jost"/>
              </a:rPr>
              <a:t>chiều</a:t>
            </a:r>
            <a:r>
              <a:rPr lang="en-US" sz="2400">
                <a:latin typeface="+mn-lt"/>
                <a:ea typeface="Jost"/>
                <a:cs typeface="Jost"/>
                <a:sym typeface="Jost"/>
              </a:rPr>
              <a:t> </a:t>
            </a:r>
            <a:r>
              <a:rPr lang="en-US" sz="2400" err="1">
                <a:latin typeface="+mn-lt"/>
                <a:ea typeface="Jost"/>
                <a:cs typeface="Jost"/>
                <a:sym typeface="Jost"/>
              </a:rPr>
              <a:t>cao</a:t>
            </a:r>
            <a:r>
              <a:rPr lang="en-US" sz="2400">
                <a:latin typeface="+mn-lt"/>
                <a:ea typeface="Jost"/>
                <a:cs typeface="Jost"/>
                <a:sym typeface="Jost"/>
              </a:rPr>
              <a:t>.</a:t>
            </a:r>
          </a:p>
          <a:p>
            <a:pPr marL="0" lvl="0" indent="0" algn="just" rtl="0">
              <a:lnSpc>
                <a:spcPct val="114000"/>
              </a:lnSpc>
              <a:spcBef>
                <a:spcPts val="0"/>
              </a:spcBef>
              <a:spcAft>
                <a:spcPts val="0"/>
              </a:spcAft>
              <a:buNone/>
            </a:pPr>
            <a:endParaRPr lang="en-US" sz="2400">
              <a:solidFill>
                <a:schemeClr val="tx1"/>
              </a:solidFill>
              <a:latin typeface="+mn-lt"/>
              <a:ea typeface="Jost"/>
              <a:cs typeface="Jost"/>
              <a:sym typeface="Jost"/>
            </a:endParaRPr>
          </a:p>
        </p:txBody>
      </p:sp>
      <p:sp>
        <p:nvSpPr>
          <p:cNvPr id="4" name="Google Shape;925;p37">
            <a:extLst>
              <a:ext uri="{FF2B5EF4-FFF2-40B4-BE49-F238E27FC236}">
                <a16:creationId xmlns:a16="http://schemas.microsoft.com/office/drawing/2014/main" id="{A478DB46-C02A-9C4B-DF7B-2F23FD7687AC}"/>
              </a:ext>
            </a:extLst>
          </p:cNvPr>
          <p:cNvSpPr txBox="1"/>
          <p:nvPr/>
        </p:nvSpPr>
        <p:spPr>
          <a:xfrm>
            <a:off x="720000" y="968665"/>
            <a:ext cx="7704000" cy="5727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a:solidFill>
                  <a:schemeClr val="tx1"/>
                </a:solidFill>
                <a:latin typeface="+mn-lt"/>
                <a:ea typeface="Jost"/>
                <a:cs typeface="Jost"/>
                <a:sym typeface="Jost"/>
              </a:rPr>
              <a:t>b/ </a:t>
            </a:r>
            <a:r>
              <a:rPr lang="en-US" sz="2400">
                <a:solidFill>
                  <a:schemeClr val="tx1"/>
                </a:solidFill>
                <a:latin typeface="+mn-lt"/>
                <a:ea typeface="Jost"/>
                <a:cs typeface="Jost"/>
                <a:sym typeface="Jost"/>
              </a:rPr>
              <a:t>Quan </a:t>
            </a:r>
            <a:r>
              <a:rPr lang="en-US" sz="2400" err="1">
                <a:solidFill>
                  <a:schemeClr val="tx1"/>
                </a:solidFill>
                <a:latin typeface="+mn-lt"/>
                <a:ea typeface="Jost"/>
                <a:cs typeface="Jost"/>
                <a:sym typeface="Jost"/>
              </a:rPr>
              <a:t>hệ</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tuyến</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tính</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giữa</a:t>
            </a:r>
            <a:r>
              <a:rPr lang="en-US" sz="2400">
                <a:solidFill>
                  <a:schemeClr val="tx1"/>
                </a:solidFill>
                <a:latin typeface="+mn-lt"/>
                <a:ea typeface="Jost"/>
                <a:cs typeface="Jost"/>
                <a:sym typeface="Jost"/>
              </a:rPr>
              <a:t> v-k, q-k </a:t>
            </a:r>
          </a:p>
        </p:txBody>
      </p:sp>
      <p:sp>
        <p:nvSpPr>
          <p:cNvPr id="6" name="Google Shape;924;p37">
            <a:extLst>
              <a:ext uri="{FF2B5EF4-FFF2-40B4-BE49-F238E27FC236}">
                <a16:creationId xmlns:a16="http://schemas.microsoft.com/office/drawing/2014/main" id="{6732A583-E5C8-B15A-ED0B-6F3D470A0F59}"/>
              </a:ext>
            </a:extLst>
          </p:cNvPr>
          <p:cNvSpPr txBox="1">
            <a:spLocks noGrp="1"/>
          </p:cNvSpPr>
          <p:nvPr>
            <p:ph type="title"/>
          </p:nvPr>
        </p:nvSpPr>
        <p:spPr>
          <a:xfrm>
            <a:off x="720000" y="1627389"/>
            <a:ext cx="770255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accent4">
                    <a:lumMod val="75000"/>
                  </a:schemeClr>
                </a:solidFill>
                <a:latin typeface="+mj-lt"/>
              </a:rPr>
              <a:t>THIẾT LẬP PHƯƠNG TRÌNH HỒI QUY TUYẾN TÍNH</a:t>
            </a:r>
            <a:endParaRPr sz="2400">
              <a:solidFill>
                <a:schemeClr val="accent4">
                  <a:lumMod val="75000"/>
                </a:schemeClr>
              </a:solidFill>
              <a:latin typeface="+mj-lt"/>
            </a:endParaRPr>
          </a:p>
        </p:txBody>
      </p:sp>
      <p:sp>
        <p:nvSpPr>
          <p:cNvPr id="7" name="Google Shape;924;p37">
            <a:extLst>
              <a:ext uri="{FF2B5EF4-FFF2-40B4-BE49-F238E27FC236}">
                <a16:creationId xmlns:a16="http://schemas.microsoft.com/office/drawing/2014/main" id="{902885B7-881C-3140-0137-2C828511E72F}"/>
              </a:ext>
            </a:extLst>
          </p:cNvPr>
          <p:cNvSpPr txBox="1">
            <a:spLocks/>
          </p:cNvSpPr>
          <p:nvPr/>
        </p:nvSpPr>
        <p:spPr>
          <a:xfrm>
            <a:off x="720000" y="4078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Phương pháp moving observer (t.t)</a:t>
            </a:r>
            <a:endParaRPr lang="en-US" sz="2800"/>
          </a:p>
        </p:txBody>
      </p:sp>
    </p:spTree>
    <p:extLst>
      <p:ext uri="{BB962C8B-B14F-4D97-AF65-F5344CB8AC3E}">
        <p14:creationId xmlns:p14="http://schemas.microsoft.com/office/powerpoint/2010/main" val="1180923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521D117E-D9DB-2BA2-45F0-9A6D34FEA2C5}"/>
            </a:ext>
          </a:extLst>
        </p:cNvPr>
        <p:cNvGrpSpPr/>
        <p:nvPr/>
      </p:nvGrpSpPr>
      <p:grpSpPr>
        <a:xfrm>
          <a:off x="0" y="0"/>
          <a:ext cx="0" cy="0"/>
          <a:chOff x="0" y="0"/>
          <a:chExt cx="0" cy="0"/>
        </a:xfrm>
      </p:grpSpPr>
      <p:sp>
        <p:nvSpPr>
          <p:cNvPr id="2" name="Google Shape;925;p37">
            <a:extLst>
              <a:ext uri="{FF2B5EF4-FFF2-40B4-BE49-F238E27FC236}">
                <a16:creationId xmlns:a16="http://schemas.microsoft.com/office/drawing/2014/main" id="{DD9C24E6-01CD-99EF-C3C8-32196762E7E5}"/>
              </a:ext>
            </a:extLst>
          </p:cNvPr>
          <p:cNvSpPr txBox="1"/>
          <p:nvPr/>
        </p:nvSpPr>
        <p:spPr>
          <a:xfrm>
            <a:off x="523456" y="1590546"/>
            <a:ext cx="7704000" cy="569279"/>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err="1">
                <a:latin typeface="+mn-lt"/>
                <a:ea typeface="Jost"/>
                <a:cs typeface="Jost"/>
                <a:sym typeface="Jost"/>
              </a:rPr>
              <a:t>Phương</a:t>
            </a:r>
            <a:r>
              <a:rPr lang="en-US" sz="2400" b="1">
                <a:latin typeface="+mn-lt"/>
                <a:ea typeface="Jost"/>
                <a:cs typeface="Jost"/>
                <a:sym typeface="Jost"/>
              </a:rPr>
              <a:t> </a:t>
            </a:r>
            <a:r>
              <a:rPr lang="en-US" sz="2400" b="1" err="1">
                <a:latin typeface="+mn-lt"/>
                <a:ea typeface="Jost"/>
                <a:cs typeface="Jost"/>
                <a:sym typeface="Jost"/>
              </a:rPr>
              <a:t>trình</a:t>
            </a:r>
            <a:r>
              <a:rPr lang="en-US" sz="2400" b="1">
                <a:latin typeface="+mn-lt"/>
                <a:ea typeface="Jost"/>
                <a:cs typeface="Jost"/>
                <a:sym typeface="Jost"/>
              </a:rPr>
              <a:t> </a:t>
            </a:r>
            <a:r>
              <a:rPr lang="en-US" sz="2400" b="1" err="1">
                <a:latin typeface="+mn-lt"/>
                <a:ea typeface="Jost"/>
                <a:cs typeface="Jost"/>
                <a:sym typeface="Jost"/>
              </a:rPr>
              <a:t>hồi</a:t>
            </a:r>
            <a:r>
              <a:rPr lang="en-US" sz="2400" b="1">
                <a:latin typeface="+mn-lt"/>
                <a:ea typeface="Jost"/>
                <a:cs typeface="Jost"/>
                <a:sym typeface="Jost"/>
              </a:rPr>
              <a:t> </a:t>
            </a:r>
            <a:r>
              <a:rPr lang="en-US" sz="2400" b="1" err="1">
                <a:latin typeface="+mn-lt"/>
                <a:ea typeface="Jost"/>
                <a:cs typeface="Jost"/>
                <a:sym typeface="Jost"/>
              </a:rPr>
              <a:t>quy</a:t>
            </a:r>
            <a:r>
              <a:rPr lang="en-US" sz="2400" b="1">
                <a:latin typeface="+mn-lt"/>
                <a:ea typeface="Jost"/>
                <a:cs typeface="Jost"/>
                <a:sym typeface="Jost"/>
              </a:rPr>
              <a:t> </a:t>
            </a:r>
            <a:r>
              <a:rPr lang="en-US" sz="2400" b="1" err="1">
                <a:latin typeface="+mn-lt"/>
                <a:ea typeface="Jost"/>
                <a:cs typeface="Jost"/>
                <a:sym typeface="Jost"/>
              </a:rPr>
              <a:t>tuyến</a:t>
            </a:r>
            <a:r>
              <a:rPr lang="en-US" sz="2400" b="1">
                <a:latin typeface="+mn-lt"/>
                <a:ea typeface="Jost"/>
                <a:cs typeface="Jost"/>
                <a:sym typeface="Jost"/>
              </a:rPr>
              <a:t> </a:t>
            </a:r>
            <a:r>
              <a:rPr lang="en-US" sz="2400" b="1" err="1">
                <a:latin typeface="+mn-lt"/>
                <a:ea typeface="Jost"/>
                <a:cs typeface="Jost"/>
                <a:sym typeface="Jost"/>
              </a:rPr>
              <a:t>tính</a:t>
            </a:r>
            <a:r>
              <a:rPr lang="en-US" sz="2400" b="1">
                <a:latin typeface="+mn-lt"/>
                <a:ea typeface="Jost"/>
                <a:cs typeface="Jost"/>
                <a:sym typeface="Jost"/>
              </a:rPr>
              <a:t>:</a:t>
            </a:r>
            <a:endParaRPr lang="en-US" sz="2400">
              <a:latin typeface="+mn-lt"/>
              <a:ea typeface="Jost"/>
              <a:cs typeface="Jost"/>
              <a:sym typeface="Jost"/>
            </a:endParaRPr>
          </a:p>
        </p:txBody>
      </p:sp>
      <p:graphicFrame>
        <p:nvGraphicFramePr>
          <p:cNvPr id="3" name="Object 2">
            <a:extLst>
              <a:ext uri="{FF2B5EF4-FFF2-40B4-BE49-F238E27FC236}">
                <a16:creationId xmlns:a16="http://schemas.microsoft.com/office/drawing/2014/main" id="{659230D7-36F2-52C3-0F76-8DAFF10BE26B}"/>
              </a:ext>
            </a:extLst>
          </p:cNvPr>
          <p:cNvGraphicFramePr>
            <a:graphicFrameLocks noChangeAspect="1"/>
          </p:cNvGraphicFramePr>
          <p:nvPr>
            <p:extLst>
              <p:ext uri="{D42A27DB-BD31-4B8C-83A1-F6EECF244321}">
                <p14:modId xmlns:p14="http://schemas.microsoft.com/office/powerpoint/2010/main" val="2658998469"/>
              </p:ext>
            </p:extLst>
          </p:nvPr>
        </p:nvGraphicFramePr>
        <p:xfrm>
          <a:off x="590253" y="2522940"/>
          <a:ext cx="3209925" cy="1042987"/>
        </p:xfrm>
        <a:graphic>
          <a:graphicData uri="http://schemas.openxmlformats.org/presentationml/2006/ole">
            <mc:AlternateContent xmlns:mc="http://schemas.openxmlformats.org/markup-compatibility/2006">
              <mc:Choice xmlns:v="urn:schemas-microsoft-com:vml" Requires="v">
                <p:oleObj name="Equation" r:id="rId3" imgW="977760" imgH="317160" progId="Equation.DSMT4">
                  <p:embed/>
                </p:oleObj>
              </mc:Choice>
              <mc:Fallback>
                <p:oleObj name="Equation" r:id="rId3" imgW="977760" imgH="317160" progId="Equation.DSMT4">
                  <p:embed/>
                  <p:pic>
                    <p:nvPicPr>
                      <p:cNvPr id="3" name="Object 2">
                        <a:extLst>
                          <a:ext uri="{FF2B5EF4-FFF2-40B4-BE49-F238E27FC236}">
                            <a16:creationId xmlns:a16="http://schemas.microsoft.com/office/drawing/2014/main" id="{659230D7-36F2-52C3-0F76-8DAFF10BE26B}"/>
                          </a:ext>
                        </a:extLst>
                      </p:cNvPr>
                      <p:cNvPicPr/>
                      <p:nvPr/>
                    </p:nvPicPr>
                    <p:blipFill>
                      <a:blip r:embed="rId4"/>
                      <a:stretch>
                        <a:fillRect/>
                      </a:stretch>
                    </p:blipFill>
                    <p:spPr>
                      <a:xfrm>
                        <a:off x="590253" y="2522940"/>
                        <a:ext cx="3209925" cy="1042987"/>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01FA9F50-A025-1F5B-9CFB-81B02D5900DB}"/>
              </a:ext>
            </a:extLst>
          </p:cNvPr>
          <p:cNvGrpSpPr/>
          <p:nvPr/>
        </p:nvGrpSpPr>
        <p:grpSpPr>
          <a:xfrm>
            <a:off x="4145693" y="2219985"/>
            <a:ext cx="4656270" cy="2618059"/>
            <a:chOff x="5276400" y="1967009"/>
            <a:chExt cx="4656270" cy="2618059"/>
          </a:xfrm>
        </p:grpSpPr>
        <p:sp>
          <p:nvSpPr>
            <p:cNvPr id="4" name="Google Shape;925;p37">
              <a:extLst>
                <a:ext uri="{FF2B5EF4-FFF2-40B4-BE49-F238E27FC236}">
                  <a16:creationId xmlns:a16="http://schemas.microsoft.com/office/drawing/2014/main" id="{EC5AFAE8-7B75-5F26-D04F-44AA53A81FFC}"/>
                </a:ext>
              </a:extLst>
            </p:cNvPr>
            <p:cNvSpPr txBox="1"/>
            <p:nvPr/>
          </p:nvSpPr>
          <p:spPr>
            <a:xfrm>
              <a:off x="5276400" y="1967009"/>
              <a:ext cx="4656270" cy="2618059"/>
            </a:xfrm>
            <a:prstGeom prst="rect">
              <a:avLst/>
            </a:prstGeom>
            <a:noFill/>
            <a:ln>
              <a:noFill/>
            </a:ln>
          </p:spPr>
          <p:txBody>
            <a:bodyPr spcFirstLastPara="1" wrap="square" lIns="91425" tIns="91425" rIns="91425" bIns="91425" anchor="t" anchorCtr="0">
              <a:noAutofit/>
            </a:bodyPr>
            <a:lstStyle/>
            <a:p>
              <a:pPr marL="342900" lvl="0" indent="-342900" algn="just" rtl="0">
                <a:lnSpc>
                  <a:spcPct val="114000"/>
                </a:lnSpc>
                <a:spcBef>
                  <a:spcPts val="0"/>
                </a:spcBef>
                <a:spcAft>
                  <a:spcPts val="0"/>
                </a:spcAft>
                <a:buFont typeface="Arial" panose="020B0604020202020204" pitchFamily="34" charset="0"/>
                <a:buChar char="•"/>
              </a:pPr>
              <a:r>
                <a:rPr lang="en-US" sz="2400">
                  <a:solidFill>
                    <a:schemeClr val="tx1"/>
                  </a:solidFill>
                  <a:latin typeface="+mn-lt"/>
                  <a:ea typeface="Jost"/>
                  <a:cs typeface="Jost"/>
                  <a:sym typeface="Jost"/>
                </a:rPr>
                <a:t>X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giá</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trị</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của</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biến</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dự</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đoán</a:t>
              </a:r>
              <a:endParaRPr lang="en-US" sz="2400">
                <a:solidFill>
                  <a:schemeClr val="tx1"/>
                </a:solidFill>
                <a:latin typeface="+mn-lt"/>
                <a:ea typeface="Jost"/>
                <a:cs typeface="Jost"/>
                <a:sym typeface="Jost"/>
              </a:endParaRPr>
            </a:p>
            <a:p>
              <a:pPr marL="342900" lvl="0" indent="-342900" algn="just" rtl="0">
                <a:lnSpc>
                  <a:spcPct val="114000"/>
                </a:lnSpc>
                <a:spcBef>
                  <a:spcPts val="0"/>
                </a:spcBef>
                <a:spcAft>
                  <a:spcPts val="0"/>
                </a:spcAft>
                <a:buFont typeface="Arial" panose="020B0604020202020204" pitchFamily="34" charset="0"/>
                <a:buChar char="•"/>
              </a:pP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kết</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quả</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dự</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đoán</a:t>
              </a:r>
              <a:endParaRPr lang="en-US" sz="2400">
                <a:solidFill>
                  <a:schemeClr val="tx1"/>
                </a:solidFill>
                <a:latin typeface="+mn-lt"/>
                <a:ea typeface="Jost"/>
                <a:cs typeface="Jost"/>
                <a:sym typeface="Jost"/>
              </a:endParaRPr>
            </a:p>
            <a:p>
              <a:pPr marL="342900" lvl="0" indent="-342900" algn="just" rtl="0">
                <a:lnSpc>
                  <a:spcPct val="114000"/>
                </a:lnSpc>
                <a:spcBef>
                  <a:spcPts val="0"/>
                </a:spcBef>
                <a:spcAft>
                  <a:spcPts val="0"/>
                </a:spcAft>
                <a:buFont typeface="Arial" panose="020B0604020202020204" pitchFamily="34" charset="0"/>
                <a:buChar char="•"/>
              </a:pP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hệ</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số</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chặn</a:t>
              </a:r>
              <a:r>
                <a:rPr lang="en-US" sz="2400">
                  <a:solidFill>
                    <a:schemeClr val="tx1"/>
                  </a:solidFill>
                  <a:latin typeface="+mn-lt"/>
                  <a:ea typeface="Jost"/>
                  <a:cs typeface="Jost"/>
                  <a:sym typeface="Jost"/>
                </a:rPr>
                <a:t> (intercept)</a:t>
              </a:r>
            </a:p>
            <a:p>
              <a:pPr marL="342900" lvl="0" indent="-342900" algn="just" rtl="0">
                <a:lnSpc>
                  <a:spcPct val="114000"/>
                </a:lnSpc>
                <a:spcBef>
                  <a:spcPts val="0"/>
                </a:spcBef>
                <a:spcAft>
                  <a:spcPts val="0"/>
                </a:spcAft>
                <a:buFont typeface="Arial" panose="020B0604020202020204" pitchFamily="34" charset="0"/>
                <a:buChar char="•"/>
              </a:pP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hệ</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số</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góc</a:t>
              </a:r>
              <a:r>
                <a:rPr lang="en-US" sz="2400">
                  <a:solidFill>
                    <a:schemeClr val="tx1"/>
                  </a:solidFill>
                  <a:latin typeface="+mn-lt"/>
                  <a:ea typeface="Jost"/>
                  <a:cs typeface="Jost"/>
                  <a:sym typeface="Jost"/>
                </a:rPr>
                <a:t> (slope)</a:t>
              </a:r>
            </a:p>
          </p:txBody>
        </p:sp>
        <p:grpSp>
          <p:nvGrpSpPr>
            <p:cNvPr id="9" name="Group 8">
              <a:extLst>
                <a:ext uri="{FF2B5EF4-FFF2-40B4-BE49-F238E27FC236}">
                  <a16:creationId xmlns:a16="http://schemas.microsoft.com/office/drawing/2014/main" id="{AB876306-DF8D-8CB7-60AD-CCC7F1A455A6}"/>
                </a:ext>
              </a:extLst>
            </p:cNvPr>
            <p:cNvGrpSpPr/>
            <p:nvPr/>
          </p:nvGrpSpPr>
          <p:grpSpPr>
            <a:xfrm>
              <a:off x="5630089" y="2373751"/>
              <a:ext cx="427920" cy="1482988"/>
              <a:chOff x="4818373" y="2459039"/>
              <a:chExt cx="427920" cy="1482988"/>
            </a:xfrm>
          </p:grpSpPr>
          <p:graphicFrame>
            <p:nvGraphicFramePr>
              <p:cNvPr id="5" name="Object 4">
                <a:extLst>
                  <a:ext uri="{FF2B5EF4-FFF2-40B4-BE49-F238E27FC236}">
                    <a16:creationId xmlns:a16="http://schemas.microsoft.com/office/drawing/2014/main" id="{A25C8AB3-5DB2-3B26-32D2-BFA9F59F957A}"/>
                  </a:ext>
                </a:extLst>
              </p:cNvPr>
              <p:cNvGraphicFramePr>
                <a:graphicFrameLocks noChangeAspect="1"/>
              </p:cNvGraphicFramePr>
              <p:nvPr>
                <p:extLst>
                  <p:ext uri="{D42A27DB-BD31-4B8C-83A1-F6EECF244321}">
                    <p14:modId xmlns:p14="http://schemas.microsoft.com/office/powerpoint/2010/main" val="1343491503"/>
                  </p:ext>
                </p:extLst>
              </p:nvPr>
            </p:nvGraphicFramePr>
            <p:xfrm>
              <a:off x="4844727" y="2459039"/>
              <a:ext cx="351222" cy="493800"/>
            </p:xfrm>
            <a:graphic>
              <a:graphicData uri="http://schemas.openxmlformats.org/presentationml/2006/ole">
                <mc:AlternateContent xmlns:mc="http://schemas.openxmlformats.org/markup-compatibility/2006">
                  <mc:Choice xmlns:v="urn:schemas-microsoft-com:vml" Requires="v">
                    <p:oleObj name="Equation" r:id="rId5" imgW="159992" imgH="225866" progId="Equation.DSMT4">
                      <p:embed/>
                    </p:oleObj>
                  </mc:Choice>
                  <mc:Fallback>
                    <p:oleObj name="Equation" r:id="rId5" imgW="159992" imgH="225866" progId="Equation.DSMT4">
                      <p:embed/>
                      <p:pic>
                        <p:nvPicPr>
                          <p:cNvPr id="5" name="Object 4">
                            <a:extLst>
                              <a:ext uri="{FF2B5EF4-FFF2-40B4-BE49-F238E27FC236}">
                                <a16:creationId xmlns:a16="http://schemas.microsoft.com/office/drawing/2014/main" id="{A25C8AB3-5DB2-3B26-32D2-BFA9F59F957A}"/>
                              </a:ext>
                            </a:extLst>
                          </p:cNvPr>
                          <p:cNvPicPr/>
                          <p:nvPr/>
                        </p:nvPicPr>
                        <p:blipFill>
                          <a:blip r:embed="rId6"/>
                          <a:stretch>
                            <a:fillRect/>
                          </a:stretch>
                        </p:blipFill>
                        <p:spPr>
                          <a:xfrm>
                            <a:off x="4844727" y="2459039"/>
                            <a:ext cx="351222" cy="4938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420D92C-BE9F-BA7A-770F-1B35EF9630C2}"/>
                  </a:ext>
                </a:extLst>
              </p:cNvPr>
              <p:cNvGraphicFramePr>
                <a:graphicFrameLocks noChangeAspect="1"/>
              </p:cNvGraphicFramePr>
              <p:nvPr>
                <p:extLst>
                  <p:ext uri="{D42A27DB-BD31-4B8C-83A1-F6EECF244321}">
                    <p14:modId xmlns:p14="http://schemas.microsoft.com/office/powerpoint/2010/main" val="1275457471"/>
                  </p:ext>
                </p:extLst>
              </p:nvPr>
            </p:nvGraphicFramePr>
            <p:xfrm>
              <a:off x="4834249" y="2959295"/>
              <a:ext cx="412044" cy="493800"/>
            </p:xfrm>
            <a:graphic>
              <a:graphicData uri="http://schemas.openxmlformats.org/presentationml/2006/ole">
                <mc:AlternateContent xmlns:mc="http://schemas.openxmlformats.org/markup-compatibility/2006">
                  <mc:Choice xmlns:v="urn:schemas-microsoft-com:vml" Requires="v">
                    <p:oleObj name="Equation" r:id="rId7" imgW="200084" imgH="239441" progId="Equation.DSMT4">
                      <p:embed/>
                    </p:oleObj>
                  </mc:Choice>
                  <mc:Fallback>
                    <p:oleObj name="Equation" r:id="rId7" imgW="200084" imgH="239441" progId="Equation.DSMT4">
                      <p:embed/>
                      <p:pic>
                        <p:nvPicPr>
                          <p:cNvPr id="6" name="Object 5">
                            <a:extLst>
                              <a:ext uri="{FF2B5EF4-FFF2-40B4-BE49-F238E27FC236}">
                                <a16:creationId xmlns:a16="http://schemas.microsoft.com/office/drawing/2014/main" id="{D420D92C-BE9F-BA7A-770F-1B35EF9630C2}"/>
                              </a:ext>
                            </a:extLst>
                          </p:cNvPr>
                          <p:cNvPicPr/>
                          <p:nvPr/>
                        </p:nvPicPr>
                        <p:blipFill>
                          <a:blip r:embed="rId8"/>
                          <a:stretch>
                            <a:fillRect/>
                          </a:stretch>
                        </p:blipFill>
                        <p:spPr>
                          <a:xfrm>
                            <a:off x="4834249" y="2959295"/>
                            <a:ext cx="412044" cy="4938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ACF965C-EECB-D5C9-50A8-0F3E6420277F}"/>
                  </a:ext>
                </a:extLst>
              </p:cNvPr>
              <p:cNvGraphicFramePr>
                <a:graphicFrameLocks noChangeAspect="1"/>
              </p:cNvGraphicFramePr>
              <p:nvPr>
                <p:extLst>
                  <p:ext uri="{D42A27DB-BD31-4B8C-83A1-F6EECF244321}">
                    <p14:modId xmlns:p14="http://schemas.microsoft.com/office/powerpoint/2010/main" val="2056761201"/>
                  </p:ext>
                </p:extLst>
              </p:nvPr>
            </p:nvGraphicFramePr>
            <p:xfrm>
              <a:off x="4818373" y="3410241"/>
              <a:ext cx="412044" cy="531786"/>
            </p:xfrm>
            <a:graphic>
              <a:graphicData uri="http://schemas.openxmlformats.org/presentationml/2006/ole">
                <mc:AlternateContent xmlns:mc="http://schemas.openxmlformats.org/markup-compatibility/2006">
                  <mc:Choice xmlns:v="urn:schemas-microsoft-com:vml" Requires="v">
                    <p:oleObj name="Equation" r:id="rId9" imgW="186468" imgH="239441" progId="Equation.DSMT4">
                      <p:embed/>
                    </p:oleObj>
                  </mc:Choice>
                  <mc:Fallback>
                    <p:oleObj name="Equation" r:id="rId9" imgW="186468" imgH="239441" progId="Equation.DSMT4">
                      <p:embed/>
                      <p:pic>
                        <p:nvPicPr>
                          <p:cNvPr id="7" name="Object 6">
                            <a:extLst>
                              <a:ext uri="{FF2B5EF4-FFF2-40B4-BE49-F238E27FC236}">
                                <a16:creationId xmlns:a16="http://schemas.microsoft.com/office/drawing/2014/main" id="{9ACF965C-EECB-D5C9-50A8-0F3E6420277F}"/>
                              </a:ext>
                            </a:extLst>
                          </p:cNvPr>
                          <p:cNvPicPr/>
                          <p:nvPr/>
                        </p:nvPicPr>
                        <p:blipFill>
                          <a:blip r:embed="rId10"/>
                          <a:stretch>
                            <a:fillRect/>
                          </a:stretch>
                        </p:blipFill>
                        <p:spPr>
                          <a:xfrm>
                            <a:off x="4818373" y="3410241"/>
                            <a:ext cx="412044" cy="531786"/>
                          </a:xfrm>
                          <a:prstGeom prst="rect">
                            <a:avLst/>
                          </a:prstGeom>
                        </p:spPr>
                      </p:pic>
                    </p:oleObj>
                  </mc:Fallback>
                </mc:AlternateContent>
              </a:graphicData>
            </a:graphic>
          </p:graphicFrame>
        </p:grpSp>
      </p:grpSp>
      <p:sp>
        <p:nvSpPr>
          <p:cNvPr id="8" name="Google Shape;924;p37">
            <a:extLst>
              <a:ext uri="{FF2B5EF4-FFF2-40B4-BE49-F238E27FC236}">
                <a16:creationId xmlns:a16="http://schemas.microsoft.com/office/drawing/2014/main" id="{2CB677B4-57AE-6426-CDB8-FD8AA64A68A4}"/>
              </a:ext>
            </a:extLst>
          </p:cNvPr>
          <p:cNvSpPr txBox="1">
            <a:spLocks/>
          </p:cNvSpPr>
          <p:nvPr/>
        </p:nvSpPr>
        <p:spPr>
          <a:xfrm>
            <a:off x="720000" y="4078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
        <p:nvSpPr>
          <p:cNvPr id="13" name="Google Shape;924;p37">
            <a:extLst>
              <a:ext uri="{FF2B5EF4-FFF2-40B4-BE49-F238E27FC236}">
                <a16:creationId xmlns:a16="http://schemas.microsoft.com/office/drawing/2014/main" id="{F809C465-2C8F-22FB-B45C-31F61401BA47}"/>
              </a:ext>
            </a:extLst>
          </p:cNvPr>
          <p:cNvSpPr txBox="1">
            <a:spLocks noGrp="1"/>
          </p:cNvSpPr>
          <p:nvPr>
            <p:ph type="title"/>
          </p:nvPr>
        </p:nvSpPr>
        <p:spPr>
          <a:xfrm>
            <a:off x="720725" y="1100748"/>
            <a:ext cx="7702550"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accent4">
                    <a:lumMod val="75000"/>
                  </a:schemeClr>
                </a:solidFill>
                <a:latin typeface="+mj-lt"/>
              </a:rPr>
              <a:t>THIẾT LẬP PHƯƠNG TRÌNH HỒI QUY TUYẾN TÍNH</a:t>
            </a:r>
            <a:endParaRPr sz="2400">
              <a:solidFill>
                <a:schemeClr val="accent4">
                  <a:lumMod val="75000"/>
                </a:schemeClr>
              </a:solidFill>
              <a:latin typeface="+mj-lt"/>
            </a:endParaRPr>
          </a:p>
        </p:txBody>
      </p:sp>
    </p:spTree>
    <p:extLst>
      <p:ext uri="{BB962C8B-B14F-4D97-AF65-F5344CB8AC3E}">
        <p14:creationId xmlns:p14="http://schemas.microsoft.com/office/powerpoint/2010/main" val="379100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BE2FC7F7-A4BA-FD16-2B5F-E3FAA127CB3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9BD9BB8-9CFF-7EB5-EE83-D919270AF37D}"/>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65000"/>
                    </a14:imgEffect>
                  </a14:imgLayer>
                </a14:imgProps>
              </a:ext>
            </a:extLst>
          </a:blip>
          <a:stretch>
            <a:fillRect/>
          </a:stretch>
        </p:blipFill>
        <p:spPr>
          <a:xfrm>
            <a:off x="862549" y="2038748"/>
            <a:ext cx="3412745" cy="2920035"/>
          </a:xfrm>
          <a:prstGeom prst="rect">
            <a:avLst/>
          </a:prstGeom>
        </p:spPr>
      </p:pic>
      <p:grpSp>
        <p:nvGrpSpPr>
          <p:cNvPr id="3" name="Group 2">
            <a:extLst>
              <a:ext uri="{FF2B5EF4-FFF2-40B4-BE49-F238E27FC236}">
                <a16:creationId xmlns:a16="http://schemas.microsoft.com/office/drawing/2014/main" id="{3665591C-44F9-61EF-FD89-3B3CCD530B30}"/>
              </a:ext>
            </a:extLst>
          </p:cNvPr>
          <p:cNvGrpSpPr/>
          <p:nvPr/>
        </p:nvGrpSpPr>
        <p:grpSpPr>
          <a:xfrm>
            <a:off x="4383521" y="2419723"/>
            <a:ext cx="4656270" cy="2618059"/>
            <a:chOff x="5276400" y="1967009"/>
            <a:chExt cx="4656270" cy="2618059"/>
          </a:xfrm>
        </p:grpSpPr>
        <p:sp>
          <p:nvSpPr>
            <p:cNvPr id="11" name="Google Shape;925;p37">
              <a:extLst>
                <a:ext uri="{FF2B5EF4-FFF2-40B4-BE49-F238E27FC236}">
                  <a16:creationId xmlns:a16="http://schemas.microsoft.com/office/drawing/2014/main" id="{C6F3DAD1-F16D-D6F4-F4EA-6116407BAF2C}"/>
                </a:ext>
              </a:extLst>
            </p:cNvPr>
            <p:cNvSpPr txBox="1"/>
            <p:nvPr/>
          </p:nvSpPr>
          <p:spPr>
            <a:xfrm>
              <a:off x="5276400" y="1967009"/>
              <a:ext cx="4656270" cy="2618059"/>
            </a:xfrm>
            <a:prstGeom prst="rect">
              <a:avLst/>
            </a:prstGeom>
            <a:noFill/>
            <a:ln>
              <a:noFill/>
            </a:ln>
          </p:spPr>
          <p:txBody>
            <a:bodyPr spcFirstLastPara="1" wrap="square" lIns="91425" tIns="91425" rIns="91425" bIns="91425" anchor="t" anchorCtr="0">
              <a:noAutofit/>
            </a:bodyPr>
            <a:lstStyle/>
            <a:p>
              <a:pPr marL="342900" lvl="0" indent="-342900" algn="just" rtl="0">
                <a:lnSpc>
                  <a:spcPct val="114000"/>
                </a:lnSpc>
                <a:spcBef>
                  <a:spcPts val="0"/>
                </a:spcBef>
                <a:spcAft>
                  <a:spcPts val="0"/>
                </a:spcAft>
                <a:buFont typeface="Arial" panose="020B0604020202020204" pitchFamily="34" charset="0"/>
                <a:buChar char="•"/>
              </a:pPr>
              <a:r>
                <a:rPr lang="en-US" sz="2400">
                  <a:solidFill>
                    <a:schemeClr val="tx1"/>
                  </a:solidFill>
                  <a:latin typeface="+mn-lt"/>
                  <a:ea typeface="Jost"/>
                  <a:cs typeface="Jost"/>
                  <a:sym typeface="Jost"/>
                </a:rPr>
                <a:t>X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giá</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trị</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của</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biến</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dự</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đoán</a:t>
              </a:r>
              <a:endParaRPr lang="en-US" sz="2400">
                <a:solidFill>
                  <a:schemeClr val="tx1"/>
                </a:solidFill>
                <a:latin typeface="+mn-lt"/>
                <a:ea typeface="Jost"/>
                <a:cs typeface="Jost"/>
                <a:sym typeface="Jost"/>
              </a:endParaRPr>
            </a:p>
            <a:p>
              <a:pPr marL="342900" lvl="0" indent="-342900" algn="just" rtl="0">
                <a:lnSpc>
                  <a:spcPct val="114000"/>
                </a:lnSpc>
                <a:spcBef>
                  <a:spcPts val="0"/>
                </a:spcBef>
                <a:spcAft>
                  <a:spcPts val="0"/>
                </a:spcAft>
                <a:buFont typeface="Arial" panose="020B0604020202020204" pitchFamily="34" charset="0"/>
                <a:buChar char="•"/>
              </a:pP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kết</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quả</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dự</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đoán</a:t>
              </a:r>
              <a:endParaRPr lang="en-US" sz="2400">
                <a:solidFill>
                  <a:schemeClr val="tx1"/>
                </a:solidFill>
                <a:latin typeface="+mn-lt"/>
                <a:ea typeface="Jost"/>
                <a:cs typeface="Jost"/>
                <a:sym typeface="Jost"/>
              </a:endParaRPr>
            </a:p>
            <a:p>
              <a:pPr marL="342900" lvl="0" indent="-342900" algn="just" rtl="0">
                <a:lnSpc>
                  <a:spcPct val="114000"/>
                </a:lnSpc>
                <a:spcBef>
                  <a:spcPts val="0"/>
                </a:spcBef>
                <a:spcAft>
                  <a:spcPts val="0"/>
                </a:spcAft>
                <a:buFont typeface="Arial" panose="020B0604020202020204" pitchFamily="34" charset="0"/>
                <a:buChar char="•"/>
              </a:pP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hệ</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số</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chặn</a:t>
              </a:r>
              <a:r>
                <a:rPr lang="en-US" sz="2400">
                  <a:solidFill>
                    <a:schemeClr val="tx1"/>
                  </a:solidFill>
                  <a:latin typeface="+mn-lt"/>
                  <a:ea typeface="Jost"/>
                  <a:cs typeface="Jost"/>
                  <a:sym typeface="Jost"/>
                </a:rPr>
                <a:t> (intercept)</a:t>
              </a:r>
            </a:p>
            <a:p>
              <a:pPr marL="342900" lvl="0" indent="-342900" algn="just" rtl="0">
                <a:lnSpc>
                  <a:spcPct val="114000"/>
                </a:lnSpc>
                <a:spcBef>
                  <a:spcPts val="0"/>
                </a:spcBef>
                <a:spcAft>
                  <a:spcPts val="0"/>
                </a:spcAft>
                <a:buFont typeface="Arial" panose="020B0604020202020204" pitchFamily="34" charset="0"/>
                <a:buChar char="•"/>
              </a:pP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hệ</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số</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góc</a:t>
              </a:r>
              <a:r>
                <a:rPr lang="en-US" sz="2400">
                  <a:solidFill>
                    <a:schemeClr val="tx1"/>
                  </a:solidFill>
                  <a:latin typeface="+mn-lt"/>
                  <a:ea typeface="Jost"/>
                  <a:cs typeface="Jost"/>
                  <a:sym typeface="Jost"/>
                </a:rPr>
                <a:t> (slope)</a:t>
              </a:r>
            </a:p>
          </p:txBody>
        </p:sp>
        <p:grpSp>
          <p:nvGrpSpPr>
            <p:cNvPr id="12" name="Group 11">
              <a:extLst>
                <a:ext uri="{FF2B5EF4-FFF2-40B4-BE49-F238E27FC236}">
                  <a16:creationId xmlns:a16="http://schemas.microsoft.com/office/drawing/2014/main" id="{4B52CBF4-AC6A-ED5A-EB39-D336DFC6F62F}"/>
                </a:ext>
              </a:extLst>
            </p:cNvPr>
            <p:cNvGrpSpPr/>
            <p:nvPr/>
          </p:nvGrpSpPr>
          <p:grpSpPr>
            <a:xfrm>
              <a:off x="5630089" y="2373751"/>
              <a:ext cx="427920" cy="1482988"/>
              <a:chOff x="4818373" y="2459039"/>
              <a:chExt cx="427920" cy="1482988"/>
            </a:xfrm>
          </p:grpSpPr>
          <p:graphicFrame>
            <p:nvGraphicFramePr>
              <p:cNvPr id="13" name="Object 12">
                <a:extLst>
                  <a:ext uri="{FF2B5EF4-FFF2-40B4-BE49-F238E27FC236}">
                    <a16:creationId xmlns:a16="http://schemas.microsoft.com/office/drawing/2014/main" id="{38D78DCD-64C8-AAEA-F40A-B2FB6AEB0CDC}"/>
                  </a:ext>
                </a:extLst>
              </p:cNvPr>
              <p:cNvGraphicFramePr>
                <a:graphicFrameLocks noChangeAspect="1"/>
              </p:cNvGraphicFramePr>
              <p:nvPr>
                <p:extLst>
                  <p:ext uri="{D42A27DB-BD31-4B8C-83A1-F6EECF244321}">
                    <p14:modId xmlns:p14="http://schemas.microsoft.com/office/powerpoint/2010/main" val="1830515328"/>
                  </p:ext>
                </p:extLst>
              </p:nvPr>
            </p:nvGraphicFramePr>
            <p:xfrm>
              <a:off x="4844727" y="2459039"/>
              <a:ext cx="351222" cy="493800"/>
            </p:xfrm>
            <a:graphic>
              <a:graphicData uri="http://schemas.openxmlformats.org/presentationml/2006/ole">
                <mc:AlternateContent xmlns:mc="http://schemas.openxmlformats.org/markup-compatibility/2006">
                  <mc:Choice xmlns:v="urn:schemas-microsoft-com:vml" Requires="v">
                    <p:oleObj name="Equation" r:id="rId5" imgW="159992" imgH="225866" progId="Equation.DSMT4">
                      <p:embed/>
                    </p:oleObj>
                  </mc:Choice>
                  <mc:Fallback>
                    <p:oleObj name="Equation" r:id="rId5" imgW="159992" imgH="225866" progId="Equation.DSMT4">
                      <p:embed/>
                      <p:pic>
                        <p:nvPicPr>
                          <p:cNvPr id="13" name="Object 12">
                            <a:extLst>
                              <a:ext uri="{FF2B5EF4-FFF2-40B4-BE49-F238E27FC236}">
                                <a16:creationId xmlns:a16="http://schemas.microsoft.com/office/drawing/2014/main" id="{38D78DCD-64C8-AAEA-F40A-B2FB6AEB0CDC}"/>
                              </a:ext>
                            </a:extLst>
                          </p:cNvPr>
                          <p:cNvPicPr/>
                          <p:nvPr/>
                        </p:nvPicPr>
                        <p:blipFill>
                          <a:blip r:embed="rId6"/>
                          <a:stretch>
                            <a:fillRect/>
                          </a:stretch>
                        </p:blipFill>
                        <p:spPr>
                          <a:xfrm>
                            <a:off x="4844727" y="2459039"/>
                            <a:ext cx="351222" cy="493800"/>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D1055783-54A2-5EB7-56A0-E2FA123B004B}"/>
                  </a:ext>
                </a:extLst>
              </p:cNvPr>
              <p:cNvGraphicFramePr>
                <a:graphicFrameLocks noChangeAspect="1"/>
              </p:cNvGraphicFramePr>
              <p:nvPr>
                <p:extLst>
                  <p:ext uri="{D42A27DB-BD31-4B8C-83A1-F6EECF244321}">
                    <p14:modId xmlns:p14="http://schemas.microsoft.com/office/powerpoint/2010/main" val="3587746806"/>
                  </p:ext>
                </p:extLst>
              </p:nvPr>
            </p:nvGraphicFramePr>
            <p:xfrm>
              <a:off x="4834249" y="2959295"/>
              <a:ext cx="412044" cy="493800"/>
            </p:xfrm>
            <a:graphic>
              <a:graphicData uri="http://schemas.openxmlformats.org/presentationml/2006/ole">
                <mc:AlternateContent xmlns:mc="http://schemas.openxmlformats.org/markup-compatibility/2006">
                  <mc:Choice xmlns:v="urn:schemas-microsoft-com:vml" Requires="v">
                    <p:oleObj name="Equation" r:id="rId7" imgW="200084" imgH="239441" progId="Equation.DSMT4">
                      <p:embed/>
                    </p:oleObj>
                  </mc:Choice>
                  <mc:Fallback>
                    <p:oleObj name="Equation" r:id="rId7" imgW="200084" imgH="239441" progId="Equation.DSMT4">
                      <p:embed/>
                      <p:pic>
                        <p:nvPicPr>
                          <p:cNvPr id="14" name="Object 13">
                            <a:extLst>
                              <a:ext uri="{FF2B5EF4-FFF2-40B4-BE49-F238E27FC236}">
                                <a16:creationId xmlns:a16="http://schemas.microsoft.com/office/drawing/2014/main" id="{D1055783-54A2-5EB7-56A0-E2FA123B004B}"/>
                              </a:ext>
                            </a:extLst>
                          </p:cNvPr>
                          <p:cNvPicPr/>
                          <p:nvPr/>
                        </p:nvPicPr>
                        <p:blipFill>
                          <a:blip r:embed="rId8"/>
                          <a:stretch>
                            <a:fillRect/>
                          </a:stretch>
                        </p:blipFill>
                        <p:spPr>
                          <a:xfrm>
                            <a:off x="4834249" y="2959295"/>
                            <a:ext cx="412044" cy="49380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111607D7-8D10-767D-E21B-8951A5FF73FD}"/>
                  </a:ext>
                </a:extLst>
              </p:cNvPr>
              <p:cNvGraphicFramePr>
                <a:graphicFrameLocks noChangeAspect="1"/>
              </p:cNvGraphicFramePr>
              <p:nvPr>
                <p:extLst>
                  <p:ext uri="{D42A27DB-BD31-4B8C-83A1-F6EECF244321}">
                    <p14:modId xmlns:p14="http://schemas.microsoft.com/office/powerpoint/2010/main" val="696130850"/>
                  </p:ext>
                </p:extLst>
              </p:nvPr>
            </p:nvGraphicFramePr>
            <p:xfrm>
              <a:off x="4818373" y="3410241"/>
              <a:ext cx="412044" cy="531786"/>
            </p:xfrm>
            <a:graphic>
              <a:graphicData uri="http://schemas.openxmlformats.org/presentationml/2006/ole">
                <mc:AlternateContent xmlns:mc="http://schemas.openxmlformats.org/markup-compatibility/2006">
                  <mc:Choice xmlns:v="urn:schemas-microsoft-com:vml" Requires="v">
                    <p:oleObj name="Equation" r:id="rId9" imgW="186468" imgH="239441" progId="Equation.DSMT4">
                      <p:embed/>
                    </p:oleObj>
                  </mc:Choice>
                  <mc:Fallback>
                    <p:oleObj name="Equation" r:id="rId9" imgW="186468" imgH="239441" progId="Equation.DSMT4">
                      <p:embed/>
                      <p:pic>
                        <p:nvPicPr>
                          <p:cNvPr id="15" name="Object 14">
                            <a:extLst>
                              <a:ext uri="{FF2B5EF4-FFF2-40B4-BE49-F238E27FC236}">
                                <a16:creationId xmlns:a16="http://schemas.microsoft.com/office/drawing/2014/main" id="{111607D7-8D10-767D-E21B-8951A5FF73FD}"/>
                              </a:ext>
                            </a:extLst>
                          </p:cNvPr>
                          <p:cNvPicPr/>
                          <p:nvPr/>
                        </p:nvPicPr>
                        <p:blipFill>
                          <a:blip r:embed="rId10"/>
                          <a:stretch>
                            <a:fillRect/>
                          </a:stretch>
                        </p:blipFill>
                        <p:spPr>
                          <a:xfrm>
                            <a:off x="4818373" y="3410241"/>
                            <a:ext cx="412044" cy="531786"/>
                          </a:xfrm>
                          <a:prstGeom prst="rect">
                            <a:avLst/>
                          </a:prstGeom>
                        </p:spPr>
                      </p:pic>
                    </p:oleObj>
                  </mc:Fallback>
                </mc:AlternateContent>
              </a:graphicData>
            </a:graphic>
          </p:graphicFrame>
        </p:grpSp>
      </p:grpSp>
      <p:sp>
        <p:nvSpPr>
          <p:cNvPr id="19" name="Google Shape;924;p37">
            <a:extLst>
              <a:ext uri="{FF2B5EF4-FFF2-40B4-BE49-F238E27FC236}">
                <a16:creationId xmlns:a16="http://schemas.microsoft.com/office/drawing/2014/main" id="{A01B3462-5410-223C-1E16-481B6728E330}"/>
              </a:ext>
            </a:extLst>
          </p:cNvPr>
          <p:cNvSpPr txBox="1">
            <a:spLocks/>
          </p:cNvSpPr>
          <p:nvPr/>
        </p:nvSpPr>
        <p:spPr>
          <a:xfrm>
            <a:off x="720000" y="4078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
        <p:nvSpPr>
          <p:cNvPr id="28" name="Google Shape;924;p37">
            <a:extLst>
              <a:ext uri="{FF2B5EF4-FFF2-40B4-BE49-F238E27FC236}">
                <a16:creationId xmlns:a16="http://schemas.microsoft.com/office/drawing/2014/main" id="{C9CD9FB7-C45C-4EEA-64CB-18CC400C1FC2}"/>
              </a:ext>
            </a:extLst>
          </p:cNvPr>
          <p:cNvSpPr txBox="1">
            <a:spLocks noGrp="1"/>
          </p:cNvSpPr>
          <p:nvPr>
            <p:ph type="title"/>
          </p:nvPr>
        </p:nvSpPr>
        <p:spPr>
          <a:xfrm>
            <a:off x="721450" y="1071648"/>
            <a:ext cx="770255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pPr algn="ctr"/>
            <a:r>
              <a:rPr lang="vi-VN" sz="2400">
                <a:solidFill>
                  <a:schemeClr val="accent4">
                    <a:lumMod val="75000"/>
                  </a:schemeClr>
                </a:solidFill>
                <a:latin typeface="+mn-lt"/>
              </a:rPr>
              <a:t>THIẾT LẬP PHƯƠNG TRÌNH HỒI QUY TUYẾN TÍNH</a:t>
            </a:r>
          </a:p>
        </p:txBody>
      </p:sp>
      <p:sp>
        <p:nvSpPr>
          <p:cNvPr id="29" name="Google Shape;925;p37">
            <a:extLst>
              <a:ext uri="{FF2B5EF4-FFF2-40B4-BE49-F238E27FC236}">
                <a16:creationId xmlns:a16="http://schemas.microsoft.com/office/drawing/2014/main" id="{C184B3E7-DE93-1B9E-B4DF-6DDCEE8408EF}"/>
              </a:ext>
            </a:extLst>
          </p:cNvPr>
          <p:cNvSpPr txBox="1"/>
          <p:nvPr/>
        </p:nvSpPr>
        <p:spPr>
          <a:xfrm>
            <a:off x="523456" y="1590546"/>
            <a:ext cx="7704000" cy="569279"/>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err="1">
                <a:latin typeface="+mn-lt"/>
                <a:ea typeface="Jost"/>
                <a:cs typeface="Jost"/>
                <a:sym typeface="Jost"/>
              </a:rPr>
              <a:t>Phương</a:t>
            </a:r>
            <a:r>
              <a:rPr lang="en-US" sz="2400" b="1">
                <a:latin typeface="+mn-lt"/>
                <a:ea typeface="Jost"/>
                <a:cs typeface="Jost"/>
                <a:sym typeface="Jost"/>
              </a:rPr>
              <a:t> </a:t>
            </a:r>
            <a:r>
              <a:rPr lang="en-US" sz="2400" b="1" err="1">
                <a:latin typeface="+mn-lt"/>
                <a:ea typeface="Jost"/>
                <a:cs typeface="Jost"/>
                <a:sym typeface="Jost"/>
              </a:rPr>
              <a:t>trình</a:t>
            </a:r>
            <a:r>
              <a:rPr lang="en-US" sz="2400" b="1">
                <a:latin typeface="+mn-lt"/>
                <a:ea typeface="Jost"/>
                <a:cs typeface="Jost"/>
                <a:sym typeface="Jost"/>
              </a:rPr>
              <a:t> </a:t>
            </a:r>
            <a:r>
              <a:rPr lang="en-US" sz="2400" b="1" err="1">
                <a:latin typeface="+mn-lt"/>
                <a:ea typeface="Jost"/>
                <a:cs typeface="Jost"/>
                <a:sym typeface="Jost"/>
              </a:rPr>
              <a:t>hồi</a:t>
            </a:r>
            <a:r>
              <a:rPr lang="en-US" sz="2400" b="1">
                <a:latin typeface="+mn-lt"/>
                <a:ea typeface="Jost"/>
                <a:cs typeface="Jost"/>
                <a:sym typeface="Jost"/>
              </a:rPr>
              <a:t> </a:t>
            </a:r>
            <a:r>
              <a:rPr lang="en-US" sz="2400" b="1" err="1">
                <a:latin typeface="+mn-lt"/>
                <a:ea typeface="Jost"/>
                <a:cs typeface="Jost"/>
                <a:sym typeface="Jost"/>
              </a:rPr>
              <a:t>quy</a:t>
            </a:r>
            <a:r>
              <a:rPr lang="en-US" sz="2400" b="1">
                <a:latin typeface="+mn-lt"/>
                <a:ea typeface="Jost"/>
                <a:cs typeface="Jost"/>
                <a:sym typeface="Jost"/>
              </a:rPr>
              <a:t> </a:t>
            </a:r>
            <a:r>
              <a:rPr lang="en-US" sz="2400" b="1" err="1">
                <a:latin typeface="+mn-lt"/>
                <a:ea typeface="Jost"/>
                <a:cs typeface="Jost"/>
                <a:sym typeface="Jost"/>
              </a:rPr>
              <a:t>tuyến</a:t>
            </a:r>
            <a:r>
              <a:rPr lang="en-US" sz="2400" b="1">
                <a:latin typeface="+mn-lt"/>
                <a:ea typeface="Jost"/>
                <a:cs typeface="Jost"/>
                <a:sym typeface="Jost"/>
              </a:rPr>
              <a:t> </a:t>
            </a:r>
            <a:r>
              <a:rPr lang="en-US" sz="2400" b="1" err="1">
                <a:latin typeface="+mn-lt"/>
                <a:ea typeface="Jost"/>
                <a:cs typeface="Jost"/>
                <a:sym typeface="Jost"/>
              </a:rPr>
              <a:t>tính</a:t>
            </a:r>
            <a:r>
              <a:rPr lang="en-US" sz="2400" b="1">
                <a:latin typeface="+mn-lt"/>
                <a:ea typeface="Jost"/>
                <a:cs typeface="Jost"/>
                <a:sym typeface="Jost"/>
              </a:rPr>
              <a:t>:</a:t>
            </a:r>
            <a:endParaRPr lang="en-US" sz="2400">
              <a:latin typeface="+mn-lt"/>
              <a:ea typeface="Jost"/>
              <a:cs typeface="Jost"/>
              <a:sym typeface="Jost"/>
            </a:endParaRPr>
          </a:p>
        </p:txBody>
      </p:sp>
      <p:sp>
        <p:nvSpPr>
          <p:cNvPr id="31" name="Rectangle 30">
            <a:extLst>
              <a:ext uri="{FF2B5EF4-FFF2-40B4-BE49-F238E27FC236}">
                <a16:creationId xmlns:a16="http://schemas.microsoft.com/office/drawing/2014/main" id="{885136FE-6CA9-109F-6900-0788ACA220F5}"/>
              </a:ext>
            </a:extLst>
          </p:cNvPr>
          <p:cNvSpPr/>
          <p:nvPr/>
        </p:nvSpPr>
        <p:spPr>
          <a:xfrm>
            <a:off x="1651635" y="4570095"/>
            <a:ext cx="104775" cy="1047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31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051BB11E-2108-FE70-74DF-4ED2D5E957EA}"/>
            </a:ext>
          </a:extLst>
        </p:cNvPr>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EC7BD153-9CB4-E913-5AA1-A59A21F3E212}"/>
              </a:ext>
            </a:extLst>
          </p:cNvPr>
          <p:cNvGraphicFramePr>
            <a:graphicFrameLocks noChangeAspect="1"/>
          </p:cNvGraphicFramePr>
          <p:nvPr>
            <p:extLst>
              <p:ext uri="{D42A27DB-BD31-4B8C-83A1-F6EECF244321}">
                <p14:modId xmlns:p14="http://schemas.microsoft.com/office/powerpoint/2010/main" val="2559342831"/>
              </p:ext>
            </p:extLst>
          </p:nvPr>
        </p:nvGraphicFramePr>
        <p:xfrm>
          <a:off x="1853695" y="3013635"/>
          <a:ext cx="4741396" cy="1581097"/>
        </p:xfrm>
        <a:graphic>
          <a:graphicData uri="http://schemas.openxmlformats.org/presentationml/2006/ole">
            <mc:AlternateContent xmlns:mc="http://schemas.openxmlformats.org/markup-compatibility/2006">
              <mc:Choice xmlns:v="urn:schemas-microsoft-com:vml" Requires="v">
                <p:oleObj name="Equation" r:id="rId3" imgW="1523880" imgH="507960" progId="Equation.DSMT4">
                  <p:embed/>
                </p:oleObj>
              </mc:Choice>
              <mc:Fallback>
                <p:oleObj name="Equation" r:id="rId3" imgW="1523880" imgH="507960" progId="Equation.DSMT4">
                  <p:embed/>
                  <p:pic>
                    <p:nvPicPr>
                      <p:cNvPr id="8" name="Object 7">
                        <a:extLst>
                          <a:ext uri="{FF2B5EF4-FFF2-40B4-BE49-F238E27FC236}">
                            <a16:creationId xmlns:a16="http://schemas.microsoft.com/office/drawing/2014/main" id="{EC7BD153-9CB4-E913-5AA1-A59A21F3E212}"/>
                          </a:ext>
                        </a:extLst>
                      </p:cNvPr>
                      <p:cNvPicPr/>
                      <p:nvPr/>
                    </p:nvPicPr>
                    <p:blipFill>
                      <a:blip r:embed="rId4"/>
                      <a:stretch>
                        <a:fillRect/>
                      </a:stretch>
                    </p:blipFill>
                    <p:spPr>
                      <a:xfrm>
                        <a:off x="1853695" y="3013635"/>
                        <a:ext cx="4741396" cy="1581097"/>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FFB478DD-EDF6-D0F3-1B81-C0319EB0FE5B}"/>
              </a:ext>
            </a:extLst>
          </p:cNvPr>
          <p:cNvGraphicFramePr>
            <a:graphicFrameLocks noChangeAspect="1"/>
          </p:cNvGraphicFramePr>
          <p:nvPr>
            <p:extLst>
              <p:ext uri="{D42A27DB-BD31-4B8C-83A1-F6EECF244321}">
                <p14:modId xmlns:p14="http://schemas.microsoft.com/office/powerpoint/2010/main" val="2682937210"/>
              </p:ext>
            </p:extLst>
          </p:nvPr>
        </p:nvGraphicFramePr>
        <p:xfrm>
          <a:off x="1853695" y="1871339"/>
          <a:ext cx="3037482" cy="843809"/>
        </p:xfrm>
        <a:graphic>
          <a:graphicData uri="http://schemas.openxmlformats.org/presentationml/2006/ole">
            <mc:AlternateContent xmlns:mc="http://schemas.openxmlformats.org/markup-compatibility/2006">
              <mc:Choice xmlns:v="urn:schemas-microsoft-com:vml" Requires="v">
                <p:oleObj name="Equation" r:id="rId5" imgW="914400" imgH="253800" progId="Equation.DSMT4">
                  <p:embed/>
                </p:oleObj>
              </mc:Choice>
              <mc:Fallback>
                <p:oleObj name="Equation" r:id="rId5" imgW="914400" imgH="253800" progId="Equation.DSMT4">
                  <p:embed/>
                  <p:pic>
                    <p:nvPicPr>
                      <p:cNvPr id="11" name="Object 10">
                        <a:extLst>
                          <a:ext uri="{FF2B5EF4-FFF2-40B4-BE49-F238E27FC236}">
                            <a16:creationId xmlns:a16="http://schemas.microsoft.com/office/drawing/2014/main" id="{FFB478DD-EDF6-D0F3-1B81-C0319EB0FE5B}"/>
                          </a:ext>
                        </a:extLst>
                      </p:cNvPr>
                      <p:cNvPicPr/>
                      <p:nvPr/>
                    </p:nvPicPr>
                    <p:blipFill>
                      <a:blip r:embed="rId6"/>
                      <a:stretch>
                        <a:fillRect/>
                      </a:stretch>
                    </p:blipFill>
                    <p:spPr>
                      <a:xfrm>
                        <a:off x="1853695" y="1871339"/>
                        <a:ext cx="3037482" cy="843809"/>
                      </a:xfrm>
                      <a:prstGeom prst="rect">
                        <a:avLst/>
                      </a:prstGeom>
                    </p:spPr>
                  </p:pic>
                </p:oleObj>
              </mc:Fallback>
            </mc:AlternateContent>
          </a:graphicData>
        </a:graphic>
      </p:graphicFrame>
      <p:sp>
        <p:nvSpPr>
          <p:cNvPr id="4" name="Google Shape;924;p37">
            <a:extLst>
              <a:ext uri="{FF2B5EF4-FFF2-40B4-BE49-F238E27FC236}">
                <a16:creationId xmlns:a16="http://schemas.microsoft.com/office/drawing/2014/main" id="{673E8BDD-38E6-3DA9-4C4F-684AB0FDEC38}"/>
              </a:ext>
            </a:extLst>
          </p:cNvPr>
          <p:cNvSpPr txBox="1">
            <a:spLocks noGrp="1"/>
          </p:cNvSpPr>
          <p:nvPr>
            <p:ph type="title"/>
          </p:nvPr>
        </p:nvSpPr>
        <p:spPr>
          <a:xfrm>
            <a:off x="721450" y="1074594"/>
            <a:ext cx="770255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pPr algn="ctr"/>
            <a:r>
              <a:rPr lang="vi-VN" sz="2400">
                <a:solidFill>
                  <a:schemeClr val="accent4">
                    <a:lumMod val="75000"/>
                  </a:schemeClr>
                </a:solidFill>
                <a:latin typeface="+mn-lt"/>
              </a:rPr>
              <a:t>THIẾT LẬP PHƯƠNG TRÌNH HỒI QUY TUYẾN TÍNH</a:t>
            </a:r>
          </a:p>
        </p:txBody>
      </p:sp>
      <p:sp>
        <p:nvSpPr>
          <p:cNvPr id="5" name="Google Shape;924;p37">
            <a:extLst>
              <a:ext uri="{FF2B5EF4-FFF2-40B4-BE49-F238E27FC236}">
                <a16:creationId xmlns:a16="http://schemas.microsoft.com/office/drawing/2014/main" id="{2F4DF6BD-1F54-C667-66CB-70057915C16D}"/>
              </a:ext>
            </a:extLst>
          </p:cNvPr>
          <p:cNvSpPr txBox="1">
            <a:spLocks/>
          </p:cNvSpPr>
          <p:nvPr/>
        </p:nvSpPr>
        <p:spPr>
          <a:xfrm>
            <a:off x="720000" y="4078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Tree>
    <p:extLst>
      <p:ext uri="{BB962C8B-B14F-4D97-AF65-F5344CB8AC3E}">
        <p14:creationId xmlns:p14="http://schemas.microsoft.com/office/powerpoint/2010/main" val="3774815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D985C405-6663-2D0B-2BF6-F18686AC3C87}"/>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EDA81C9-9A5B-D5C5-D9E5-661839CD3200}"/>
              </a:ext>
            </a:extLst>
          </p:cNvPr>
          <p:cNvGraphicFramePr>
            <a:graphicFrameLocks noGrp="1"/>
          </p:cNvGraphicFramePr>
          <p:nvPr>
            <p:extLst>
              <p:ext uri="{D42A27DB-BD31-4B8C-83A1-F6EECF244321}">
                <p14:modId xmlns:p14="http://schemas.microsoft.com/office/powerpoint/2010/main" val="3835705368"/>
              </p:ext>
            </p:extLst>
          </p:nvPr>
        </p:nvGraphicFramePr>
        <p:xfrm>
          <a:off x="651510" y="1421130"/>
          <a:ext cx="7943849" cy="2742004"/>
        </p:xfrm>
        <a:graphic>
          <a:graphicData uri="http://schemas.openxmlformats.org/drawingml/2006/table">
            <a:tbl>
              <a:tblPr>
                <a:tableStyleId>{5940675A-B579-460E-94D1-54222C63F5DA}</a:tableStyleId>
              </a:tblPr>
              <a:tblGrid>
                <a:gridCol w="1250179">
                  <a:extLst>
                    <a:ext uri="{9D8B030D-6E8A-4147-A177-3AD203B41FA5}">
                      <a16:colId xmlns:a16="http://schemas.microsoft.com/office/drawing/2014/main" val="44369767"/>
                    </a:ext>
                  </a:extLst>
                </a:gridCol>
                <a:gridCol w="1250179">
                  <a:extLst>
                    <a:ext uri="{9D8B030D-6E8A-4147-A177-3AD203B41FA5}">
                      <a16:colId xmlns:a16="http://schemas.microsoft.com/office/drawing/2014/main" val="2683960369"/>
                    </a:ext>
                  </a:extLst>
                </a:gridCol>
                <a:gridCol w="1276224">
                  <a:extLst>
                    <a:ext uri="{9D8B030D-6E8A-4147-A177-3AD203B41FA5}">
                      <a16:colId xmlns:a16="http://schemas.microsoft.com/office/drawing/2014/main" val="2145671939"/>
                    </a:ext>
                  </a:extLst>
                </a:gridCol>
                <a:gridCol w="1484589">
                  <a:extLst>
                    <a:ext uri="{9D8B030D-6E8A-4147-A177-3AD203B41FA5}">
                      <a16:colId xmlns:a16="http://schemas.microsoft.com/office/drawing/2014/main" val="2599118593"/>
                    </a:ext>
                  </a:extLst>
                </a:gridCol>
                <a:gridCol w="1432499">
                  <a:extLst>
                    <a:ext uri="{9D8B030D-6E8A-4147-A177-3AD203B41FA5}">
                      <a16:colId xmlns:a16="http://schemas.microsoft.com/office/drawing/2014/main" val="3634028693"/>
                    </a:ext>
                  </a:extLst>
                </a:gridCol>
                <a:gridCol w="1250179">
                  <a:extLst>
                    <a:ext uri="{9D8B030D-6E8A-4147-A177-3AD203B41FA5}">
                      <a16:colId xmlns:a16="http://schemas.microsoft.com/office/drawing/2014/main" val="2601867232"/>
                    </a:ext>
                  </a:extLst>
                </a:gridCol>
              </a:tblGrid>
              <a:tr h="282304">
                <a:tc>
                  <a:txBody>
                    <a:bodyPr/>
                    <a:lstStyle/>
                    <a:p>
                      <a:pPr algn="ctr" fontAlgn="b"/>
                      <a:r>
                        <a:rPr lang="en-US" sz="1800" b="0" u="none" strike="noStrike">
                          <a:solidFill>
                            <a:schemeClr val="tx1"/>
                          </a:solidFill>
                          <a:effectLst/>
                        </a:rPr>
                        <a:t>X</a:t>
                      </a:r>
                      <a:endParaRPr lang="en-US" sz="18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800" b="0" u="none" strike="noStrike">
                          <a:solidFill>
                            <a:schemeClr val="tx1"/>
                          </a:solidFill>
                          <a:effectLst/>
                        </a:rPr>
                        <a:t>Y</a:t>
                      </a:r>
                      <a:endParaRPr lang="en-US" sz="18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3055530"/>
                  </a:ext>
                </a:extLst>
              </a:tr>
              <a:tr h="510970">
                <a:tc>
                  <a:txBody>
                    <a:bodyPr/>
                    <a:lstStyle/>
                    <a:p>
                      <a:pPr algn="ctr" fontAlgn="b"/>
                      <a:r>
                        <a:rPr lang="en-US" sz="1800" u="none" strike="noStrike">
                          <a:effectLst/>
                        </a:rPr>
                        <a:t>k</a:t>
                      </a:r>
                      <a:endParaRPr lang="en-US" sz="1800" b="0" i="0" u="none" strike="noStrike">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c>
                  <a:txBody>
                    <a:bodyPr/>
                    <a:lstStyle/>
                    <a:p>
                      <a:pPr algn="ctr" fontAlgn="b"/>
                      <a:r>
                        <a:rPr lang="en-US" sz="1800" u="none" strike="noStrike">
                          <a:effectLst/>
                        </a:rPr>
                        <a:t>v</a:t>
                      </a:r>
                      <a:endParaRPr lang="en-US" sz="1800" b="0" i="0" u="none" strike="noStrike">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solidFill>
                      <a:schemeClr val="accent5">
                        <a:lumMod val="20000"/>
                        <a:lumOff val="80000"/>
                      </a:schemeClr>
                    </a:solidFill>
                  </a:tcPr>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solidFill>
                      <a:schemeClr val="accent5">
                        <a:lumMod val="20000"/>
                        <a:lumOff val="80000"/>
                      </a:schemeClr>
                    </a:solidFill>
                  </a:tcPr>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solidFill>
                      <a:schemeClr val="accent5">
                        <a:lumMod val="20000"/>
                        <a:lumOff val="80000"/>
                      </a:schemeClr>
                    </a:solidFill>
                  </a:tcPr>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solidFill>
                      <a:schemeClr val="accent5">
                        <a:lumMod val="20000"/>
                        <a:lumOff val="80000"/>
                      </a:schemeClr>
                    </a:solidFill>
                  </a:tcPr>
                </a:tc>
                <a:extLst>
                  <a:ext uri="{0D108BD9-81ED-4DB2-BD59-A6C34878D82A}">
                    <a16:rowId xmlns:a16="http://schemas.microsoft.com/office/drawing/2014/main" val="2958858175"/>
                  </a:ext>
                </a:extLst>
              </a:tr>
              <a:tr h="282304">
                <a:tc>
                  <a:txBody>
                    <a:bodyPr/>
                    <a:lstStyle/>
                    <a:p>
                      <a:pPr algn="r" fontAlgn="b"/>
                      <a:r>
                        <a:rPr lang="en-US" sz="1600" u="none" strike="noStrike">
                          <a:effectLst/>
                        </a:rPr>
                        <a:t>107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45.75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-1189.5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2093.063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6141001"/>
                  </a:ext>
                </a:extLst>
              </a:tr>
              <a:tr h="282304">
                <a:tc>
                  <a:txBody>
                    <a:bodyPr/>
                    <a:lstStyle/>
                    <a:p>
                      <a:pPr algn="r" fontAlgn="b"/>
                      <a:r>
                        <a:rPr lang="en-US" sz="1600" u="none" strike="noStrike">
                          <a:effectLst/>
                        </a:rPr>
                        <a:t>81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19.75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-197.5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390.0625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7512363"/>
                  </a:ext>
                </a:extLst>
              </a:tr>
              <a:tr h="282304">
                <a:tc>
                  <a:txBody>
                    <a:bodyPr/>
                    <a:lstStyle/>
                    <a:p>
                      <a:pPr algn="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-48.25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-1447.5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2328.063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8658033"/>
                  </a:ext>
                </a:extLst>
              </a:tr>
              <a:tr h="282304">
                <a:tc>
                  <a:txBody>
                    <a:bodyPr/>
                    <a:lstStyle/>
                    <a:p>
                      <a:pPr algn="r" fontAlgn="b"/>
                      <a:r>
                        <a:rPr lang="en-US" sz="1600" u="none" strike="noStrike">
                          <a:effectLst/>
                        </a:rPr>
                        <a:t>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-17.25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-103.5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297.5625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3738012"/>
                  </a:ext>
                </a:extLst>
              </a:tr>
              <a:tr h="282304">
                <a:tc>
                  <a:txBody>
                    <a:bodyPr/>
                    <a:lstStyle/>
                    <a:p>
                      <a:pPr algn="r" fontAlgn="b"/>
                      <a:r>
                        <a:rPr lang="en-US" sz="1600" b="1" u="none" strike="noStrike">
                          <a:solidFill>
                            <a:srgbClr val="FF0000"/>
                          </a:solidFill>
                          <a:effectLst/>
                        </a:rPr>
                        <a:t>61.25</a:t>
                      </a:r>
                      <a:endParaRPr lang="en-US" sz="16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FF0000"/>
                          </a:solidFill>
                          <a:effectLst/>
                        </a:rPr>
                        <a:t>34</a:t>
                      </a:r>
                      <a:endParaRPr lang="en-US" sz="1600" b="1"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600" b="1" u="none" strike="noStrike">
                          <a:effectLst/>
                        </a:rPr>
                        <a:t> </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a:effectLst/>
                        </a:rPr>
                        <a:t> </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a:effectLst/>
                        </a:rPr>
                        <a:t>-2938</a:t>
                      </a:r>
                      <a:endParaRPr lang="en-US" sz="1600" b="1" i="0" u="none" strike="noStrike">
                        <a:solidFill>
                          <a:srgbClr val="FF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600" b="1" u="none" strike="noStrike">
                          <a:effectLst/>
                        </a:rPr>
                        <a:t>5108.75</a:t>
                      </a:r>
                      <a:endParaRPr lang="en-US" sz="1600" b="1" i="0" u="none" strike="noStrike">
                        <a:solidFill>
                          <a:srgbClr val="FF0000"/>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205994557"/>
                  </a:ext>
                </a:extLst>
              </a:tr>
              <a:tr h="13835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FF0000"/>
                          </a:solidFill>
                          <a:effectLst/>
                        </a:rPr>
                        <a:t>-0.5750918</a:t>
                      </a:r>
                      <a:endParaRPr lang="en-US" sz="1600" b="1"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8417852"/>
                  </a:ext>
                </a:extLst>
              </a:tr>
              <a:tr h="282304">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FF0000"/>
                          </a:solidFill>
                          <a:effectLst/>
                        </a:rPr>
                        <a:t>69.22437</a:t>
                      </a:r>
                      <a:endParaRPr lang="en-US" sz="1600" b="1"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1118871"/>
                  </a:ext>
                </a:extLst>
              </a:tr>
            </a:tbl>
          </a:graphicData>
        </a:graphic>
      </p:graphicFrame>
      <p:grpSp>
        <p:nvGrpSpPr>
          <p:cNvPr id="17" name="Group 16">
            <a:extLst>
              <a:ext uri="{FF2B5EF4-FFF2-40B4-BE49-F238E27FC236}">
                <a16:creationId xmlns:a16="http://schemas.microsoft.com/office/drawing/2014/main" id="{CA8A9144-6DD1-0E00-6A21-7E1DAAED4A0A}"/>
              </a:ext>
            </a:extLst>
          </p:cNvPr>
          <p:cNvGrpSpPr/>
          <p:nvPr/>
        </p:nvGrpSpPr>
        <p:grpSpPr>
          <a:xfrm>
            <a:off x="822325" y="1786890"/>
            <a:ext cx="7670165" cy="2420620"/>
            <a:chOff x="822325" y="1154430"/>
            <a:chExt cx="7670165" cy="2420620"/>
          </a:xfrm>
        </p:grpSpPr>
        <p:graphicFrame>
          <p:nvGraphicFramePr>
            <p:cNvPr id="7" name="Object 6">
              <a:extLst>
                <a:ext uri="{FF2B5EF4-FFF2-40B4-BE49-F238E27FC236}">
                  <a16:creationId xmlns:a16="http://schemas.microsoft.com/office/drawing/2014/main" id="{F2A23777-B54B-4AC9-9076-195E8C01AE97}"/>
                </a:ext>
              </a:extLst>
            </p:cNvPr>
            <p:cNvGraphicFramePr>
              <a:graphicFrameLocks noChangeAspect="1"/>
            </p:cNvGraphicFramePr>
            <p:nvPr/>
          </p:nvGraphicFramePr>
          <p:xfrm>
            <a:off x="3450590" y="1154430"/>
            <a:ext cx="731572" cy="323533"/>
          </p:xfrm>
          <a:graphic>
            <a:graphicData uri="http://schemas.openxmlformats.org/presentationml/2006/ole">
              <mc:AlternateContent xmlns:mc="http://schemas.openxmlformats.org/markup-compatibility/2006">
                <mc:Choice xmlns:v="urn:schemas-microsoft-com:vml" Requires="v">
                  <p:oleObj name="Equation" r:id="rId3" imgW="480354" imgH="212669" progId="Equation.DSMT4">
                    <p:embed/>
                  </p:oleObj>
                </mc:Choice>
                <mc:Fallback>
                  <p:oleObj name="Equation" r:id="rId3" imgW="480354" imgH="212669" progId="Equation.DSMT4">
                    <p:embed/>
                    <p:pic>
                      <p:nvPicPr>
                        <p:cNvPr id="7" name="Object 6">
                          <a:extLst>
                            <a:ext uri="{FF2B5EF4-FFF2-40B4-BE49-F238E27FC236}">
                              <a16:creationId xmlns:a16="http://schemas.microsoft.com/office/drawing/2014/main" id="{F2A23777-B54B-4AC9-9076-195E8C01AE97}"/>
                            </a:ext>
                          </a:extLst>
                        </p:cNvPr>
                        <p:cNvPicPr/>
                        <p:nvPr/>
                      </p:nvPicPr>
                      <p:blipFill>
                        <a:blip r:embed="rId4"/>
                        <a:stretch>
                          <a:fillRect/>
                        </a:stretch>
                      </p:blipFill>
                      <p:spPr>
                        <a:xfrm>
                          <a:off x="3450590" y="1154430"/>
                          <a:ext cx="731572" cy="32353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EEDE4D4-C9F6-E763-4B99-0DFCB7F210B1}"/>
                </a:ext>
              </a:extLst>
            </p:cNvPr>
            <p:cNvGraphicFramePr>
              <a:graphicFrameLocks noChangeAspect="1"/>
            </p:cNvGraphicFramePr>
            <p:nvPr/>
          </p:nvGraphicFramePr>
          <p:xfrm>
            <a:off x="4844684" y="1161539"/>
            <a:ext cx="635209" cy="316424"/>
          </p:xfrm>
          <a:graphic>
            <a:graphicData uri="http://schemas.openxmlformats.org/presentationml/2006/ole">
              <mc:AlternateContent xmlns:mc="http://schemas.openxmlformats.org/markup-compatibility/2006">
                <mc:Choice xmlns:v="urn:schemas-microsoft-com:vml" Requires="v">
                  <p:oleObj name="Equation" r:id="rId5" imgW="426645" imgH="212669" progId="Equation.DSMT4">
                    <p:embed/>
                  </p:oleObj>
                </mc:Choice>
                <mc:Fallback>
                  <p:oleObj name="Equation" r:id="rId5" imgW="426645" imgH="212669" progId="Equation.DSMT4">
                    <p:embed/>
                    <p:pic>
                      <p:nvPicPr>
                        <p:cNvPr id="9" name="Object 8">
                          <a:extLst>
                            <a:ext uri="{FF2B5EF4-FFF2-40B4-BE49-F238E27FC236}">
                              <a16:creationId xmlns:a16="http://schemas.microsoft.com/office/drawing/2014/main" id="{3EEDE4D4-C9F6-E763-4B99-0DFCB7F210B1}"/>
                            </a:ext>
                          </a:extLst>
                        </p:cNvPr>
                        <p:cNvPicPr/>
                        <p:nvPr/>
                      </p:nvPicPr>
                      <p:blipFill>
                        <a:blip r:embed="rId6"/>
                        <a:stretch>
                          <a:fillRect/>
                        </a:stretch>
                      </p:blipFill>
                      <p:spPr>
                        <a:xfrm>
                          <a:off x="4844684" y="1161539"/>
                          <a:ext cx="635209" cy="31642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7858E3C2-E68A-0AFC-B3FB-B32FA07C1DD3}"/>
                </a:ext>
              </a:extLst>
            </p:cNvPr>
            <p:cNvGraphicFramePr>
              <a:graphicFrameLocks noChangeAspect="1"/>
            </p:cNvGraphicFramePr>
            <p:nvPr>
              <p:extLst>
                <p:ext uri="{D42A27DB-BD31-4B8C-83A1-F6EECF244321}">
                  <p14:modId xmlns:p14="http://schemas.microsoft.com/office/powerpoint/2010/main" val="1519686165"/>
                </p:ext>
              </p:extLst>
            </p:nvPr>
          </p:nvGraphicFramePr>
          <p:xfrm>
            <a:off x="5915801" y="1178747"/>
            <a:ext cx="1435887" cy="335252"/>
          </p:xfrm>
          <a:graphic>
            <a:graphicData uri="http://schemas.openxmlformats.org/presentationml/2006/ole">
              <mc:AlternateContent xmlns:mc="http://schemas.openxmlformats.org/markup-compatibility/2006">
                <mc:Choice xmlns:v="urn:schemas-microsoft-com:vml" Requires="v">
                  <p:oleObj name="Equation" r:id="rId7" imgW="1080606" imgH="252638" progId="Equation.DSMT4">
                    <p:embed/>
                  </p:oleObj>
                </mc:Choice>
                <mc:Fallback>
                  <p:oleObj name="Equation" r:id="rId7" imgW="1080606" imgH="252638" progId="Equation.DSMT4">
                    <p:embed/>
                    <p:pic>
                      <p:nvPicPr>
                        <p:cNvPr id="10" name="Object 9">
                          <a:extLst>
                            <a:ext uri="{FF2B5EF4-FFF2-40B4-BE49-F238E27FC236}">
                              <a16:creationId xmlns:a16="http://schemas.microsoft.com/office/drawing/2014/main" id="{7858E3C2-E68A-0AFC-B3FB-B32FA07C1DD3}"/>
                            </a:ext>
                          </a:extLst>
                        </p:cNvPr>
                        <p:cNvPicPr/>
                        <p:nvPr/>
                      </p:nvPicPr>
                      <p:blipFill>
                        <a:blip r:embed="rId8"/>
                        <a:stretch>
                          <a:fillRect/>
                        </a:stretch>
                      </p:blipFill>
                      <p:spPr>
                        <a:xfrm>
                          <a:off x="5915801" y="1178747"/>
                          <a:ext cx="1435887" cy="335252"/>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07AC7A9F-D0D6-6002-EC4B-4DFC0D78DC52}"/>
                </a:ext>
              </a:extLst>
            </p:cNvPr>
            <p:cNvGraphicFramePr>
              <a:graphicFrameLocks noChangeAspect="1"/>
            </p:cNvGraphicFramePr>
            <p:nvPr>
              <p:extLst>
                <p:ext uri="{D42A27DB-BD31-4B8C-83A1-F6EECF244321}">
                  <p14:modId xmlns:p14="http://schemas.microsoft.com/office/powerpoint/2010/main" val="105036880"/>
                </p:ext>
              </p:extLst>
            </p:nvPr>
          </p:nvGraphicFramePr>
          <p:xfrm>
            <a:off x="7503804" y="1161539"/>
            <a:ext cx="988686" cy="390078"/>
          </p:xfrm>
          <a:graphic>
            <a:graphicData uri="http://schemas.openxmlformats.org/presentationml/2006/ole">
              <mc:AlternateContent xmlns:mc="http://schemas.openxmlformats.org/markup-compatibility/2006">
                <mc:Choice xmlns:v="urn:schemas-microsoft-com:vml" Requires="v">
                  <p:oleObj name="Equation" r:id="rId9" imgW="640345" imgH="252638" progId="Equation.DSMT4">
                    <p:embed/>
                  </p:oleObj>
                </mc:Choice>
                <mc:Fallback>
                  <p:oleObj name="Equation" r:id="rId9" imgW="640345" imgH="252638" progId="Equation.DSMT4">
                    <p:embed/>
                    <p:pic>
                      <p:nvPicPr>
                        <p:cNvPr id="12" name="Object 11">
                          <a:extLst>
                            <a:ext uri="{FF2B5EF4-FFF2-40B4-BE49-F238E27FC236}">
                              <a16:creationId xmlns:a16="http://schemas.microsoft.com/office/drawing/2014/main" id="{07AC7A9F-D0D6-6002-EC4B-4DFC0D78DC52}"/>
                            </a:ext>
                          </a:extLst>
                        </p:cNvPr>
                        <p:cNvPicPr/>
                        <p:nvPr/>
                      </p:nvPicPr>
                      <p:blipFill>
                        <a:blip r:embed="rId10"/>
                        <a:stretch>
                          <a:fillRect/>
                        </a:stretch>
                      </p:blipFill>
                      <p:spPr>
                        <a:xfrm>
                          <a:off x="7503804" y="1161539"/>
                          <a:ext cx="988686" cy="390078"/>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53CF9C42-6B62-0DBF-0EF5-060300E430B2}"/>
                </a:ext>
              </a:extLst>
            </p:cNvPr>
            <p:cNvGraphicFramePr>
              <a:graphicFrameLocks noChangeAspect="1"/>
            </p:cNvGraphicFramePr>
            <p:nvPr>
              <p:extLst>
                <p:ext uri="{D42A27DB-BD31-4B8C-83A1-F6EECF244321}">
                  <p14:modId xmlns:p14="http://schemas.microsoft.com/office/powerpoint/2010/main" val="1242696842"/>
                </p:ext>
              </p:extLst>
            </p:nvPr>
          </p:nvGraphicFramePr>
          <p:xfrm>
            <a:off x="5479893" y="2932113"/>
            <a:ext cx="301625" cy="387350"/>
          </p:xfrm>
          <a:graphic>
            <a:graphicData uri="http://schemas.openxmlformats.org/presentationml/2006/ole">
              <mc:AlternateContent xmlns:mc="http://schemas.openxmlformats.org/markup-compatibility/2006">
                <mc:Choice xmlns:v="urn:schemas-microsoft-com:vml" Requires="v">
                  <p:oleObj name="Equation" r:id="rId11" imgW="177480" imgH="228600" progId="Equation.DSMT4">
                    <p:embed/>
                  </p:oleObj>
                </mc:Choice>
                <mc:Fallback>
                  <p:oleObj name="Equation" r:id="rId11" imgW="177480" imgH="228600" progId="Equation.DSMT4">
                    <p:embed/>
                    <p:pic>
                      <p:nvPicPr>
                        <p:cNvPr id="13" name="Object 12">
                          <a:extLst>
                            <a:ext uri="{FF2B5EF4-FFF2-40B4-BE49-F238E27FC236}">
                              <a16:creationId xmlns:a16="http://schemas.microsoft.com/office/drawing/2014/main" id="{53CF9C42-6B62-0DBF-0EF5-060300E430B2}"/>
                            </a:ext>
                          </a:extLst>
                        </p:cNvPr>
                        <p:cNvPicPr/>
                        <p:nvPr/>
                      </p:nvPicPr>
                      <p:blipFill>
                        <a:blip r:embed="rId12"/>
                        <a:stretch>
                          <a:fillRect/>
                        </a:stretch>
                      </p:blipFill>
                      <p:spPr>
                        <a:xfrm>
                          <a:off x="5479893" y="2932113"/>
                          <a:ext cx="301625" cy="387350"/>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13C87E72-031B-A5FC-4E2A-2886796F92BA}"/>
                </a:ext>
              </a:extLst>
            </p:cNvPr>
            <p:cNvGraphicFramePr>
              <a:graphicFrameLocks noChangeAspect="1"/>
            </p:cNvGraphicFramePr>
            <p:nvPr>
              <p:extLst>
                <p:ext uri="{D42A27DB-BD31-4B8C-83A1-F6EECF244321}">
                  <p14:modId xmlns:p14="http://schemas.microsoft.com/office/powerpoint/2010/main" val="3998136431"/>
                </p:ext>
              </p:extLst>
            </p:nvPr>
          </p:nvGraphicFramePr>
          <p:xfrm>
            <a:off x="3986213" y="3206750"/>
            <a:ext cx="306387" cy="368300"/>
          </p:xfrm>
          <a:graphic>
            <a:graphicData uri="http://schemas.openxmlformats.org/presentationml/2006/ole">
              <mc:AlternateContent xmlns:mc="http://schemas.openxmlformats.org/markup-compatibility/2006">
                <mc:Choice xmlns:v="urn:schemas-microsoft-com:vml" Requires="v">
                  <p:oleObj name="Equation" r:id="rId13" imgW="190440" imgH="228600" progId="Equation.DSMT4">
                    <p:embed/>
                  </p:oleObj>
                </mc:Choice>
                <mc:Fallback>
                  <p:oleObj name="Equation" r:id="rId13" imgW="190440" imgH="228600" progId="Equation.DSMT4">
                    <p:embed/>
                    <p:pic>
                      <p:nvPicPr>
                        <p:cNvPr id="14" name="Object 13">
                          <a:extLst>
                            <a:ext uri="{FF2B5EF4-FFF2-40B4-BE49-F238E27FC236}">
                              <a16:creationId xmlns:a16="http://schemas.microsoft.com/office/drawing/2014/main" id="{13C87E72-031B-A5FC-4E2A-2886796F92BA}"/>
                            </a:ext>
                          </a:extLst>
                        </p:cNvPr>
                        <p:cNvPicPr/>
                        <p:nvPr/>
                      </p:nvPicPr>
                      <p:blipFill>
                        <a:blip r:embed="rId14"/>
                        <a:stretch>
                          <a:fillRect/>
                        </a:stretch>
                      </p:blipFill>
                      <p:spPr>
                        <a:xfrm>
                          <a:off x="3986213" y="3206750"/>
                          <a:ext cx="306387" cy="36830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3CBDE1E6-5441-68C2-5AD1-EEE75FF1359B}"/>
                </a:ext>
              </a:extLst>
            </p:cNvPr>
            <p:cNvGraphicFramePr>
              <a:graphicFrameLocks noChangeAspect="1"/>
            </p:cNvGraphicFramePr>
            <p:nvPr>
              <p:extLst>
                <p:ext uri="{D42A27DB-BD31-4B8C-83A1-F6EECF244321}">
                  <p14:modId xmlns:p14="http://schemas.microsoft.com/office/powerpoint/2010/main" val="3875325684"/>
                </p:ext>
              </p:extLst>
            </p:nvPr>
          </p:nvGraphicFramePr>
          <p:xfrm>
            <a:off x="822325" y="2712720"/>
            <a:ext cx="228600" cy="258763"/>
          </p:xfrm>
          <a:graphic>
            <a:graphicData uri="http://schemas.openxmlformats.org/presentationml/2006/ole">
              <mc:AlternateContent xmlns:mc="http://schemas.openxmlformats.org/markup-compatibility/2006">
                <mc:Choice xmlns:v="urn:schemas-microsoft-com:vml" Requires="v">
                  <p:oleObj name="Equation" r:id="rId15" imgW="177480" imgH="203040" progId="Equation.DSMT4">
                    <p:embed/>
                  </p:oleObj>
                </mc:Choice>
                <mc:Fallback>
                  <p:oleObj name="Equation" r:id="rId15" imgW="177480" imgH="203040" progId="Equation.DSMT4">
                    <p:embed/>
                    <p:pic>
                      <p:nvPicPr>
                        <p:cNvPr id="15" name="Object 14">
                          <a:extLst>
                            <a:ext uri="{FF2B5EF4-FFF2-40B4-BE49-F238E27FC236}">
                              <a16:creationId xmlns:a16="http://schemas.microsoft.com/office/drawing/2014/main" id="{3CBDE1E6-5441-68C2-5AD1-EEE75FF1359B}"/>
                            </a:ext>
                          </a:extLst>
                        </p:cNvPr>
                        <p:cNvPicPr/>
                        <p:nvPr/>
                      </p:nvPicPr>
                      <p:blipFill>
                        <a:blip r:embed="rId16"/>
                        <a:stretch>
                          <a:fillRect/>
                        </a:stretch>
                      </p:blipFill>
                      <p:spPr>
                        <a:xfrm>
                          <a:off x="822325" y="2712720"/>
                          <a:ext cx="228600" cy="258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BFEB9529-F15A-EB8B-9F4D-2BC20460F153}"/>
                </a:ext>
              </a:extLst>
            </p:cNvPr>
            <p:cNvGraphicFramePr>
              <a:graphicFrameLocks noChangeAspect="1"/>
            </p:cNvGraphicFramePr>
            <p:nvPr>
              <p:extLst>
                <p:ext uri="{D42A27DB-BD31-4B8C-83A1-F6EECF244321}">
                  <p14:modId xmlns:p14="http://schemas.microsoft.com/office/powerpoint/2010/main" val="3053998934"/>
                </p:ext>
              </p:extLst>
            </p:nvPr>
          </p:nvGraphicFramePr>
          <p:xfrm>
            <a:off x="2387919" y="2712719"/>
            <a:ext cx="231168" cy="271463"/>
          </p:xfrm>
          <a:graphic>
            <a:graphicData uri="http://schemas.openxmlformats.org/presentationml/2006/ole">
              <mc:AlternateContent xmlns:mc="http://schemas.openxmlformats.org/markup-compatibility/2006">
                <mc:Choice xmlns:v="urn:schemas-microsoft-com:vml" Requires="v">
                  <p:oleObj name="Equation" r:id="rId17" imgW="152280" imgH="203040" progId="Equation.DSMT4">
                    <p:embed/>
                  </p:oleObj>
                </mc:Choice>
                <mc:Fallback>
                  <p:oleObj name="Equation" r:id="rId17" imgW="152280" imgH="203040" progId="Equation.DSMT4">
                    <p:embed/>
                    <p:pic>
                      <p:nvPicPr>
                        <p:cNvPr id="16" name="Object 15">
                          <a:extLst>
                            <a:ext uri="{FF2B5EF4-FFF2-40B4-BE49-F238E27FC236}">
                              <a16:creationId xmlns:a16="http://schemas.microsoft.com/office/drawing/2014/main" id="{BFEB9529-F15A-EB8B-9F4D-2BC20460F153}"/>
                            </a:ext>
                          </a:extLst>
                        </p:cNvPr>
                        <p:cNvPicPr/>
                        <p:nvPr/>
                      </p:nvPicPr>
                      <p:blipFill>
                        <a:blip r:embed="rId18"/>
                        <a:stretch>
                          <a:fillRect/>
                        </a:stretch>
                      </p:blipFill>
                      <p:spPr>
                        <a:xfrm>
                          <a:off x="2387919" y="2712719"/>
                          <a:ext cx="231168" cy="271463"/>
                        </a:xfrm>
                        <a:prstGeom prst="rect">
                          <a:avLst/>
                        </a:prstGeom>
                      </p:spPr>
                    </p:pic>
                  </p:oleObj>
                </mc:Fallback>
              </mc:AlternateContent>
            </a:graphicData>
          </a:graphic>
        </p:graphicFrame>
      </p:grpSp>
      <p:graphicFrame>
        <p:nvGraphicFramePr>
          <p:cNvPr id="18" name="Object 17">
            <a:extLst>
              <a:ext uri="{FF2B5EF4-FFF2-40B4-BE49-F238E27FC236}">
                <a16:creationId xmlns:a16="http://schemas.microsoft.com/office/drawing/2014/main" id="{C2110876-2226-1A4B-77F7-3FEC524F2DE6}"/>
              </a:ext>
            </a:extLst>
          </p:cNvPr>
          <p:cNvGraphicFramePr>
            <a:graphicFrameLocks noChangeAspect="1"/>
          </p:cNvGraphicFramePr>
          <p:nvPr>
            <p:extLst>
              <p:ext uri="{D42A27DB-BD31-4B8C-83A1-F6EECF244321}">
                <p14:modId xmlns:p14="http://schemas.microsoft.com/office/powerpoint/2010/main" val="894699786"/>
              </p:ext>
            </p:extLst>
          </p:nvPr>
        </p:nvGraphicFramePr>
        <p:xfrm>
          <a:off x="2597396" y="4357215"/>
          <a:ext cx="4052076" cy="492997"/>
        </p:xfrm>
        <a:graphic>
          <a:graphicData uri="http://schemas.openxmlformats.org/presentationml/2006/ole">
            <mc:AlternateContent xmlns:mc="http://schemas.openxmlformats.org/markup-compatibility/2006">
              <mc:Choice xmlns:v="urn:schemas-microsoft-com:vml" Requires="v">
                <p:oleObj name="Equation" r:id="rId19" imgW="1460160" imgH="177480" progId="Equation.DSMT4">
                  <p:embed/>
                </p:oleObj>
              </mc:Choice>
              <mc:Fallback>
                <p:oleObj name="Equation" r:id="rId19" imgW="1460160" imgH="177480" progId="Equation.DSMT4">
                  <p:embed/>
                  <p:pic>
                    <p:nvPicPr>
                      <p:cNvPr id="18" name="Object 17">
                        <a:extLst>
                          <a:ext uri="{FF2B5EF4-FFF2-40B4-BE49-F238E27FC236}">
                            <a16:creationId xmlns:a16="http://schemas.microsoft.com/office/drawing/2014/main" id="{C2110876-2226-1A4B-77F7-3FEC524F2DE6}"/>
                          </a:ext>
                        </a:extLst>
                      </p:cNvPr>
                      <p:cNvPicPr/>
                      <p:nvPr/>
                    </p:nvPicPr>
                    <p:blipFill>
                      <a:blip r:embed="rId20"/>
                      <a:stretch>
                        <a:fillRect/>
                      </a:stretch>
                    </p:blipFill>
                    <p:spPr>
                      <a:xfrm>
                        <a:off x="2597396" y="4357215"/>
                        <a:ext cx="4052076" cy="492997"/>
                      </a:xfrm>
                      <a:prstGeom prst="rect">
                        <a:avLst/>
                      </a:prstGeom>
                    </p:spPr>
                  </p:pic>
                </p:oleObj>
              </mc:Fallback>
            </mc:AlternateContent>
          </a:graphicData>
        </a:graphic>
      </p:graphicFrame>
      <p:sp>
        <p:nvSpPr>
          <p:cNvPr id="6" name="Google Shape;924;p37">
            <a:extLst>
              <a:ext uri="{FF2B5EF4-FFF2-40B4-BE49-F238E27FC236}">
                <a16:creationId xmlns:a16="http://schemas.microsoft.com/office/drawing/2014/main" id="{B8B06A74-E333-EAC1-FE02-5D40805B0AAC}"/>
              </a:ext>
            </a:extLst>
          </p:cNvPr>
          <p:cNvSpPr txBox="1">
            <a:spLocks noGrp="1"/>
          </p:cNvSpPr>
          <p:nvPr>
            <p:ph type="title"/>
          </p:nvPr>
        </p:nvSpPr>
        <p:spPr>
          <a:xfrm>
            <a:off x="721450" y="924123"/>
            <a:ext cx="770255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pPr algn="ctr"/>
            <a:r>
              <a:rPr lang="vi-VN" sz="2400">
                <a:solidFill>
                  <a:schemeClr val="accent4">
                    <a:lumMod val="75000"/>
                  </a:schemeClr>
                </a:solidFill>
                <a:latin typeface="+mn-lt"/>
              </a:rPr>
              <a:t>THIẾT LẬP PHƯƠNG TRÌNH HỒI QUY TUYẾN TÍNH</a:t>
            </a:r>
          </a:p>
        </p:txBody>
      </p:sp>
      <p:sp>
        <p:nvSpPr>
          <p:cNvPr id="8" name="Google Shape;924;p37">
            <a:extLst>
              <a:ext uri="{FF2B5EF4-FFF2-40B4-BE49-F238E27FC236}">
                <a16:creationId xmlns:a16="http://schemas.microsoft.com/office/drawing/2014/main" id="{2A5705C8-00D8-38D3-F51B-ECA61114BCA7}"/>
              </a:ext>
            </a:extLst>
          </p:cNvPr>
          <p:cNvSpPr txBox="1">
            <a:spLocks/>
          </p:cNvSpPr>
          <p:nvPr/>
        </p:nvSpPr>
        <p:spPr>
          <a:xfrm>
            <a:off x="720000" y="4078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Tree>
    <p:extLst>
      <p:ext uri="{BB962C8B-B14F-4D97-AF65-F5344CB8AC3E}">
        <p14:creationId xmlns:p14="http://schemas.microsoft.com/office/powerpoint/2010/main" val="279850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97664FC8-EC9A-832A-97C0-BAD667B2BDB5}"/>
            </a:ext>
          </a:extLst>
        </p:cNvPr>
        <p:cNvGrpSpPr/>
        <p:nvPr/>
      </p:nvGrpSpPr>
      <p:grpSpPr>
        <a:xfrm>
          <a:off x="0" y="0"/>
          <a:ext cx="0" cy="0"/>
          <a:chOff x="0" y="0"/>
          <a:chExt cx="0" cy="0"/>
        </a:xfrm>
      </p:grpSpPr>
      <p:sp>
        <p:nvSpPr>
          <p:cNvPr id="2" name="Google Shape;925;p37">
            <a:extLst>
              <a:ext uri="{FF2B5EF4-FFF2-40B4-BE49-F238E27FC236}">
                <a16:creationId xmlns:a16="http://schemas.microsoft.com/office/drawing/2014/main" id="{7D1F2358-84D5-57C5-6AFF-45B414F50A81}"/>
              </a:ext>
            </a:extLst>
          </p:cNvPr>
          <p:cNvSpPr txBox="1"/>
          <p:nvPr/>
        </p:nvSpPr>
        <p:spPr>
          <a:xfrm>
            <a:off x="720725" y="1804035"/>
            <a:ext cx="7704000" cy="151715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err="1">
                <a:latin typeface="+mn-lt"/>
                <a:ea typeface="Jost"/>
                <a:cs typeface="Jost"/>
                <a:sym typeface="Jost"/>
              </a:rPr>
              <a:t>Hệ</a:t>
            </a:r>
            <a:r>
              <a:rPr lang="en-US" sz="2400">
                <a:latin typeface="+mn-lt"/>
                <a:ea typeface="Jost"/>
                <a:cs typeface="Jost"/>
                <a:sym typeface="Jost"/>
              </a:rPr>
              <a:t> </a:t>
            </a:r>
            <a:r>
              <a:rPr lang="en-US" sz="2400" err="1">
                <a:latin typeface="+mn-lt"/>
                <a:ea typeface="Jost"/>
                <a:cs typeface="Jost"/>
                <a:sym typeface="Jost"/>
              </a:rPr>
              <a:t>số</a:t>
            </a:r>
            <a:r>
              <a:rPr lang="en-US" sz="2400">
                <a:latin typeface="+mn-lt"/>
                <a:ea typeface="Jost"/>
                <a:cs typeface="Jost"/>
                <a:sym typeface="Jost"/>
              </a:rPr>
              <a:t> </a:t>
            </a:r>
            <a:r>
              <a:rPr lang="en-US" sz="2400" b="1" i="1">
                <a:latin typeface="+mn-lt"/>
                <a:ea typeface="Jost"/>
                <a:cs typeface="Jost"/>
                <a:sym typeface="Jost"/>
              </a:rPr>
              <a:t>R</a:t>
            </a:r>
            <a:r>
              <a:rPr lang="en-US" sz="2400" b="1" i="1" baseline="30000">
                <a:latin typeface="+mn-lt"/>
                <a:ea typeface="Jost"/>
                <a:cs typeface="Jost"/>
                <a:sym typeface="Jost"/>
              </a:rPr>
              <a:t>2</a:t>
            </a:r>
            <a:r>
              <a:rPr lang="en-US" sz="2400">
                <a:latin typeface="+mn-lt"/>
                <a:ea typeface="Jost"/>
                <a:cs typeface="Jost"/>
                <a:sym typeface="Jost"/>
              </a:rPr>
              <a:t> </a:t>
            </a:r>
            <a:r>
              <a:rPr lang="en-US" sz="2400" err="1">
                <a:latin typeface="+mn-lt"/>
                <a:ea typeface="Jost"/>
                <a:cs typeface="Jost"/>
                <a:sym typeface="Jost"/>
              </a:rPr>
              <a:t>là</a:t>
            </a:r>
            <a:r>
              <a:rPr lang="en-US" sz="2400">
                <a:latin typeface="+mn-lt"/>
                <a:ea typeface="Jost"/>
                <a:cs typeface="Jost"/>
                <a:sym typeface="Jost"/>
              </a:rPr>
              <a:t> </a:t>
            </a:r>
            <a:r>
              <a:rPr lang="en-US" sz="2400" err="1">
                <a:solidFill>
                  <a:srgbClr val="FF0000"/>
                </a:solidFill>
                <a:latin typeface="+mn-lt"/>
                <a:ea typeface="Jost"/>
                <a:cs typeface="Jost"/>
                <a:sym typeface="Jost"/>
              </a:rPr>
              <a:t>mức</a:t>
            </a:r>
            <a:r>
              <a:rPr lang="en-US" sz="2400">
                <a:solidFill>
                  <a:srgbClr val="FF0000"/>
                </a:solidFill>
                <a:latin typeface="+mn-lt"/>
                <a:ea typeface="Jost"/>
                <a:cs typeface="Jost"/>
                <a:sym typeface="Jost"/>
              </a:rPr>
              <a:t> </a:t>
            </a:r>
            <a:r>
              <a:rPr lang="en-US" sz="2400" err="1">
                <a:solidFill>
                  <a:srgbClr val="FF0000"/>
                </a:solidFill>
                <a:latin typeface="+mn-lt"/>
                <a:ea typeface="Jost"/>
                <a:cs typeface="Jost"/>
                <a:sym typeface="Jost"/>
              </a:rPr>
              <a:t>độ</a:t>
            </a:r>
            <a:r>
              <a:rPr lang="en-US" sz="2400">
                <a:solidFill>
                  <a:srgbClr val="FF0000"/>
                </a:solidFill>
                <a:latin typeface="+mn-lt"/>
                <a:ea typeface="Jost"/>
                <a:cs typeface="Jost"/>
                <a:sym typeface="Jost"/>
              </a:rPr>
              <a:t> tin </a:t>
            </a:r>
            <a:r>
              <a:rPr lang="en-US" sz="2400" err="1">
                <a:solidFill>
                  <a:srgbClr val="FF0000"/>
                </a:solidFill>
                <a:latin typeface="+mn-lt"/>
                <a:ea typeface="Jost"/>
                <a:cs typeface="Jost"/>
                <a:sym typeface="Jost"/>
              </a:rPr>
              <a:t>cậy</a:t>
            </a:r>
            <a:r>
              <a:rPr lang="en-US" sz="2400">
                <a:solidFill>
                  <a:srgbClr val="FF0000"/>
                </a:solidFill>
                <a:latin typeface="+mn-lt"/>
                <a:ea typeface="Jost"/>
                <a:cs typeface="Jost"/>
                <a:sym typeface="Jost"/>
              </a:rPr>
              <a:t> </a:t>
            </a:r>
            <a:r>
              <a:rPr lang="en-US" sz="2400" err="1">
                <a:latin typeface="+mn-lt"/>
                <a:ea typeface="Jost"/>
                <a:cs typeface="Jost"/>
                <a:sym typeface="Jost"/>
              </a:rPr>
              <a:t>khi</a:t>
            </a:r>
            <a:r>
              <a:rPr lang="en-US" sz="2400">
                <a:latin typeface="+mn-lt"/>
                <a:ea typeface="Jost"/>
                <a:cs typeface="Jost"/>
                <a:sym typeface="Jost"/>
              </a:rPr>
              <a:t> </a:t>
            </a:r>
            <a:r>
              <a:rPr lang="en-US" sz="2400" err="1">
                <a:latin typeface="+mn-lt"/>
                <a:ea typeface="Jost"/>
                <a:cs typeface="Jost"/>
                <a:sym typeface="Jost"/>
              </a:rPr>
              <a:t>dùng</a:t>
            </a:r>
            <a:r>
              <a:rPr lang="en-US" sz="2400">
                <a:latin typeface="+mn-lt"/>
                <a:ea typeface="Jost"/>
                <a:cs typeface="Jost"/>
                <a:sym typeface="Jost"/>
              </a:rPr>
              <a:t> </a:t>
            </a:r>
            <a:r>
              <a:rPr lang="en-US" sz="2400" err="1">
                <a:latin typeface="+mn-lt"/>
                <a:ea typeface="Jost"/>
                <a:cs typeface="Jost"/>
                <a:sym typeface="Jost"/>
              </a:rPr>
              <a:t>biến</a:t>
            </a:r>
            <a:r>
              <a:rPr lang="en-US" sz="2400">
                <a:latin typeface="+mn-lt"/>
                <a:ea typeface="Jost"/>
                <a:cs typeface="Jost"/>
                <a:sym typeface="Jost"/>
              </a:rPr>
              <a:t> </a:t>
            </a:r>
            <a:r>
              <a:rPr lang="en-US" sz="2400" err="1">
                <a:latin typeface="+mn-lt"/>
                <a:ea typeface="Jost"/>
                <a:cs typeface="Jost"/>
                <a:sym typeface="Jost"/>
              </a:rPr>
              <a:t>độc</a:t>
            </a:r>
            <a:r>
              <a:rPr lang="en-US" sz="2400">
                <a:latin typeface="+mn-lt"/>
                <a:ea typeface="Jost"/>
                <a:cs typeface="Jost"/>
                <a:sym typeface="Jost"/>
              </a:rPr>
              <a:t> </a:t>
            </a:r>
            <a:r>
              <a:rPr lang="en-US" sz="2400" err="1">
                <a:latin typeface="+mn-lt"/>
                <a:ea typeface="Jost"/>
                <a:cs typeface="Jost"/>
                <a:sym typeface="Jost"/>
              </a:rPr>
              <a:t>lập</a:t>
            </a:r>
            <a:r>
              <a:rPr lang="en-US" sz="2400">
                <a:latin typeface="+mn-lt"/>
                <a:ea typeface="Jost"/>
                <a:cs typeface="Jost"/>
                <a:sym typeface="Jost"/>
              </a:rPr>
              <a:t> </a:t>
            </a:r>
            <a:r>
              <a:rPr lang="en-US" sz="2400" err="1">
                <a:latin typeface="+mn-lt"/>
                <a:ea typeface="Jost"/>
                <a:cs typeface="Jost"/>
                <a:sym typeface="Jost"/>
              </a:rPr>
              <a:t>để</a:t>
            </a:r>
            <a:r>
              <a:rPr lang="en-US" sz="2400">
                <a:latin typeface="+mn-lt"/>
                <a:ea typeface="Jost"/>
                <a:cs typeface="Jost"/>
                <a:sym typeface="Jost"/>
              </a:rPr>
              <a:t> </a:t>
            </a:r>
            <a:r>
              <a:rPr lang="en-US" sz="2400" err="1">
                <a:latin typeface="+mn-lt"/>
                <a:ea typeface="Jost"/>
                <a:cs typeface="Jost"/>
                <a:sym typeface="Jost"/>
              </a:rPr>
              <a:t>dự</a:t>
            </a:r>
            <a:r>
              <a:rPr lang="en-US" sz="2400">
                <a:latin typeface="+mn-lt"/>
                <a:ea typeface="Jost"/>
                <a:cs typeface="Jost"/>
                <a:sym typeface="Jost"/>
              </a:rPr>
              <a:t> </a:t>
            </a:r>
            <a:r>
              <a:rPr lang="en-US" sz="2400" err="1">
                <a:latin typeface="+mn-lt"/>
                <a:ea typeface="Jost"/>
                <a:cs typeface="Jost"/>
                <a:sym typeface="Jost"/>
              </a:rPr>
              <a:t>đoán</a:t>
            </a:r>
            <a:r>
              <a:rPr lang="en-US" sz="2400">
                <a:latin typeface="+mn-lt"/>
                <a:ea typeface="Jost"/>
                <a:cs typeface="Jost"/>
                <a:sym typeface="Jost"/>
              </a:rPr>
              <a:t> </a:t>
            </a:r>
            <a:r>
              <a:rPr lang="en-US" sz="2400" err="1">
                <a:latin typeface="+mn-lt"/>
                <a:ea typeface="Jost"/>
                <a:cs typeface="Jost"/>
                <a:sym typeface="Jost"/>
              </a:rPr>
              <a:t>biến</a:t>
            </a:r>
            <a:r>
              <a:rPr lang="en-US" sz="2400">
                <a:latin typeface="+mn-lt"/>
                <a:ea typeface="Jost"/>
                <a:cs typeface="Jost"/>
                <a:sym typeface="Jost"/>
              </a:rPr>
              <a:t> </a:t>
            </a:r>
            <a:r>
              <a:rPr lang="en-US" sz="2400" err="1">
                <a:latin typeface="+mn-lt"/>
                <a:ea typeface="Jost"/>
                <a:cs typeface="Jost"/>
                <a:sym typeface="Jost"/>
              </a:rPr>
              <a:t>phụ</a:t>
            </a:r>
            <a:r>
              <a:rPr lang="en-US" sz="2400">
                <a:latin typeface="+mn-lt"/>
                <a:ea typeface="Jost"/>
                <a:cs typeface="Jost"/>
                <a:sym typeface="Jost"/>
              </a:rPr>
              <a:t> </a:t>
            </a:r>
            <a:r>
              <a:rPr lang="en-US" sz="2400" err="1">
                <a:latin typeface="+mn-lt"/>
                <a:ea typeface="Jost"/>
                <a:cs typeface="Jost"/>
                <a:sym typeface="Jost"/>
              </a:rPr>
              <a:t>thuộc</a:t>
            </a:r>
            <a:r>
              <a:rPr lang="en-US" sz="2400">
                <a:latin typeface="+mn-lt"/>
                <a:ea typeface="Jost"/>
                <a:cs typeface="Jost"/>
                <a:sym typeface="Jost"/>
              </a:rPr>
              <a:t> </a:t>
            </a:r>
            <a:r>
              <a:rPr lang="en-US" sz="2400" err="1">
                <a:latin typeface="+mn-lt"/>
                <a:ea typeface="Jost"/>
                <a:cs typeface="Jost"/>
                <a:sym typeface="Jost"/>
              </a:rPr>
              <a:t>trong</a:t>
            </a:r>
            <a:r>
              <a:rPr lang="en-US" sz="2400">
                <a:latin typeface="+mn-lt"/>
                <a:ea typeface="Jost"/>
                <a:cs typeface="Jost"/>
                <a:sym typeface="Jost"/>
              </a:rPr>
              <a:t> </a:t>
            </a:r>
            <a:r>
              <a:rPr lang="en-US" sz="2400" err="1">
                <a:latin typeface="+mn-lt"/>
                <a:ea typeface="Jost"/>
                <a:cs typeface="Jost"/>
                <a:sym typeface="Jost"/>
              </a:rPr>
              <a:t>phương</a:t>
            </a:r>
            <a:r>
              <a:rPr lang="en-US" sz="2400">
                <a:latin typeface="+mn-lt"/>
                <a:ea typeface="Jost"/>
                <a:cs typeface="Jost"/>
                <a:sym typeface="Jost"/>
              </a:rPr>
              <a:t> </a:t>
            </a:r>
            <a:r>
              <a:rPr lang="en-US" sz="2400" err="1">
                <a:latin typeface="+mn-lt"/>
                <a:ea typeface="Jost"/>
                <a:cs typeface="Jost"/>
                <a:sym typeface="Jost"/>
              </a:rPr>
              <a:t>trình</a:t>
            </a:r>
            <a:r>
              <a:rPr lang="en-US" sz="2400">
                <a:latin typeface="+mn-lt"/>
                <a:ea typeface="Jost"/>
                <a:cs typeface="Jost"/>
                <a:sym typeface="Jost"/>
              </a:rPr>
              <a:t> </a:t>
            </a:r>
            <a:r>
              <a:rPr lang="en-US" sz="2400" err="1">
                <a:latin typeface="+mn-lt"/>
                <a:ea typeface="Jost"/>
                <a:cs typeface="Jost"/>
                <a:sym typeface="Jost"/>
              </a:rPr>
              <a:t>hồi</a:t>
            </a:r>
            <a:r>
              <a:rPr lang="en-US" sz="2400">
                <a:latin typeface="+mn-lt"/>
                <a:ea typeface="Jost"/>
                <a:cs typeface="Jost"/>
                <a:sym typeface="Jost"/>
              </a:rPr>
              <a:t> </a:t>
            </a:r>
            <a:r>
              <a:rPr lang="en-US" sz="2400" err="1">
                <a:latin typeface="+mn-lt"/>
                <a:ea typeface="Jost"/>
                <a:cs typeface="Jost"/>
                <a:sym typeface="Jost"/>
              </a:rPr>
              <a:t>quy</a:t>
            </a:r>
            <a:r>
              <a:rPr lang="en-US" sz="2400">
                <a:latin typeface="+mn-lt"/>
                <a:ea typeface="Jost"/>
                <a:cs typeface="Jost"/>
                <a:sym typeface="Jost"/>
              </a:rPr>
              <a:t> </a:t>
            </a:r>
            <a:r>
              <a:rPr lang="en-US" sz="2400" err="1">
                <a:latin typeface="+mn-lt"/>
                <a:ea typeface="Jost"/>
                <a:cs typeface="Jost"/>
                <a:sym typeface="Jost"/>
              </a:rPr>
              <a:t>tuyến</a:t>
            </a:r>
            <a:r>
              <a:rPr lang="en-US" sz="2400">
                <a:latin typeface="+mn-lt"/>
                <a:ea typeface="Jost"/>
                <a:cs typeface="Jost"/>
                <a:sym typeface="Jost"/>
              </a:rPr>
              <a:t> </a:t>
            </a:r>
            <a:r>
              <a:rPr lang="en-US" sz="2400" err="1">
                <a:latin typeface="+mn-lt"/>
                <a:ea typeface="Jost"/>
                <a:cs typeface="Jost"/>
                <a:sym typeface="Jost"/>
              </a:rPr>
              <a:t>tính</a:t>
            </a:r>
            <a:r>
              <a:rPr lang="en-US" sz="2400">
                <a:latin typeface="+mn-lt"/>
                <a:ea typeface="Jost"/>
                <a:cs typeface="Jost"/>
                <a:sym typeface="Jost"/>
              </a:rPr>
              <a:t>.</a:t>
            </a:r>
          </a:p>
          <a:p>
            <a:pPr algn="just">
              <a:lnSpc>
                <a:spcPct val="114000"/>
              </a:lnSpc>
            </a:pPr>
            <a:r>
              <a:rPr lang="en-US" sz="2400" err="1">
                <a:latin typeface="+mn-lt"/>
                <a:ea typeface="Jost"/>
                <a:cs typeface="Jost"/>
                <a:sym typeface="Jost"/>
              </a:rPr>
              <a:t>Hệ</a:t>
            </a:r>
            <a:r>
              <a:rPr lang="en-US" sz="2400">
                <a:latin typeface="+mn-lt"/>
                <a:ea typeface="Jost"/>
                <a:cs typeface="Jost"/>
                <a:sym typeface="Jost"/>
              </a:rPr>
              <a:t> </a:t>
            </a:r>
            <a:r>
              <a:rPr lang="en-US" sz="2400" err="1">
                <a:latin typeface="+mn-lt"/>
                <a:ea typeface="Jost"/>
                <a:cs typeface="Jost"/>
                <a:sym typeface="Jost"/>
              </a:rPr>
              <a:t>số</a:t>
            </a:r>
            <a:r>
              <a:rPr lang="en-US" sz="2400">
                <a:latin typeface="+mn-lt"/>
                <a:ea typeface="Jost"/>
                <a:cs typeface="Jost"/>
                <a:sym typeface="Jost"/>
              </a:rPr>
              <a:t> </a:t>
            </a:r>
            <a:r>
              <a:rPr lang="en-US" sz="2400" err="1">
                <a:latin typeface="+mn-lt"/>
                <a:ea typeface="Jost"/>
                <a:cs typeface="Jost"/>
                <a:sym typeface="Jost"/>
              </a:rPr>
              <a:t>này</a:t>
            </a:r>
            <a:r>
              <a:rPr lang="en-US" sz="2400">
                <a:latin typeface="+mn-lt"/>
                <a:ea typeface="Jost"/>
                <a:cs typeface="Jost"/>
                <a:sym typeface="Jost"/>
              </a:rPr>
              <a:t> </a:t>
            </a:r>
            <a:r>
              <a:rPr lang="en-US" sz="2400" err="1">
                <a:latin typeface="+mn-lt"/>
                <a:ea typeface="Jost"/>
                <a:cs typeface="Jost"/>
                <a:sym typeface="Jost"/>
              </a:rPr>
              <a:t>cho</a:t>
            </a:r>
            <a:r>
              <a:rPr lang="en-US" sz="2400">
                <a:latin typeface="+mn-lt"/>
                <a:ea typeface="Jost"/>
                <a:cs typeface="Jost"/>
                <a:sym typeface="Jost"/>
              </a:rPr>
              <a:t> </a:t>
            </a:r>
            <a:r>
              <a:rPr lang="en-US" sz="2400" err="1">
                <a:latin typeface="+mn-lt"/>
                <a:ea typeface="Jost"/>
                <a:cs typeface="Jost"/>
                <a:sym typeface="Jost"/>
              </a:rPr>
              <a:t>biết</a:t>
            </a:r>
            <a:r>
              <a:rPr lang="en-US" sz="2400">
                <a:latin typeface="+mn-lt"/>
                <a:ea typeface="Jost"/>
                <a:cs typeface="Jost"/>
                <a:sym typeface="Jost"/>
              </a:rPr>
              <a:t> </a:t>
            </a:r>
            <a:r>
              <a:rPr lang="en-US" sz="2400" i="1" err="1">
                <a:solidFill>
                  <a:schemeClr val="accent3">
                    <a:lumMod val="50000"/>
                  </a:schemeClr>
                </a:solidFill>
                <a:latin typeface="+mn-lt"/>
                <a:ea typeface="Jost"/>
                <a:cs typeface="Jost"/>
                <a:sym typeface="Jost"/>
              </a:rPr>
              <a:t>mức</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độ</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biến</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độc</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lập</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đóng</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góp</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vào</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sự</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biến</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động</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của</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biến</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phụ</a:t>
            </a:r>
            <a:r>
              <a:rPr lang="en-US" sz="2400" i="1">
                <a:solidFill>
                  <a:schemeClr val="accent3">
                    <a:lumMod val="50000"/>
                  </a:schemeClr>
                </a:solidFill>
                <a:latin typeface="+mn-lt"/>
                <a:ea typeface="Jost"/>
                <a:cs typeface="Jost"/>
                <a:sym typeface="Jost"/>
              </a:rPr>
              <a:t> </a:t>
            </a:r>
            <a:r>
              <a:rPr lang="en-US" sz="2400" i="1" err="1">
                <a:solidFill>
                  <a:schemeClr val="accent3">
                    <a:lumMod val="50000"/>
                  </a:schemeClr>
                </a:solidFill>
                <a:latin typeface="+mn-lt"/>
                <a:ea typeface="Jost"/>
                <a:cs typeface="Jost"/>
                <a:sym typeface="Jost"/>
              </a:rPr>
              <a:t>thuộc</a:t>
            </a:r>
            <a:r>
              <a:rPr lang="en-US" sz="2400" i="1">
                <a:solidFill>
                  <a:schemeClr val="accent3">
                    <a:lumMod val="50000"/>
                  </a:schemeClr>
                </a:solidFill>
                <a:latin typeface="+mn-lt"/>
                <a:ea typeface="Jost"/>
                <a:cs typeface="Jost"/>
                <a:sym typeface="Jost"/>
              </a:rPr>
              <a:t>.</a:t>
            </a:r>
          </a:p>
          <a:p>
            <a:pPr marL="0" lvl="0" indent="0" algn="just" rtl="0">
              <a:lnSpc>
                <a:spcPct val="114000"/>
              </a:lnSpc>
              <a:spcBef>
                <a:spcPts val="0"/>
              </a:spcBef>
              <a:spcAft>
                <a:spcPts val="0"/>
              </a:spcAft>
              <a:buNone/>
            </a:pPr>
            <a:endParaRPr lang="en-US" sz="2400">
              <a:latin typeface="+mn-lt"/>
              <a:ea typeface="Jost"/>
              <a:cs typeface="Jost"/>
              <a:sym typeface="Jost"/>
            </a:endParaRPr>
          </a:p>
        </p:txBody>
      </p:sp>
      <p:sp>
        <p:nvSpPr>
          <p:cNvPr id="6" name="Google Shape;924;p37">
            <a:extLst>
              <a:ext uri="{FF2B5EF4-FFF2-40B4-BE49-F238E27FC236}">
                <a16:creationId xmlns:a16="http://schemas.microsoft.com/office/drawing/2014/main" id="{F161430F-1C23-0113-1F5D-E85B0019D1D5}"/>
              </a:ext>
            </a:extLst>
          </p:cNvPr>
          <p:cNvSpPr txBox="1">
            <a:spLocks/>
          </p:cNvSpPr>
          <p:nvPr/>
        </p:nvSpPr>
        <p:spPr>
          <a:xfrm>
            <a:off x="872400" y="560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
        <p:nvSpPr>
          <p:cNvPr id="7" name="Google Shape;924;p37">
            <a:extLst>
              <a:ext uri="{FF2B5EF4-FFF2-40B4-BE49-F238E27FC236}">
                <a16:creationId xmlns:a16="http://schemas.microsoft.com/office/drawing/2014/main" id="{4F27E056-6982-43FC-4EFB-5ABCD59C75EF}"/>
              </a:ext>
            </a:extLst>
          </p:cNvPr>
          <p:cNvSpPr txBox="1">
            <a:spLocks noGrp="1"/>
          </p:cNvSpPr>
          <p:nvPr>
            <p:ph type="title"/>
          </p:nvPr>
        </p:nvSpPr>
        <p:spPr>
          <a:xfrm>
            <a:off x="720725" y="1230948"/>
            <a:ext cx="770255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pPr algn="ctr"/>
            <a:r>
              <a:rPr lang="vi-VN" sz="2400">
                <a:solidFill>
                  <a:schemeClr val="accent4">
                    <a:lumMod val="75000"/>
                  </a:schemeClr>
                </a:solidFill>
                <a:latin typeface="+mn-lt"/>
              </a:rPr>
              <a:t>THIẾT LẬP PHƯƠNG TRÌNH HỒI QUY TUYẾN TÍNH</a:t>
            </a:r>
          </a:p>
        </p:txBody>
      </p:sp>
    </p:spTree>
    <p:extLst>
      <p:ext uri="{BB962C8B-B14F-4D97-AF65-F5344CB8AC3E}">
        <p14:creationId xmlns:p14="http://schemas.microsoft.com/office/powerpoint/2010/main" val="391547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2">
          <a:extLst>
            <a:ext uri="{FF2B5EF4-FFF2-40B4-BE49-F238E27FC236}">
              <a16:creationId xmlns:a16="http://schemas.microsoft.com/office/drawing/2014/main" id="{92D5FF7A-0411-4652-D6B8-226A8CC7613A}"/>
            </a:ext>
          </a:extLst>
        </p:cNvPr>
        <p:cNvGrpSpPr/>
        <p:nvPr/>
      </p:nvGrpSpPr>
      <p:grpSpPr>
        <a:xfrm>
          <a:off x="0" y="0"/>
          <a:ext cx="0" cy="0"/>
          <a:chOff x="0" y="0"/>
          <a:chExt cx="0" cy="0"/>
        </a:xfrm>
      </p:grpSpPr>
      <p:sp>
        <p:nvSpPr>
          <p:cNvPr id="2493" name="Google Shape;2493;p60">
            <a:extLst>
              <a:ext uri="{FF2B5EF4-FFF2-40B4-BE49-F238E27FC236}">
                <a16:creationId xmlns:a16="http://schemas.microsoft.com/office/drawing/2014/main" id="{F311A873-4499-7647-D135-CD3D7767831F}"/>
              </a:ext>
            </a:extLst>
          </p:cNvPr>
          <p:cNvSpPr/>
          <p:nvPr/>
        </p:nvSpPr>
        <p:spPr>
          <a:xfrm rot="10800000" flipH="1">
            <a:off x="5739300" y="-1910699"/>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60">
            <a:extLst>
              <a:ext uri="{FF2B5EF4-FFF2-40B4-BE49-F238E27FC236}">
                <a16:creationId xmlns:a16="http://schemas.microsoft.com/office/drawing/2014/main" id="{C81B1DF2-8CFE-69ED-3D1A-17A7F07AF840}"/>
              </a:ext>
            </a:extLst>
          </p:cNvPr>
          <p:cNvGrpSpPr/>
          <p:nvPr/>
        </p:nvGrpSpPr>
        <p:grpSpPr>
          <a:xfrm rot="10800000" flipH="1">
            <a:off x="805110" y="4243507"/>
            <a:ext cx="7618883" cy="1818699"/>
            <a:chOff x="763035" y="1325969"/>
            <a:chExt cx="7618883" cy="1818699"/>
          </a:xfrm>
        </p:grpSpPr>
        <p:sp>
          <p:nvSpPr>
            <p:cNvPr id="2495" name="Google Shape;2495;p60">
              <a:extLst>
                <a:ext uri="{FF2B5EF4-FFF2-40B4-BE49-F238E27FC236}">
                  <a16:creationId xmlns:a16="http://schemas.microsoft.com/office/drawing/2014/main" id="{81C9A02C-B45C-E916-F211-DE3A0F84ECBC}"/>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6" name="Google Shape;2496;p60">
              <a:extLst>
                <a:ext uri="{FF2B5EF4-FFF2-40B4-BE49-F238E27FC236}">
                  <a16:creationId xmlns:a16="http://schemas.microsoft.com/office/drawing/2014/main" id="{042A26E5-E5F5-8D00-D2AA-2B01E7144F51}"/>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97" name="Google Shape;2497;p60">
            <a:extLst>
              <a:ext uri="{FF2B5EF4-FFF2-40B4-BE49-F238E27FC236}">
                <a16:creationId xmlns:a16="http://schemas.microsoft.com/office/drawing/2014/main" id="{1964878F-9FD6-4E7B-12FF-B384F00C2778}"/>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1.3. Các </a:t>
            </a:r>
            <a:r>
              <a:rPr lang="vi-VN" sz="2800">
                <a:latin typeface="+mn-lt"/>
              </a:rPr>
              <a:t>phương pháp đo lường dữ liệu dòng giao thông</a:t>
            </a:r>
            <a:r>
              <a:rPr lang="en-US" sz="2800">
                <a:latin typeface="+mn-lt"/>
              </a:rPr>
              <a:t> (t.t)</a:t>
            </a:r>
            <a:endParaRPr sz="2800"/>
          </a:p>
        </p:txBody>
      </p:sp>
      <p:sp>
        <p:nvSpPr>
          <p:cNvPr id="2" name="Text Placeholder 1">
            <a:extLst>
              <a:ext uri="{FF2B5EF4-FFF2-40B4-BE49-F238E27FC236}">
                <a16:creationId xmlns:a16="http://schemas.microsoft.com/office/drawing/2014/main" id="{0457A846-DDC0-6276-ADC5-DFCC8FDEAA65}"/>
              </a:ext>
            </a:extLst>
          </p:cNvPr>
          <p:cNvSpPr>
            <a:spLocks noGrp="1"/>
          </p:cNvSpPr>
          <p:nvPr>
            <p:ph type="body" idx="1"/>
          </p:nvPr>
        </p:nvSpPr>
        <p:spPr>
          <a:xfrm>
            <a:off x="577759" y="1425723"/>
            <a:ext cx="4905158" cy="1419300"/>
          </a:xfrm>
        </p:spPr>
        <p:txBody>
          <a:bodyPr/>
          <a:lstStyle/>
          <a:p>
            <a:pPr marL="139700" indent="0" algn="just">
              <a:buNone/>
            </a:pPr>
            <a:r>
              <a:rPr lang="en-US" sz="2200" b="1">
                <a:latin typeface="+mn-lt"/>
              </a:rPr>
              <a:t>1.3.2. </a:t>
            </a:r>
            <a:r>
              <a:rPr lang="vi-VN" sz="2200" b="1">
                <a:effectLst/>
                <a:latin typeface="Arial" panose="020B0604020202020204" pitchFamily="34" charset="0"/>
                <a:ea typeface="Arial" panose="020B0604020202020204" pitchFamily="34" charset="0"/>
              </a:rPr>
              <a:t>Short Section Measurement</a:t>
            </a:r>
            <a:r>
              <a:rPr lang="en-US" sz="2200" b="1">
                <a:latin typeface="+mn-lt"/>
              </a:rPr>
              <a:t>:</a:t>
            </a:r>
          </a:p>
          <a:p>
            <a:pPr algn="just"/>
            <a:r>
              <a:rPr lang="en-US" sz="2000">
                <a:effectLst/>
                <a:latin typeface="+mn-lt"/>
                <a:ea typeface="Arial" panose="020B0604020202020204" pitchFamily="34" charset="0"/>
              </a:rPr>
              <a:t>Đ</a:t>
            </a:r>
            <a:r>
              <a:rPr lang="vi-VN" sz="2000">
                <a:effectLst/>
                <a:latin typeface="+mn-lt"/>
                <a:ea typeface="Arial" panose="020B0604020202020204" pitchFamily="34" charset="0"/>
              </a:rPr>
              <a:t>oạn đường rất ngắn, </a:t>
            </a:r>
            <a:r>
              <a:rPr lang="en-US" sz="2000" err="1">
                <a:effectLst/>
                <a:latin typeface="+mn-lt"/>
                <a:ea typeface="Arial" panose="020B0604020202020204" pitchFamily="34" charset="0"/>
              </a:rPr>
              <a:t>chiều</a:t>
            </a:r>
            <a:r>
              <a:rPr lang="en-US" sz="2000">
                <a:effectLst/>
                <a:latin typeface="+mn-lt"/>
                <a:ea typeface="Arial" panose="020B0604020202020204" pitchFamily="34" charset="0"/>
              </a:rPr>
              <a:t> </a:t>
            </a:r>
            <a:r>
              <a:rPr lang="vi-VN" sz="2000">
                <a:effectLst/>
                <a:latin typeface="+mn-lt"/>
                <a:ea typeface="Arial" panose="020B0604020202020204" pitchFamily="34" charset="0"/>
              </a:rPr>
              <a:t>dài không quá 10m</a:t>
            </a:r>
            <a:endParaRPr lang="en-US" sz="2000">
              <a:effectLst/>
              <a:latin typeface="+mn-lt"/>
              <a:ea typeface="Arial" panose="020B0604020202020204" pitchFamily="34" charset="0"/>
            </a:endParaRPr>
          </a:p>
          <a:p>
            <a:pPr algn="just"/>
            <a:r>
              <a:rPr lang="en-US" sz="2000">
                <a:latin typeface="+mn-lt"/>
              </a:rPr>
              <a:t>T</a:t>
            </a:r>
            <a:r>
              <a:rPr lang="vi-VN" sz="2000">
                <a:latin typeface="+mn-lt"/>
              </a:rPr>
              <a:t>hông số: </a:t>
            </a:r>
            <a:r>
              <a:rPr lang="vi-VN" sz="2000" i="1">
                <a:latin typeface="+mn-lt"/>
              </a:rPr>
              <a:t>lưu lượng, headways, </a:t>
            </a:r>
            <a:br>
              <a:rPr lang="en-US" sz="2000" i="1">
                <a:latin typeface="+mn-lt"/>
              </a:rPr>
            </a:br>
            <a:r>
              <a:rPr lang="vi-VN" sz="2000" i="1">
                <a:latin typeface="+mn-lt"/>
              </a:rPr>
              <a:t>tốc độ</a:t>
            </a:r>
            <a:r>
              <a:rPr lang="en-US" sz="2000" i="1">
                <a:latin typeface="+mn-lt"/>
              </a:rPr>
              <a:t>, </a:t>
            </a:r>
            <a:r>
              <a:rPr lang="vi-VN" sz="2000" i="1">
                <a:latin typeface="+mn-lt"/>
              </a:rPr>
              <a:t>tỷ lệ thời gian chiếm dụng</a:t>
            </a:r>
          </a:p>
          <a:p>
            <a:pPr algn="just"/>
            <a:r>
              <a:rPr lang="vi-VN" sz="2000">
                <a:latin typeface="+mn-lt"/>
              </a:rPr>
              <a:t>Không đo được </a:t>
            </a:r>
            <a:r>
              <a:rPr lang="vi-VN" sz="2000">
                <a:solidFill>
                  <a:srgbClr val="FF0000"/>
                </a:solidFill>
                <a:latin typeface="+mn-lt"/>
              </a:rPr>
              <a:t>trực tiếp </a:t>
            </a:r>
            <a:r>
              <a:rPr lang="vi-VN" sz="2000">
                <a:latin typeface="+mn-lt"/>
              </a:rPr>
              <a:t>mật độ (density)</a:t>
            </a:r>
          </a:p>
          <a:p>
            <a:pPr algn="just"/>
            <a:endParaRPr lang="en-US" sz="2000">
              <a:latin typeface="+mn-lt"/>
            </a:endParaRPr>
          </a:p>
        </p:txBody>
      </p:sp>
      <p:grpSp>
        <p:nvGrpSpPr>
          <p:cNvPr id="2499" name="Google Shape;2499;p60">
            <a:extLst>
              <a:ext uri="{FF2B5EF4-FFF2-40B4-BE49-F238E27FC236}">
                <a16:creationId xmlns:a16="http://schemas.microsoft.com/office/drawing/2014/main" id="{513E1CDC-5FBA-16BD-C4DE-0F10BCF7486B}"/>
              </a:ext>
            </a:extLst>
          </p:cNvPr>
          <p:cNvGrpSpPr/>
          <p:nvPr/>
        </p:nvGrpSpPr>
        <p:grpSpPr>
          <a:xfrm rot="10301498">
            <a:off x="2365213" y="4970789"/>
            <a:ext cx="146305" cy="261938"/>
            <a:chOff x="7419591" y="3612333"/>
            <a:chExt cx="146306" cy="261940"/>
          </a:xfrm>
        </p:grpSpPr>
        <p:sp>
          <p:nvSpPr>
            <p:cNvPr id="2500" name="Google Shape;2500;p60">
              <a:extLst>
                <a:ext uri="{FF2B5EF4-FFF2-40B4-BE49-F238E27FC236}">
                  <a16:creationId xmlns:a16="http://schemas.microsoft.com/office/drawing/2014/main" id="{9F0DE230-29B6-799C-DFFE-F129A0801F7F}"/>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1" name="Google Shape;2501;p60">
              <a:extLst>
                <a:ext uri="{FF2B5EF4-FFF2-40B4-BE49-F238E27FC236}">
                  <a16:creationId xmlns:a16="http://schemas.microsoft.com/office/drawing/2014/main" id="{FA6F48F8-5544-07D6-ABF4-9EBC391C65CF}"/>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2" name="Google Shape;2502;p60">
              <a:extLst>
                <a:ext uri="{FF2B5EF4-FFF2-40B4-BE49-F238E27FC236}">
                  <a16:creationId xmlns:a16="http://schemas.microsoft.com/office/drawing/2014/main" id="{52F7903B-2A70-2077-C16F-DA64A3F01668}"/>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3" name="Google Shape;2503;p60">
              <a:extLst>
                <a:ext uri="{FF2B5EF4-FFF2-40B4-BE49-F238E27FC236}">
                  <a16:creationId xmlns:a16="http://schemas.microsoft.com/office/drawing/2014/main" id="{6454E09F-EBAD-861F-7A1A-194E993B9424}"/>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60">
              <a:extLst>
                <a:ext uri="{FF2B5EF4-FFF2-40B4-BE49-F238E27FC236}">
                  <a16:creationId xmlns:a16="http://schemas.microsoft.com/office/drawing/2014/main" id="{A917E711-DCB7-5A97-0F1A-DC2965D69FC4}"/>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5" name="Google Shape;2505;p60">
              <a:extLst>
                <a:ext uri="{FF2B5EF4-FFF2-40B4-BE49-F238E27FC236}">
                  <a16:creationId xmlns:a16="http://schemas.microsoft.com/office/drawing/2014/main" id="{075F402A-28FC-C136-E8F0-DD2E4762F7F2}"/>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6" name="Google Shape;2506;p60">
              <a:extLst>
                <a:ext uri="{FF2B5EF4-FFF2-40B4-BE49-F238E27FC236}">
                  <a16:creationId xmlns:a16="http://schemas.microsoft.com/office/drawing/2014/main" id="{4FBA88F1-6E1F-FB74-F077-B00D1F212895}"/>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7" name="Google Shape;2507;p60">
              <a:extLst>
                <a:ext uri="{FF2B5EF4-FFF2-40B4-BE49-F238E27FC236}">
                  <a16:creationId xmlns:a16="http://schemas.microsoft.com/office/drawing/2014/main" id="{1FA42356-2CA9-096A-6427-12B2CAF44E74}"/>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8" name="Google Shape;2508;p60">
              <a:extLst>
                <a:ext uri="{FF2B5EF4-FFF2-40B4-BE49-F238E27FC236}">
                  <a16:creationId xmlns:a16="http://schemas.microsoft.com/office/drawing/2014/main" id="{720AE499-5272-13AA-5B94-DC63FFE7F50A}"/>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60">
              <a:extLst>
                <a:ext uri="{FF2B5EF4-FFF2-40B4-BE49-F238E27FC236}">
                  <a16:creationId xmlns:a16="http://schemas.microsoft.com/office/drawing/2014/main" id="{2A73272A-379D-1C45-652B-81C6548C763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60">
              <a:extLst>
                <a:ext uri="{FF2B5EF4-FFF2-40B4-BE49-F238E27FC236}">
                  <a16:creationId xmlns:a16="http://schemas.microsoft.com/office/drawing/2014/main" id="{EC065BE7-5521-3688-65A6-F9730DEE637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1" name="Google Shape;2511;p60">
              <a:extLst>
                <a:ext uri="{FF2B5EF4-FFF2-40B4-BE49-F238E27FC236}">
                  <a16:creationId xmlns:a16="http://schemas.microsoft.com/office/drawing/2014/main" id="{7B639E7F-3A51-9587-E6F6-0F333ADD691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2" name="Google Shape;2512;p60">
              <a:extLst>
                <a:ext uri="{FF2B5EF4-FFF2-40B4-BE49-F238E27FC236}">
                  <a16:creationId xmlns:a16="http://schemas.microsoft.com/office/drawing/2014/main" id="{FDBABF9E-2C14-6EDB-DB8F-43FB142068D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3" name="Google Shape;2513;p60">
              <a:extLst>
                <a:ext uri="{FF2B5EF4-FFF2-40B4-BE49-F238E27FC236}">
                  <a16:creationId xmlns:a16="http://schemas.microsoft.com/office/drawing/2014/main" id="{C643FC81-FE62-B77A-418B-9F4EE1142FD1}"/>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4" name="Google Shape;2514;p60">
              <a:extLst>
                <a:ext uri="{FF2B5EF4-FFF2-40B4-BE49-F238E27FC236}">
                  <a16:creationId xmlns:a16="http://schemas.microsoft.com/office/drawing/2014/main" id="{1C21C362-9FB1-72CD-AFF3-60D354610EF4}"/>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5" name="Google Shape;2515;p60">
              <a:extLst>
                <a:ext uri="{FF2B5EF4-FFF2-40B4-BE49-F238E27FC236}">
                  <a16:creationId xmlns:a16="http://schemas.microsoft.com/office/drawing/2014/main" id="{25715137-1BAF-F801-C0B8-ED8628056956}"/>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6" name="Google Shape;2516;p60">
              <a:extLst>
                <a:ext uri="{FF2B5EF4-FFF2-40B4-BE49-F238E27FC236}">
                  <a16:creationId xmlns:a16="http://schemas.microsoft.com/office/drawing/2014/main" id="{3EBC96AA-D72B-8F51-1259-685F74FA672E}"/>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7" name="Google Shape;2517;p60">
              <a:extLst>
                <a:ext uri="{FF2B5EF4-FFF2-40B4-BE49-F238E27FC236}">
                  <a16:creationId xmlns:a16="http://schemas.microsoft.com/office/drawing/2014/main" id="{ABD9D8A1-C492-9124-DBC2-525CFCD757CA}"/>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8" name="Google Shape;2518;p60">
              <a:extLst>
                <a:ext uri="{FF2B5EF4-FFF2-40B4-BE49-F238E27FC236}">
                  <a16:creationId xmlns:a16="http://schemas.microsoft.com/office/drawing/2014/main" id="{C89EB22F-6376-0C37-32CA-4747EDECFBD0}"/>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9" name="Google Shape;2519;p60">
              <a:extLst>
                <a:ext uri="{FF2B5EF4-FFF2-40B4-BE49-F238E27FC236}">
                  <a16:creationId xmlns:a16="http://schemas.microsoft.com/office/drawing/2014/main" id="{A41C2C69-9D22-097E-56FA-897F50F978EA}"/>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0" name="Google Shape;2520;p60">
              <a:extLst>
                <a:ext uri="{FF2B5EF4-FFF2-40B4-BE49-F238E27FC236}">
                  <a16:creationId xmlns:a16="http://schemas.microsoft.com/office/drawing/2014/main" id="{CD006CC4-A656-5CD6-95C7-73711EBAA489}"/>
                </a:ext>
              </a:extLst>
            </p:cNvPr>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1" name="Google Shape;2521;p60">
              <a:extLst>
                <a:ext uri="{FF2B5EF4-FFF2-40B4-BE49-F238E27FC236}">
                  <a16:creationId xmlns:a16="http://schemas.microsoft.com/office/drawing/2014/main" id="{59C1E187-B9DA-8B37-5293-39DF66FAEFC0}"/>
                </a:ext>
              </a:extLst>
            </p:cNvPr>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22" name="Google Shape;2522;p60">
            <a:extLst>
              <a:ext uri="{FF2B5EF4-FFF2-40B4-BE49-F238E27FC236}">
                <a16:creationId xmlns:a16="http://schemas.microsoft.com/office/drawing/2014/main" id="{15F46ADC-12BE-B737-CA7A-3276B493152B}"/>
              </a:ext>
            </a:extLst>
          </p:cNvPr>
          <p:cNvGrpSpPr/>
          <p:nvPr/>
        </p:nvGrpSpPr>
        <p:grpSpPr>
          <a:xfrm rot="5400000">
            <a:off x="4493711" y="4288249"/>
            <a:ext cx="156577" cy="280328"/>
            <a:chOff x="7419591" y="3612333"/>
            <a:chExt cx="146306" cy="261940"/>
          </a:xfrm>
        </p:grpSpPr>
        <p:sp>
          <p:nvSpPr>
            <p:cNvPr id="2523" name="Google Shape;2523;p60">
              <a:extLst>
                <a:ext uri="{FF2B5EF4-FFF2-40B4-BE49-F238E27FC236}">
                  <a16:creationId xmlns:a16="http://schemas.microsoft.com/office/drawing/2014/main" id="{85A16DE2-8988-FDC2-D5A1-7A4383E77D91}"/>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4" name="Google Shape;2524;p60">
              <a:extLst>
                <a:ext uri="{FF2B5EF4-FFF2-40B4-BE49-F238E27FC236}">
                  <a16:creationId xmlns:a16="http://schemas.microsoft.com/office/drawing/2014/main" id="{78340257-6316-EFFB-48D5-83B518FDDE7A}"/>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5" name="Google Shape;2525;p60">
              <a:extLst>
                <a:ext uri="{FF2B5EF4-FFF2-40B4-BE49-F238E27FC236}">
                  <a16:creationId xmlns:a16="http://schemas.microsoft.com/office/drawing/2014/main" id="{9293B52E-B842-F38E-8FC8-7BEF969BC810}"/>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6" name="Google Shape;2526;p60">
              <a:extLst>
                <a:ext uri="{FF2B5EF4-FFF2-40B4-BE49-F238E27FC236}">
                  <a16:creationId xmlns:a16="http://schemas.microsoft.com/office/drawing/2014/main" id="{B9D75F35-5DAE-509D-C4A6-D40229C176E6}"/>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7" name="Google Shape;2527;p60">
              <a:extLst>
                <a:ext uri="{FF2B5EF4-FFF2-40B4-BE49-F238E27FC236}">
                  <a16:creationId xmlns:a16="http://schemas.microsoft.com/office/drawing/2014/main" id="{5A3C088B-27A7-2CB1-E3D5-58A2697D63B1}"/>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8" name="Google Shape;2528;p60">
              <a:extLst>
                <a:ext uri="{FF2B5EF4-FFF2-40B4-BE49-F238E27FC236}">
                  <a16:creationId xmlns:a16="http://schemas.microsoft.com/office/drawing/2014/main" id="{AB8D95B0-16C5-1639-C224-CE7E10592B62}"/>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9" name="Google Shape;2529;p60">
              <a:extLst>
                <a:ext uri="{FF2B5EF4-FFF2-40B4-BE49-F238E27FC236}">
                  <a16:creationId xmlns:a16="http://schemas.microsoft.com/office/drawing/2014/main" id="{BA3E0DDA-4A3D-3ECF-BF1D-BDB290BB53CE}"/>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0" name="Google Shape;2530;p60">
              <a:extLst>
                <a:ext uri="{FF2B5EF4-FFF2-40B4-BE49-F238E27FC236}">
                  <a16:creationId xmlns:a16="http://schemas.microsoft.com/office/drawing/2014/main" id="{C423CBC5-3487-FDB9-19B6-532847D45AF3}"/>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1" name="Google Shape;2531;p60">
              <a:extLst>
                <a:ext uri="{FF2B5EF4-FFF2-40B4-BE49-F238E27FC236}">
                  <a16:creationId xmlns:a16="http://schemas.microsoft.com/office/drawing/2014/main" id="{6541CF24-BD52-19F9-F6F9-1A6228AE65BE}"/>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2" name="Google Shape;2532;p60">
              <a:extLst>
                <a:ext uri="{FF2B5EF4-FFF2-40B4-BE49-F238E27FC236}">
                  <a16:creationId xmlns:a16="http://schemas.microsoft.com/office/drawing/2014/main" id="{AAC68C65-571F-C122-BAF3-225D48F230C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3" name="Google Shape;2533;p60">
              <a:extLst>
                <a:ext uri="{FF2B5EF4-FFF2-40B4-BE49-F238E27FC236}">
                  <a16:creationId xmlns:a16="http://schemas.microsoft.com/office/drawing/2014/main" id="{E80CBE61-274E-FCC4-EA9C-078DD864EB6F}"/>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4" name="Google Shape;2534;p60">
              <a:extLst>
                <a:ext uri="{FF2B5EF4-FFF2-40B4-BE49-F238E27FC236}">
                  <a16:creationId xmlns:a16="http://schemas.microsoft.com/office/drawing/2014/main" id="{BC937EC8-4715-DE9F-B80A-8811C8FE0F84}"/>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5" name="Google Shape;2535;p60">
              <a:extLst>
                <a:ext uri="{FF2B5EF4-FFF2-40B4-BE49-F238E27FC236}">
                  <a16:creationId xmlns:a16="http://schemas.microsoft.com/office/drawing/2014/main" id="{47AFACDF-6013-3872-5855-9D7CF57BD2C7}"/>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6" name="Google Shape;2536;p60">
              <a:extLst>
                <a:ext uri="{FF2B5EF4-FFF2-40B4-BE49-F238E27FC236}">
                  <a16:creationId xmlns:a16="http://schemas.microsoft.com/office/drawing/2014/main" id="{088539BC-E86E-7CEE-5895-BE9B0D11D559}"/>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7" name="Google Shape;2537;p60">
              <a:extLst>
                <a:ext uri="{FF2B5EF4-FFF2-40B4-BE49-F238E27FC236}">
                  <a16:creationId xmlns:a16="http://schemas.microsoft.com/office/drawing/2014/main" id="{502236B8-5F0D-CCBC-3B43-D9E40DE78C43}"/>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8" name="Google Shape;2538;p60">
              <a:extLst>
                <a:ext uri="{FF2B5EF4-FFF2-40B4-BE49-F238E27FC236}">
                  <a16:creationId xmlns:a16="http://schemas.microsoft.com/office/drawing/2014/main" id="{8E8DD57E-BE78-2E01-7276-1BDF815E04CF}"/>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9" name="Google Shape;2539;p60">
              <a:extLst>
                <a:ext uri="{FF2B5EF4-FFF2-40B4-BE49-F238E27FC236}">
                  <a16:creationId xmlns:a16="http://schemas.microsoft.com/office/drawing/2014/main" id="{F05C8AE9-2A21-B1B5-B8D1-9BA6538A0063}"/>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0" name="Google Shape;2540;p60">
              <a:extLst>
                <a:ext uri="{FF2B5EF4-FFF2-40B4-BE49-F238E27FC236}">
                  <a16:creationId xmlns:a16="http://schemas.microsoft.com/office/drawing/2014/main" id="{86C7204D-9BBB-37B2-8759-36FE69B35065}"/>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1" name="Google Shape;2541;p60">
              <a:extLst>
                <a:ext uri="{FF2B5EF4-FFF2-40B4-BE49-F238E27FC236}">
                  <a16:creationId xmlns:a16="http://schemas.microsoft.com/office/drawing/2014/main" id="{83237066-DD70-4343-33CA-D67A68788657}"/>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2" name="Google Shape;2542;p60">
              <a:extLst>
                <a:ext uri="{FF2B5EF4-FFF2-40B4-BE49-F238E27FC236}">
                  <a16:creationId xmlns:a16="http://schemas.microsoft.com/office/drawing/2014/main" id="{8BE54896-F81B-3FFC-39FB-0552EB5C2986}"/>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3" name="Google Shape;2543;p60">
              <a:extLst>
                <a:ext uri="{FF2B5EF4-FFF2-40B4-BE49-F238E27FC236}">
                  <a16:creationId xmlns:a16="http://schemas.microsoft.com/office/drawing/2014/main" id="{633C8A71-35C8-8472-409F-AA6E203C5DDE}"/>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4" name="Google Shape;2544;p60">
              <a:extLst>
                <a:ext uri="{FF2B5EF4-FFF2-40B4-BE49-F238E27FC236}">
                  <a16:creationId xmlns:a16="http://schemas.microsoft.com/office/drawing/2014/main" id="{29E8DF05-44E4-74F1-F5AB-1CBAA60D578D}"/>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image50.png" descr="A close-up of a person's face&#10;&#10;AI-generated content may be incorrect.">
            <a:extLst>
              <a:ext uri="{FF2B5EF4-FFF2-40B4-BE49-F238E27FC236}">
                <a16:creationId xmlns:a16="http://schemas.microsoft.com/office/drawing/2014/main" id="{932AFAA3-FBEE-46FE-4E6C-DA6B29679D0C}"/>
              </a:ext>
            </a:extLst>
          </p:cNvPr>
          <p:cNvPicPr/>
          <p:nvPr/>
        </p:nvPicPr>
        <p:blipFill>
          <a:blip r:embed="rId3"/>
          <a:srcRect l="58061" t="23310" r="4298" b="5632"/>
          <a:stretch/>
        </p:blipFill>
        <p:spPr>
          <a:xfrm>
            <a:off x="5495659" y="2748058"/>
            <a:ext cx="3323465" cy="1925393"/>
          </a:xfrm>
          <a:prstGeom prst="rect">
            <a:avLst/>
          </a:prstGeom>
          <a:ln>
            <a:noFill/>
          </a:ln>
          <a:effectLst>
            <a:outerShdw blurRad="292100" dist="139700" dir="2700000" algn="tl" rotWithShape="0">
              <a:srgbClr val="333333">
                <a:alpha val="65000"/>
              </a:srgbClr>
            </a:outerShdw>
          </a:effectLst>
        </p:spPr>
      </p:pic>
      <p:pic>
        <p:nvPicPr>
          <p:cNvPr id="7" name="image50.png" descr="A close-up of a person's face&#10;&#10;AI-generated content may be incorrect.">
            <a:extLst>
              <a:ext uri="{FF2B5EF4-FFF2-40B4-BE49-F238E27FC236}">
                <a16:creationId xmlns:a16="http://schemas.microsoft.com/office/drawing/2014/main" id="{3F739CBD-1EEE-92E6-897D-BD55F2E9341A}"/>
              </a:ext>
            </a:extLst>
          </p:cNvPr>
          <p:cNvPicPr/>
          <p:nvPr/>
        </p:nvPicPr>
        <p:blipFill>
          <a:blip r:embed="rId3"/>
          <a:srcRect l="7452" t="48019" r="58155" b="5633"/>
          <a:stretch/>
        </p:blipFill>
        <p:spPr>
          <a:xfrm>
            <a:off x="5482917" y="1152454"/>
            <a:ext cx="3323465" cy="1419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3740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42B77D49-A822-C8D2-68C1-6D0E8EECD49F}"/>
            </a:ext>
          </a:extLst>
        </p:cNvPr>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3C5F140-9AA4-743E-D946-0D37C0CF36B7}"/>
              </a:ext>
            </a:extLst>
          </p:cNvPr>
          <p:cNvGraphicFramePr>
            <a:graphicFrameLocks noChangeAspect="1"/>
          </p:cNvGraphicFramePr>
          <p:nvPr>
            <p:extLst>
              <p:ext uri="{D42A27DB-BD31-4B8C-83A1-F6EECF244321}">
                <p14:modId xmlns:p14="http://schemas.microsoft.com/office/powerpoint/2010/main" val="3439556422"/>
              </p:ext>
            </p:extLst>
          </p:nvPr>
        </p:nvGraphicFramePr>
        <p:xfrm>
          <a:off x="1308100" y="1971829"/>
          <a:ext cx="2237895" cy="1134910"/>
        </p:xfrm>
        <a:graphic>
          <a:graphicData uri="http://schemas.openxmlformats.org/presentationml/2006/ole">
            <mc:AlternateContent xmlns:mc="http://schemas.openxmlformats.org/markup-compatibility/2006">
              <mc:Choice xmlns:v="urn:schemas-microsoft-com:vml" Requires="v">
                <p:oleObj name="Equation" r:id="rId3" imgW="876240" imgH="444240" progId="Equation.DSMT4">
                  <p:embed/>
                </p:oleObj>
              </mc:Choice>
              <mc:Fallback>
                <p:oleObj name="Equation" r:id="rId3" imgW="876240" imgH="444240" progId="Equation.DSMT4">
                  <p:embed/>
                  <p:pic>
                    <p:nvPicPr>
                      <p:cNvPr id="3" name="Object 2">
                        <a:extLst>
                          <a:ext uri="{FF2B5EF4-FFF2-40B4-BE49-F238E27FC236}">
                            <a16:creationId xmlns:a16="http://schemas.microsoft.com/office/drawing/2014/main" id="{13C5F140-9AA4-743E-D946-0D37C0CF36B7}"/>
                          </a:ext>
                        </a:extLst>
                      </p:cNvPr>
                      <p:cNvPicPr/>
                      <p:nvPr/>
                    </p:nvPicPr>
                    <p:blipFill>
                      <a:blip r:embed="rId4"/>
                      <a:stretch>
                        <a:fillRect/>
                      </a:stretch>
                    </p:blipFill>
                    <p:spPr>
                      <a:xfrm>
                        <a:off x="1308100" y="1971829"/>
                        <a:ext cx="2237895" cy="1134910"/>
                      </a:xfrm>
                      <a:prstGeom prst="rect">
                        <a:avLst/>
                      </a:prstGeom>
                    </p:spPr>
                  </p:pic>
                </p:oleObj>
              </mc:Fallback>
            </mc:AlternateContent>
          </a:graphicData>
        </a:graphic>
      </p:graphicFrame>
      <p:sp>
        <p:nvSpPr>
          <p:cNvPr id="5" name="Google Shape;925;p37">
            <a:extLst>
              <a:ext uri="{FF2B5EF4-FFF2-40B4-BE49-F238E27FC236}">
                <a16:creationId xmlns:a16="http://schemas.microsoft.com/office/drawing/2014/main" id="{0EF56724-95A2-50AC-2461-EF9FAB6B1167}"/>
              </a:ext>
            </a:extLst>
          </p:cNvPr>
          <p:cNvSpPr txBox="1"/>
          <p:nvPr/>
        </p:nvSpPr>
        <p:spPr>
          <a:xfrm>
            <a:off x="964015" y="3171672"/>
            <a:ext cx="7580905" cy="1483790"/>
          </a:xfrm>
          <a:prstGeom prst="rect">
            <a:avLst/>
          </a:prstGeom>
          <a:noFill/>
          <a:ln>
            <a:noFill/>
          </a:ln>
        </p:spPr>
        <p:txBody>
          <a:bodyPr spcFirstLastPara="1" wrap="square" lIns="91425" tIns="91425" rIns="91425" bIns="91425" anchor="t" anchorCtr="0">
            <a:noAutofit/>
          </a:bodyPr>
          <a:lstStyle/>
          <a:p>
            <a:pPr marL="342900" lvl="0" indent="-342900" algn="just" rtl="0">
              <a:lnSpc>
                <a:spcPct val="114000"/>
              </a:lnSpc>
              <a:spcBef>
                <a:spcPts val="0"/>
              </a:spcBef>
              <a:spcAft>
                <a:spcPts val="0"/>
              </a:spcAft>
              <a:buFont typeface="Arial" panose="020B0604020202020204" pitchFamily="34" charset="0"/>
              <a:buChar char="•"/>
            </a:pPr>
            <a:r>
              <a:rPr lang="en-US" sz="2400" b="1" i="1">
                <a:solidFill>
                  <a:schemeClr val="tx1"/>
                </a:solidFill>
                <a:latin typeface="+mn-lt"/>
                <a:ea typeface="Jost"/>
                <a:cs typeface="Jost"/>
                <a:sym typeface="Jost"/>
              </a:rPr>
              <a:t>R</a:t>
            </a:r>
            <a:r>
              <a:rPr lang="en-US" sz="2400" b="1" i="1" baseline="30000">
                <a:solidFill>
                  <a:schemeClr val="tx1"/>
                </a:solidFill>
                <a:latin typeface="+mn-lt"/>
                <a:ea typeface="Jost"/>
                <a:cs typeface="Jost"/>
                <a:sym typeface="Jost"/>
              </a:rPr>
              <a:t>2</a:t>
            </a:r>
            <a:r>
              <a:rPr lang="en-US" sz="2400" baseline="30000">
                <a:solidFill>
                  <a:schemeClr val="tx1"/>
                </a:solidFill>
                <a:latin typeface="+mn-lt"/>
                <a:ea typeface="Jost"/>
                <a:cs typeface="Jost"/>
                <a:sym typeface="Jost"/>
              </a:rPr>
              <a:t>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hệ</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số</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mức</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độ</a:t>
            </a:r>
            <a:r>
              <a:rPr lang="en-US" sz="2400">
                <a:solidFill>
                  <a:schemeClr val="tx1"/>
                </a:solidFill>
                <a:latin typeface="+mn-lt"/>
                <a:ea typeface="Jost"/>
                <a:cs typeface="Jost"/>
                <a:sym typeface="Jost"/>
              </a:rPr>
              <a:t> tin </a:t>
            </a:r>
            <a:r>
              <a:rPr lang="en-US" sz="2400" err="1">
                <a:solidFill>
                  <a:schemeClr val="tx1"/>
                </a:solidFill>
                <a:latin typeface="+mn-lt"/>
                <a:ea typeface="Jost"/>
                <a:cs typeface="Jost"/>
                <a:sym typeface="Jost"/>
              </a:rPr>
              <a:t>cậy</a:t>
            </a:r>
            <a:r>
              <a:rPr lang="en-US" sz="2400">
                <a:solidFill>
                  <a:schemeClr val="tx1"/>
                </a:solidFill>
                <a:latin typeface="+mn-lt"/>
                <a:ea typeface="Jost"/>
                <a:cs typeface="Jost"/>
                <a:sym typeface="Jost"/>
              </a:rPr>
              <a:t>.</a:t>
            </a:r>
          </a:p>
          <a:p>
            <a:pPr marL="342900" lvl="0" indent="-342900" algn="just" rtl="0">
              <a:lnSpc>
                <a:spcPct val="114000"/>
              </a:lnSpc>
              <a:spcBef>
                <a:spcPts val="0"/>
              </a:spcBef>
              <a:spcAft>
                <a:spcPts val="0"/>
              </a:spcAft>
              <a:buFont typeface="Arial" panose="020B0604020202020204" pitchFamily="34" charset="0"/>
              <a:buChar char="•"/>
            </a:pPr>
            <a:r>
              <a:rPr lang="en-US" sz="2400" b="1" i="1" err="1">
                <a:solidFill>
                  <a:schemeClr val="tx1"/>
                </a:solidFill>
                <a:latin typeface="+mn-lt"/>
                <a:ea typeface="Jost"/>
                <a:cs typeface="Jost"/>
                <a:sym typeface="Jost"/>
              </a:rPr>
              <a:t>SS</a:t>
            </a:r>
            <a:r>
              <a:rPr lang="en-US" sz="2400" b="1" i="1" baseline="-25000" err="1">
                <a:solidFill>
                  <a:schemeClr val="tx1"/>
                </a:solidFill>
                <a:latin typeface="+mn-lt"/>
                <a:ea typeface="Jost"/>
                <a:cs typeface="Jost"/>
                <a:sym typeface="Jost"/>
              </a:rPr>
              <a:t>r</a:t>
            </a:r>
            <a:r>
              <a:rPr lang="en-US" sz="2400" b="1" i="1" baseline="-25000">
                <a:solidFill>
                  <a:schemeClr val="tx1"/>
                </a:solidFill>
                <a:latin typeface="+mn-lt"/>
                <a:ea typeface="Jost"/>
                <a:cs typeface="Jost"/>
                <a:sym typeface="Jost"/>
              </a:rPr>
              <a:t>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tổng</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độ</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lệch</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bình</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phương</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sai</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số</a:t>
            </a:r>
            <a:r>
              <a:rPr lang="en-US" sz="2400">
                <a:solidFill>
                  <a:schemeClr val="tx1"/>
                </a:solidFill>
                <a:latin typeface="+mn-lt"/>
                <a:ea typeface="Jost"/>
                <a:cs typeface="Jost"/>
                <a:sym typeface="Jost"/>
              </a:rPr>
              <a:t> (residual).</a:t>
            </a:r>
          </a:p>
          <a:p>
            <a:pPr marL="342900" lvl="0" indent="-342900" algn="just" rtl="0">
              <a:lnSpc>
                <a:spcPct val="114000"/>
              </a:lnSpc>
              <a:spcBef>
                <a:spcPts val="0"/>
              </a:spcBef>
              <a:spcAft>
                <a:spcPts val="0"/>
              </a:spcAft>
              <a:buFont typeface="Arial" panose="020B0604020202020204" pitchFamily="34" charset="0"/>
              <a:buChar char="•"/>
            </a:pPr>
            <a:r>
              <a:rPr lang="en-US" sz="2400" b="1" i="1" err="1">
                <a:solidFill>
                  <a:schemeClr val="tx1"/>
                </a:solidFill>
                <a:latin typeface="+mn-lt"/>
                <a:ea typeface="Jost"/>
                <a:cs typeface="Jost"/>
                <a:sym typeface="Jost"/>
              </a:rPr>
              <a:t>SS</a:t>
            </a:r>
            <a:r>
              <a:rPr lang="en-US" sz="2400" b="1" i="1" baseline="-25000" err="1">
                <a:solidFill>
                  <a:schemeClr val="tx1"/>
                </a:solidFill>
                <a:latin typeface="+mn-lt"/>
                <a:ea typeface="Jost"/>
                <a:cs typeface="Jost"/>
                <a:sym typeface="Jost"/>
              </a:rPr>
              <a:t>y</a:t>
            </a:r>
            <a:r>
              <a:rPr lang="en-US" sz="2400" b="1" i="1">
                <a:solidFill>
                  <a:schemeClr val="tx1"/>
                </a:solidFill>
                <a:latin typeface="+mn-lt"/>
                <a:ea typeface="Jost"/>
                <a:cs typeface="Jost"/>
                <a:sym typeface="Jost"/>
              </a:rPr>
              <a:t> </a:t>
            </a:r>
            <a:r>
              <a:rPr lang="en-US" sz="2400" err="1">
                <a:solidFill>
                  <a:schemeClr val="tx1"/>
                </a:solidFill>
                <a:latin typeface="+mn-lt"/>
                <a:ea typeface="Jost"/>
                <a:cs typeface="Jost"/>
                <a:sym typeface="Jost"/>
              </a:rPr>
              <a:t>là</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tổng</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độ</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lệch</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bình</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phương</a:t>
            </a:r>
            <a:r>
              <a:rPr lang="en-US" sz="2400">
                <a:solidFill>
                  <a:schemeClr val="tx1"/>
                </a:solidFill>
                <a:latin typeface="+mn-lt"/>
                <a:ea typeface="Jost"/>
                <a:cs typeface="Jost"/>
                <a:sym typeface="Jost"/>
              </a:rPr>
              <a:t> </a:t>
            </a:r>
            <a:r>
              <a:rPr lang="en-US" sz="2400" err="1">
                <a:solidFill>
                  <a:schemeClr val="tx1"/>
                </a:solidFill>
                <a:latin typeface="+mn-lt"/>
                <a:ea typeface="Jost"/>
                <a:cs typeface="Jost"/>
                <a:sym typeface="Jost"/>
              </a:rPr>
              <a:t>biến</a:t>
            </a:r>
            <a:r>
              <a:rPr lang="en-US" sz="2400">
                <a:solidFill>
                  <a:schemeClr val="tx1"/>
                </a:solidFill>
                <a:latin typeface="+mn-lt"/>
                <a:ea typeface="Jost"/>
                <a:cs typeface="Jost"/>
                <a:sym typeface="Jost"/>
              </a:rPr>
              <a:t> y.</a:t>
            </a:r>
          </a:p>
        </p:txBody>
      </p:sp>
      <p:graphicFrame>
        <p:nvGraphicFramePr>
          <p:cNvPr id="18" name="Object 17">
            <a:extLst>
              <a:ext uri="{FF2B5EF4-FFF2-40B4-BE49-F238E27FC236}">
                <a16:creationId xmlns:a16="http://schemas.microsoft.com/office/drawing/2014/main" id="{3201830B-3CF8-E93B-73BC-0CCC73FCC177}"/>
              </a:ext>
            </a:extLst>
          </p:cNvPr>
          <p:cNvGraphicFramePr>
            <a:graphicFrameLocks noChangeAspect="1"/>
          </p:cNvGraphicFramePr>
          <p:nvPr>
            <p:extLst>
              <p:ext uri="{D42A27DB-BD31-4B8C-83A1-F6EECF244321}">
                <p14:modId xmlns:p14="http://schemas.microsoft.com/office/powerpoint/2010/main" val="1419062743"/>
              </p:ext>
            </p:extLst>
          </p:nvPr>
        </p:nvGraphicFramePr>
        <p:xfrm>
          <a:off x="3873500" y="1701800"/>
          <a:ext cx="4117975" cy="1514475"/>
        </p:xfrm>
        <a:graphic>
          <a:graphicData uri="http://schemas.openxmlformats.org/presentationml/2006/ole">
            <mc:AlternateContent xmlns:mc="http://schemas.openxmlformats.org/markup-compatibility/2006">
              <mc:Choice xmlns:v="urn:schemas-microsoft-com:vml" Requires="v">
                <p:oleObj name="Equation" r:id="rId5" imgW="1587240" imgH="583920" progId="Equation.DSMT4">
                  <p:embed/>
                </p:oleObj>
              </mc:Choice>
              <mc:Fallback>
                <p:oleObj name="Equation" r:id="rId5" imgW="1587240" imgH="583920" progId="Equation.DSMT4">
                  <p:embed/>
                  <p:pic>
                    <p:nvPicPr>
                      <p:cNvPr id="18" name="Object 17">
                        <a:extLst>
                          <a:ext uri="{FF2B5EF4-FFF2-40B4-BE49-F238E27FC236}">
                            <a16:creationId xmlns:a16="http://schemas.microsoft.com/office/drawing/2014/main" id="{3201830B-3CF8-E93B-73BC-0CCC73FCC177}"/>
                          </a:ext>
                        </a:extLst>
                      </p:cNvPr>
                      <p:cNvPicPr/>
                      <p:nvPr/>
                    </p:nvPicPr>
                    <p:blipFill>
                      <a:blip r:embed="rId6"/>
                      <a:stretch>
                        <a:fillRect/>
                      </a:stretch>
                    </p:blipFill>
                    <p:spPr>
                      <a:xfrm>
                        <a:off x="3873500" y="1701800"/>
                        <a:ext cx="4117975" cy="1514475"/>
                      </a:xfrm>
                      <a:prstGeom prst="rect">
                        <a:avLst/>
                      </a:prstGeom>
                    </p:spPr>
                  </p:pic>
                </p:oleObj>
              </mc:Fallback>
            </mc:AlternateContent>
          </a:graphicData>
        </a:graphic>
      </p:graphicFrame>
      <p:sp>
        <p:nvSpPr>
          <p:cNvPr id="6" name="Google Shape;924;p37">
            <a:extLst>
              <a:ext uri="{FF2B5EF4-FFF2-40B4-BE49-F238E27FC236}">
                <a16:creationId xmlns:a16="http://schemas.microsoft.com/office/drawing/2014/main" id="{560950AE-E245-4EA2-011A-E47A1313B111}"/>
              </a:ext>
            </a:extLst>
          </p:cNvPr>
          <p:cNvSpPr txBox="1">
            <a:spLocks noGrp="1"/>
          </p:cNvSpPr>
          <p:nvPr>
            <p:ph type="title"/>
          </p:nvPr>
        </p:nvSpPr>
        <p:spPr>
          <a:xfrm>
            <a:off x="720725" y="1251268"/>
            <a:ext cx="770255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pPr algn="ctr"/>
            <a:r>
              <a:rPr lang="vi-VN" sz="2400">
                <a:solidFill>
                  <a:schemeClr val="accent4">
                    <a:lumMod val="75000"/>
                  </a:schemeClr>
                </a:solidFill>
                <a:latin typeface="+mn-lt"/>
              </a:rPr>
              <a:t>THIẾT LẬP PHƯƠNG TRÌNH HỒI QUY TUYẾN TÍNH</a:t>
            </a:r>
          </a:p>
        </p:txBody>
      </p:sp>
      <p:sp>
        <p:nvSpPr>
          <p:cNvPr id="7" name="Google Shape;924;p37">
            <a:extLst>
              <a:ext uri="{FF2B5EF4-FFF2-40B4-BE49-F238E27FC236}">
                <a16:creationId xmlns:a16="http://schemas.microsoft.com/office/drawing/2014/main" id="{C09E6B38-6D26-358B-D0B0-C672B80D8A86}"/>
              </a:ext>
            </a:extLst>
          </p:cNvPr>
          <p:cNvSpPr txBox="1">
            <a:spLocks/>
          </p:cNvSpPr>
          <p:nvPr/>
        </p:nvSpPr>
        <p:spPr>
          <a:xfrm>
            <a:off x="872400" y="560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Tree>
    <p:extLst>
      <p:ext uri="{BB962C8B-B14F-4D97-AF65-F5344CB8AC3E}">
        <p14:creationId xmlns:p14="http://schemas.microsoft.com/office/powerpoint/2010/main" val="3943952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6C16234A-2AC5-0B75-FB59-9461F1599831}"/>
            </a:ext>
          </a:extLst>
        </p:cNvPr>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6549526D-8BED-D0D9-51ED-8D7F41DBB5E7}"/>
              </a:ext>
            </a:extLst>
          </p:cNvPr>
          <p:cNvGraphicFramePr>
            <a:graphicFrameLocks noChangeAspect="1"/>
          </p:cNvGraphicFramePr>
          <p:nvPr>
            <p:extLst>
              <p:ext uri="{D42A27DB-BD31-4B8C-83A1-F6EECF244321}">
                <p14:modId xmlns:p14="http://schemas.microsoft.com/office/powerpoint/2010/main" val="202551132"/>
              </p:ext>
            </p:extLst>
          </p:nvPr>
        </p:nvGraphicFramePr>
        <p:xfrm>
          <a:off x="4858111" y="2051273"/>
          <a:ext cx="2418417" cy="1221717"/>
        </p:xfrm>
        <a:graphic>
          <a:graphicData uri="http://schemas.openxmlformats.org/presentationml/2006/ole">
            <mc:AlternateContent xmlns:mc="http://schemas.openxmlformats.org/markup-compatibility/2006">
              <mc:Choice xmlns:v="urn:schemas-microsoft-com:vml" Requires="v">
                <p:oleObj name="Equation" r:id="rId3" imgW="920615" imgH="465307" progId="Equation.DSMT4">
                  <p:embed/>
                </p:oleObj>
              </mc:Choice>
              <mc:Fallback>
                <p:oleObj name="Equation" r:id="rId3" imgW="920615" imgH="465307" progId="Equation.DSMT4">
                  <p:embed/>
                  <p:pic>
                    <p:nvPicPr>
                      <p:cNvPr id="3" name="Object 2">
                        <a:extLst>
                          <a:ext uri="{FF2B5EF4-FFF2-40B4-BE49-F238E27FC236}">
                            <a16:creationId xmlns:a16="http://schemas.microsoft.com/office/drawing/2014/main" id="{6549526D-8BED-D0D9-51ED-8D7F41DBB5E7}"/>
                          </a:ext>
                        </a:extLst>
                      </p:cNvPr>
                      <p:cNvPicPr/>
                      <p:nvPr/>
                    </p:nvPicPr>
                    <p:blipFill>
                      <a:blip r:embed="rId4"/>
                      <a:stretch>
                        <a:fillRect/>
                      </a:stretch>
                    </p:blipFill>
                    <p:spPr>
                      <a:xfrm>
                        <a:off x="4858111" y="2051273"/>
                        <a:ext cx="2418417" cy="1221717"/>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0125DBEB-15CA-D1FD-91BA-069CE311311A}"/>
              </a:ext>
            </a:extLst>
          </p:cNvPr>
          <p:cNvGraphicFramePr>
            <a:graphicFrameLocks noChangeAspect="1"/>
          </p:cNvGraphicFramePr>
          <p:nvPr>
            <p:extLst>
              <p:ext uri="{D42A27DB-BD31-4B8C-83A1-F6EECF244321}">
                <p14:modId xmlns:p14="http://schemas.microsoft.com/office/powerpoint/2010/main" val="3769497303"/>
              </p:ext>
            </p:extLst>
          </p:nvPr>
        </p:nvGraphicFramePr>
        <p:xfrm>
          <a:off x="4858111" y="3346449"/>
          <a:ext cx="3565164" cy="1412070"/>
        </p:xfrm>
        <a:graphic>
          <a:graphicData uri="http://schemas.openxmlformats.org/presentationml/2006/ole">
            <mc:AlternateContent xmlns:mc="http://schemas.openxmlformats.org/markup-compatibility/2006">
              <mc:Choice xmlns:v="urn:schemas-microsoft-com:vml" Requires="v">
                <p:oleObj name="Equation" r:id="rId5" imgW="1374114" imgH="545246" progId="Equation.DSMT4">
                  <p:embed/>
                </p:oleObj>
              </mc:Choice>
              <mc:Fallback>
                <p:oleObj name="Equation" r:id="rId5" imgW="1374114" imgH="545246" progId="Equation.DSMT4">
                  <p:embed/>
                  <p:pic>
                    <p:nvPicPr>
                      <p:cNvPr id="18" name="Object 17">
                        <a:extLst>
                          <a:ext uri="{FF2B5EF4-FFF2-40B4-BE49-F238E27FC236}">
                            <a16:creationId xmlns:a16="http://schemas.microsoft.com/office/drawing/2014/main" id="{0125DBEB-15CA-D1FD-91BA-069CE311311A}"/>
                          </a:ext>
                        </a:extLst>
                      </p:cNvPr>
                      <p:cNvPicPr/>
                      <p:nvPr/>
                    </p:nvPicPr>
                    <p:blipFill>
                      <a:blip r:embed="rId6"/>
                      <a:stretch>
                        <a:fillRect/>
                      </a:stretch>
                    </p:blipFill>
                    <p:spPr>
                      <a:xfrm>
                        <a:off x="4858111" y="3346449"/>
                        <a:ext cx="3565164" cy="141207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B9AC7331-8100-1D28-05FD-C1AEA984E78B}"/>
              </a:ext>
            </a:extLst>
          </p:cNvPr>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contrast="65000"/>
                    </a14:imgEffect>
                  </a14:imgLayer>
                </a14:imgProps>
              </a:ext>
            </a:extLst>
          </a:blip>
          <a:stretch>
            <a:fillRect/>
          </a:stretch>
        </p:blipFill>
        <p:spPr>
          <a:xfrm>
            <a:off x="720725" y="1557421"/>
            <a:ext cx="3903022" cy="3431139"/>
          </a:xfrm>
          <a:prstGeom prst="rect">
            <a:avLst/>
          </a:prstGeom>
        </p:spPr>
      </p:pic>
      <p:sp>
        <p:nvSpPr>
          <p:cNvPr id="6" name="Google Shape;924;p37">
            <a:extLst>
              <a:ext uri="{FF2B5EF4-FFF2-40B4-BE49-F238E27FC236}">
                <a16:creationId xmlns:a16="http://schemas.microsoft.com/office/drawing/2014/main" id="{CC8BC867-A5FC-DF9F-5474-54C4FAFE2280}"/>
              </a:ext>
            </a:extLst>
          </p:cNvPr>
          <p:cNvSpPr txBox="1">
            <a:spLocks noGrp="1"/>
          </p:cNvSpPr>
          <p:nvPr>
            <p:ph type="title"/>
          </p:nvPr>
        </p:nvSpPr>
        <p:spPr>
          <a:xfrm>
            <a:off x="720725" y="1129348"/>
            <a:ext cx="770255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pPr algn="ctr"/>
            <a:r>
              <a:rPr lang="vi-VN" sz="2400">
                <a:solidFill>
                  <a:schemeClr val="accent4">
                    <a:lumMod val="75000"/>
                  </a:schemeClr>
                </a:solidFill>
                <a:latin typeface="+mn-lt"/>
              </a:rPr>
              <a:t>THIẾT LẬP PHƯƠNG TRÌNH HỒI QUY TUYẾN TÍNH</a:t>
            </a:r>
          </a:p>
        </p:txBody>
      </p:sp>
      <p:sp>
        <p:nvSpPr>
          <p:cNvPr id="7" name="Google Shape;924;p37">
            <a:extLst>
              <a:ext uri="{FF2B5EF4-FFF2-40B4-BE49-F238E27FC236}">
                <a16:creationId xmlns:a16="http://schemas.microsoft.com/office/drawing/2014/main" id="{D2316236-EB2C-C1FF-0A4C-DA55B980DCC2}"/>
              </a:ext>
            </a:extLst>
          </p:cNvPr>
          <p:cNvSpPr txBox="1">
            <a:spLocks/>
          </p:cNvSpPr>
          <p:nvPr/>
        </p:nvSpPr>
        <p:spPr>
          <a:xfrm>
            <a:off x="872400" y="560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Tree>
    <p:extLst>
      <p:ext uri="{BB962C8B-B14F-4D97-AF65-F5344CB8AC3E}">
        <p14:creationId xmlns:p14="http://schemas.microsoft.com/office/powerpoint/2010/main" val="1787431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2EB7DECC-B120-972D-C6E5-5A29309238AA}"/>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75FD764-6DA7-7A3C-F9BC-5334A3E3E8D1}"/>
              </a:ext>
            </a:extLst>
          </p:cNvPr>
          <p:cNvGraphicFramePr>
            <a:graphicFrameLocks noGrp="1"/>
          </p:cNvGraphicFramePr>
          <p:nvPr>
            <p:extLst>
              <p:ext uri="{D42A27DB-BD31-4B8C-83A1-F6EECF244321}">
                <p14:modId xmlns:p14="http://schemas.microsoft.com/office/powerpoint/2010/main" val="3379831330"/>
              </p:ext>
            </p:extLst>
          </p:nvPr>
        </p:nvGraphicFramePr>
        <p:xfrm>
          <a:off x="617220" y="1082040"/>
          <a:ext cx="7909560" cy="3054242"/>
        </p:xfrm>
        <a:graphic>
          <a:graphicData uri="http://schemas.openxmlformats.org/drawingml/2006/table">
            <a:tbl>
              <a:tblPr>
                <a:tableStyleId>{2B028199-6666-402C-B164-293E511634D6}</a:tableStyleId>
              </a:tblPr>
              <a:tblGrid>
                <a:gridCol w="996480">
                  <a:extLst>
                    <a:ext uri="{9D8B030D-6E8A-4147-A177-3AD203B41FA5}">
                      <a16:colId xmlns:a16="http://schemas.microsoft.com/office/drawing/2014/main" val="4232835796"/>
                    </a:ext>
                  </a:extLst>
                </a:gridCol>
                <a:gridCol w="996480">
                  <a:extLst>
                    <a:ext uri="{9D8B030D-6E8A-4147-A177-3AD203B41FA5}">
                      <a16:colId xmlns:a16="http://schemas.microsoft.com/office/drawing/2014/main" val="1825608526"/>
                    </a:ext>
                  </a:extLst>
                </a:gridCol>
                <a:gridCol w="1017240">
                  <a:extLst>
                    <a:ext uri="{9D8B030D-6E8A-4147-A177-3AD203B41FA5}">
                      <a16:colId xmlns:a16="http://schemas.microsoft.com/office/drawing/2014/main" val="1714518490"/>
                    </a:ext>
                  </a:extLst>
                </a:gridCol>
                <a:gridCol w="1183320">
                  <a:extLst>
                    <a:ext uri="{9D8B030D-6E8A-4147-A177-3AD203B41FA5}">
                      <a16:colId xmlns:a16="http://schemas.microsoft.com/office/drawing/2014/main" val="2106051838"/>
                    </a:ext>
                  </a:extLst>
                </a:gridCol>
                <a:gridCol w="1141800">
                  <a:extLst>
                    <a:ext uri="{9D8B030D-6E8A-4147-A177-3AD203B41FA5}">
                      <a16:colId xmlns:a16="http://schemas.microsoft.com/office/drawing/2014/main" val="1932734131"/>
                    </a:ext>
                  </a:extLst>
                </a:gridCol>
                <a:gridCol w="996480">
                  <a:extLst>
                    <a:ext uri="{9D8B030D-6E8A-4147-A177-3AD203B41FA5}">
                      <a16:colId xmlns:a16="http://schemas.microsoft.com/office/drawing/2014/main" val="563594609"/>
                    </a:ext>
                  </a:extLst>
                </a:gridCol>
                <a:gridCol w="1577760">
                  <a:extLst>
                    <a:ext uri="{9D8B030D-6E8A-4147-A177-3AD203B41FA5}">
                      <a16:colId xmlns:a16="http://schemas.microsoft.com/office/drawing/2014/main" val="3026965537"/>
                    </a:ext>
                  </a:extLst>
                </a:gridCol>
              </a:tblGrid>
              <a:tr h="640865">
                <a:tc>
                  <a:txBody>
                    <a:bodyPr/>
                    <a:lstStyle/>
                    <a:p>
                      <a:pPr algn="ctr" fontAlgn="b"/>
                      <a:r>
                        <a:rPr lang="en-US" sz="1800" b="1" i="0" u="none" strike="noStrike">
                          <a:solidFill>
                            <a:schemeClr val="tx1"/>
                          </a:solidFill>
                          <a:effectLst/>
                          <a:latin typeface="+mn-lt"/>
                        </a:rPr>
                        <a:t>X</a:t>
                      </a:r>
                    </a:p>
                  </a:txBody>
                  <a:tcPr marL="9525" marR="9525" marT="9525" marB="0" anchor="ctr">
                    <a:solidFill>
                      <a:schemeClr val="accent5">
                        <a:lumMod val="20000"/>
                        <a:lumOff val="80000"/>
                      </a:schemeClr>
                    </a:solidFill>
                  </a:tcPr>
                </a:tc>
                <a:tc>
                  <a:txBody>
                    <a:bodyPr/>
                    <a:lstStyle/>
                    <a:p>
                      <a:pPr algn="ctr" fontAlgn="b"/>
                      <a:r>
                        <a:rPr lang="en-US" sz="1800" b="1" i="0" u="none" strike="noStrike">
                          <a:solidFill>
                            <a:schemeClr val="tx1"/>
                          </a:solidFill>
                          <a:effectLst/>
                          <a:latin typeface="+mn-lt"/>
                        </a:rPr>
                        <a:t>Y</a:t>
                      </a:r>
                    </a:p>
                  </a:txBody>
                  <a:tcPr marL="9525" marR="9525" marT="9525" marB="0" anchor="ctr">
                    <a:solidFill>
                      <a:schemeClr val="accent5">
                        <a:lumMod val="20000"/>
                        <a:lumOff val="80000"/>
                      </a:schemeClr>
                    </a:solidFill>
                  </a:tcPr>
                </a:tc>
                <a:tc>
                  <a:txBody>
                    <a:bodyPr/>
                    <a:lstStyle/>
                    <a:p>
                      <a:pPr algn="ctr" fontAlgn="b"/>
                      <a:endParaRPr lang="en-US" sz="1800" b="0" i="0" u="none" strike="noStrike">
                        <a:solidFill>
                          <a:srgbClr val="000000"/>
                        </a:solidFill>
                        <a:effectLst/>
                        <a:latin typeface="+mn-lt"/>
                      </a:endParaRPr>
                    </a:p>
                  </a:txBody>
                  <a:tcPr marL="9525" marR="9525" marT="9525" marB="0" anchor="ctr">
                    <a:solidFill>
                      <a:schemeClr val="accent5">
                        <a:lumMod val="20000"/>
                        <a:lumOff val="80000"/>
                      </a:schemeClr>
                    </a:solidFill>
                  </a:tcPr>
                </a:tc>
                <a:tc>
                  <a:txBody>
                    <a:bodyPr/>
                    <a:lstStyle/>
                    <a:p>
                      <a:pPr algn="ctr" fontAlgn="b"/>
                      <a:endParaRPr lang="en-US" sz="1800" b="0" i="0" u="none" strike="noStrike">
                        <a:solidFill>
                          <a:srgbClr val="000000"/>
                        </a:solidFill>
                        <a:effectLst/>
                        <a:latin typeface="+mn-lt"/>
                      </a:endParaRPr>
                    </a:p>
                  </a:txBody>
                  <a:tcPr marL="9525" marR="9525" marT="9525" marB="0" anchor="ctr">
                    <a:solidFill>
                      <a:schemeClr val="accent5">
                        <a:lumMod val="20000"/>
                        <a:lumOff val="80000"/>
                      </a:schemeClr>
                    </a:solidFill>
                  </a:tcPr>
                </a:tc>
                <a:tc>
                  <a:txBody>
                    <a:bodyPr/>
                    <a:lstStyle/>
                    <a:p>
                      <a:pPr algn="ctr" fontAlgn="b"/>
                      <a:endParaRPr lang="en-US" sz="1800" b="0" i="0" u="none" strike="noStrike">
                        <a:solidFill>
                          <a:srgbClr val="000000"/>
                        </a:solidFill>
                        <a:effectLst/>
                        <a:latin typeface="+mn-lt"/>
                      </a:endParaRPr>
                    </a:p>
                  </a:txBody>
                  <a:tcPr marL="9525" marR="9525" marT="9525" marB="0" anchor="ctr">
                    <a:solidFill>
                      <a:schemeClr val="accent5">
                        <a:lumMod val="20000"/>
                        <a:lumOff val="80000"/>
                      </a:schemeClr>
                    </a:solidFill>
                  </a:tcPr>
                </a:tc>
                <a:tc>
                  <a:txBody>
                    <a:bodyPr/>
                    <a:lstStyle/>
                    <a:p>
                      <a:pPr algn="ctr" fontAlgn="b"/>
                      <a:endParaRPr lang="en-US" sz="1800" b="0" i="0" u="none" strike="noStrike">
                        <a:solidFill>
                          <a:srgbClr val="000000"/>
                        </a:solidFill>
                        <a:effectLst/>
                        <a:latin typeface="+mn-lt"/>
                      </a:endParaRPr>
                    </a:p>
                  </a:txBody>
                  <a:tcPr marL="9525" marR="9525" marT="9525" marB="0" anchor="ctr">
                    <a:solidFill>
                      <a:schemeClr val="accent5">
                        <a:lumMod val="20000"/>
                        <a:lumOff val="80000"/>
                      </a:schemeClr>
                    </a:solidFill>
                  </a:tcPr>
                </a:tc>
                <a:tc>
                  <a:txBody>
                    <a:bodyPr/>
                    <a:lstStyle/>
                    <a:p>
                      <a:pPr algn="ctr" fontAlgn="b"/>
                      <a:endParaRPr lang="en-US" sz="1800" b="0" i="0" u="none" strike="noStrike">
                        <a:solidFill>
                          <a:srgbClr val="000000"/>
                        </a:solidFill>
                        <a:effectLst/>
                        <a:latin typeface="+mn-lt"/>
                      </a:endParaRPr>
                    </a:p>
                  </a:txBody>
                  <a:tcPr marL="9525" marR="9525" marT="9525" marB="0" anchor="ctr">
                    <a:solidFill>
                      <a:schemeClr val="accent5">
                        <a:lumMod val="20000"/>
                        <a:lumOff val="80000"/>
                      </a:schemeClr>
                    </a:solidFill>
                  </a:tcPr>
                </a:tc>
                <a:extLst>
                  <a:ext uri="{0D108BD9-81ED-4DB2-BD59-A6C34878D82A}">
                    <a16:rowId xmlns:a16="http://schemas.microsoft.com/office/drawing/2014/main" val="3401109148"/>
                  </a:ext>
                </a:extLst>
              </a:tr>
              <a:tr h="339682">
                <a:tc>
                  <a:txBody>
                    <a:bodyPr/>
                    <a:lstStyle/>
                    <a:p>
                      <a:pPr algn="ctr" fontAlgn="b"/>
                      <a:r>
                        <a:rPr lang="en-US" sz="1800" b="1" i="0" u="none" strike="noStrike">
                          <a:solidFill>
                            <a:schemeClr val="tx1"/>
                          </a:solidFill>
                          <a:effectLst/>
                          <a:latin typeface="+mn-lt"/>
                        </a:rPr>
                        <a:t>k</a:t>
                      </a:r>
                    </a:p>
                  </a:txBody>
                  <a:tcPr marL="9525" marR="9525" marT="9525" marB="0" anchor="ctr"/>
                </a:tc>
                <a:tc>
                  <a:txBody>
                    <a:bodyPr/>
                    <a:lstStyle/>
                    <a:p>
                      <a:pPr algn="ctr" fontAlgn="b"/>
                      <a:r>
                        <a:rPr lang="en-US" sz="1800" b="1" u="none" strike="noStrike">
                          <a:solidFill>
                            <a:schemeClr val="tx1"/>
                          </a:solidFill>
                          <a:effectLst/>
                          <a:latin typeface="+mn-lt"/>
                        </a:rPr>
                        <a:t>v</a:t>
                      </a:r>
                      <a:endParaRPr lang="en-US" sz="1800" b="1" i="0" u="none" strike="noStrike">
                        <a:solidFill>
                          <a:schemeClr val="tx1"/>
                        </a:solidFill>
                        <a:effectLst/>
                        <a:latin typeface="+mn-lt"/>
                      </a:endParaRPr>
                    </a:p>
                  </a:txBody>
                  <a:tcPr marL="9525" marR="9525" marT="9525" marB="0" anchor="ctr"/>
                </a:tc>
                <a:tc>
                  <a:txBody>
                    <a:bodyPr/>
                    <a:lstStyle/>
                    <a:p>
                      <a:pPr algn="ctr" fontAlgn="b"/>
                      <a:r>
                        <a:rPr lang="en-US" sz="1800" b="0" u="none" strike="noStrike">
                          <a:effectLst/>
                          <a:latin typeface="+mn-lt"/>
                        </a:rPr>
                        <a:t> </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 </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 </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 </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 </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045615054"/>
                  </a:ext>
                </a:extLst>
              </a:tr>
              <a:tr h="339682">
                <a:tc>
                  <a:txBody>
                    <a:bodyPr/>
                    <a:lstStyle/>
                    <a:p>
                      <a:pPr algn="ctr" fontAlgn="b"/>
                      <a:r>
                        <a:rPr lang="en-US" sz="1800" b="0" u="none" strike="noStrike">
                          <a:effectLst/>
                          <a:latin typeface="+mn-lt"/>
                        </a:rPr>
                        <a:t>107</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8</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7.699</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-26</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0.301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676</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0.090601</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622998229"/>
                  </a:ext>
                </a:extLst>
              </a:tr>
              <a:tr h="339682">
                <a:tc>
                  <a:txBody>
                    <a:bodyPr/>
                    <a:lstStyle/>
                    <a:p>
                      <a:pPr algn="ctr" fontAlgn="b"/>
                      <a:r>
                        <a:rPr lang="en-US" sz="1800" b="0" u="none" strike="noStrike">
                          <a:effectLst/>
                          <a:latin typeface="+mn-lt"/>
                        </a:rPr>
                        <a:t>81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24</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22.649</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-10</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1.351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100</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1.825201</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118200011"/>
                  </a:ext>
                </a:extLst>
              </a:tr>
              <a:tr h="339682">
                <a:tc>
                  <a:txBody>
                    <a:bodyPr/>
                    <a:lstStyle/>
                    <a:p>
                      <a:pPr algn="ctr" fontAlgn="b"/>
                      <a:r>
                        <a:rPr lang="en-US" sz="1800" b="0" u="none" strike="noStrike">
                          <a:effectLst/>
                          <a:latin typeface="+mn-lt"/>
                        </a:rPr>
                        <a:t>13</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64</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61.749</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30</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2.251</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900</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5.067001</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612968933"/>
                  </a:ext>
                </a:extLst>
              </a:tr>
              <a:tr h="339682">
                <a:tc>
                  <a:txBody>
                    <a:bodyPr/>
                    <a:lstStyle/>
                    <a:p>
                      <a:pPr algn="ctr" fontAlgn="b"/>
                      <a:r>
                        <a:rPr lang="en-US" sz="1800" b="0" u="none" strike="noStrike">
                          <a:effectLst/>
                          <a:latin typeface="+mn-lt"/>
                        </a:rPr>
                        <a:t>44</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40</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43.924</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6</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-3.924</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36</a:t>
                      </a:r>
                      <a:endParaRPr lang="en-US" sz="1800" b="0" i="0" u="none" strike="noStrike">
                        <a:solidFill>
                          <a:srgbClr val="000000"/>
                        </a:solidFill>
                        <a:effectLst/>
                        <a:latin typeface="+mn-lt"/>
                      </a:endParaRPr>
                    </a:p>
                  </a:txBody>
                  <a:tcPr marL="9525" marR="9525" marT="9525" marB="0" anchor="ctr"/>
                </a:tc>
                <a:tc>
                  <a:txBody>
                    <a:bodyPr/>
                    <a:lstStyle/>
                    <a:p>
                      <a:pPr algn="ctr" fontAlgn="b"/>
                      <a:r>
                        <a:rPr lang="en-US" sz="1800" b="0" u="none" strike="noStrike">
                          <a:effectLst/>
                          <a:latin typeface="+mn-lt"/>
                        </a:rPr>
                        <a:t>15.397776</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155294421"/>
                  </a:ext>
                </a:extLst>
              </a:tr>
              <a:tr h="339682">
                <a:tc>
                  <a:txBody>
                    <a:bodyPr/>
                    <a:lstStyle/>
                    <a:p>
                      <a:pPr algn="ctr" fontAlgn="b"/>
                      <a:r>
                        <a:rPr lang="en-US" sz="1800" b="1" u="none" strike="noStrike">
                          <a:effectLst/>
                          <a:latin typeface="+mn-lt"/>
                        </a:rPr>
                        <a:t>61.25</a:t>
                      </a:r>
                      <a:endParaRPr lang="en-US" sz="1800" b="1" i="0" u="none" strike="noStrike">
                        <a:solidFill>
                          <a:srgbClr val="FF0000"/>
                        </a:solidFill>
                        <a:effectLst/>
                        <a:latin typeface="+mn-lt"/>
                      </a:endParaRPr>
                    </a:p>
                  </a:txBody>
                  <a:tcPr marL="9525" marR="9525" marT="9525" marB="0" anchor="ctr"/>
                </a:tc>
                <a:tc>
                  <a:txBody>
                    <a:bodyPr/>
                    <a:lstStyle/>
                    <a:p>
                      <a:pPr algn="ctr" fontAlgn="b"/>
                      <a:r>
                        <a:rPr lang="en-US" sz="1800" b="1" u="none" strike="noStrike">
                          <a:effectLst/>
                          <a:latin typeface="+mn-lt"/>
                        </a:rPr>
                        <a:t>34</a:t>
                      </a:r>
                      <a:endParaRPr lang="en-US" sz="1800" b="1" i="0" u="none" strike="noStrike">
                        <a:solidFill>
                          <a:srgbClr val="FF0000"/>
                        </a:solidFill>
                        <a:effectLst/>
                        <a:latin typeface="+mn-lt"/>
                      </a:endParaRPr>
                    </a:p>
                  </a:txBody>
                  <a:tcPr marL="9525" marR="9525" marT="9525" marB="0" anchor="ctr"/>
                </a:tc>
                <a:tc>
                  <a:txBody>
                    <a:bodyPr/>
                    <a:lstStyle/>
                    <a:p>
                      <a:pPr algn="ctr" fontAlgn="b"/>
                      <a:r>
                        <a:rPr lang="en-US" sz="1800" b="1" u="none" strike="noStrike">
                          <a:effectLst/>
                          <a:latin typeface="+mn-lt"/>
                        </a:rPr>
                        <a:t> </a:t>
                      </a:r>
                      <a:endParaRPr lang="en-US" sz="1800" b="1" i="0" u="none" strike="noStrike">
                        <a:solidFill>
                          <a:srgbClr val="000000"/>
                        </a:solidFill>
                        <a:effectLst/>
                        <a:latin typeface="+mn-lt"/>
                      </a:endParaRPr>
                    </a:p>
                  </a:txBody>
                  <a:tcPr marL="9525" marR="9525" marT="9525" marB="0" anchor="ctr"/>
                </a:tc>
                <a:tc>
                  <a:txBody>
                    <a:bodyPr/>
                    <a:lstStyle/>
                    <a:p>
                      <a:pPr algn="ctr" fontAlgn="b"/>
                      <a:r>
                        <a:rPr lang="en-US" sz="1800" b="1" u="none" strike="noStrike">
                          <a:effectLst/>
                          <a:latin typeface="+mn-lt"/>
                        </a:rPr>
                        <a:t> </a:t>
                      </a:r>
                      <a:endParaRPr lang="en-US" sz="1800" b="1" i="0" u="none" strike="noStrike">
                        <a:solidFill>
                          <a:srgbClr val="000000"/>
                        </a:solidFill>
                        <a:effectLst/>
                        <a:latin typeface="+mn-lt"/>
                      </a:endParaRPr>
                    </a:p>
                  </a:txBody>
                  <a:tcPr marL="9525" marR="9525" marT="9525" marB="0" anchor="ctr"/>
                </a:tc>
                <a:tc>
                  <a:txBody>
                    <a:bodyPr/>
                    <a:lstStyle/>
                    <a:p>
                      <a:pPr algn="ctr" fontAlgn="b"/>
                      <a:r>
                        <a:rPr lang="en-US" sz="1800" b="1" u="none" strike="noStrike">
                          <a:effectLst/>
                          <a:latin typeface="+mn-lt"/>
                        </a:rPr>
                        <a:t> </a:t>
                      </a:r>
                      <a:endParaRPr lang="en-US" sz="1800" b="1" i="0" u="none" strike="noStrike">
                        <a:solidFill>
                          <a:srgbClr val="000000"/>
                        </a:solidFill>
                        <a:effectLst/>
                        <a:latin typeface="+mn-lt"/>
                      </a:endParaRPr>
                    </a:p>
                  </a:txBody>
                  <a:tcPr marL="9525" marR="9525" marT="9525" marB="0" anchor="ctr"/>
                </a:tc>
                <a:tc>
                  <a:txBody>
                    <a:bodyPr/>
                    <a:lstStyle/>
                    <a:p>
                      <a:pPr algn="ctr" fontAlgn="b"/>
                      <a:r>
                        <a:rPr lang="en-US" sz="1800" b="1" u="none" strike="noStrike">
                          <a:effectLst/>
                          <a:latin typeface="+mn-lt"/>
                        </a:rPr>
                        <a:t>1712</a:t>
                      </a:r>
                      <a:endParaRPr lang="en-US" sz="1800" b="1" i="0" u="none" strike="noStrike">
                        <a:solidFill>
                          <a:srgbClr val="4472C4"/>
                        </a:solidFill>
                        <a:effectLst/>
                        <a:latin typeface="+mn-lt"/>
                      </a:endParaRPr>
                    </a:p>
                  </a:txBody>
                  <a:tcPr marL="9525" marR="9525" marT="9525" marB="0" anchor="ctr"/>
                </a:tc>
                <a:tc>
                  <a:txBody>
                    <a:bodyPr/>
                    <a:lstStyle/>
                    <a:p>
                      <a:pPr algn="ctr" fontAlgn="b"/>
                      <a:r>
                        <a:rPr lang="en-US" sz="1800" b="1" u="none" strike="noStrike">
                          <a:effectLst/>
                          <a:latin typeface="+mn-lt"/>
                        </a:rPr>
                        <a:t>22.380579</a:t>
                      </a:r>
                      <a:endParaRPr lang="en-US" sz="1800" b="1" i="0" u="none" strike="noStrike">
                        <a:solidFill>
                          <a:srgbClr val="FF0000"/>
                        </a:solidFill>
                        <a:effectLst/>
                        <a:latin typeface="+mn-lt"/>
                      </a:endParaRPr>
                    </a:p>
                  </a:txBody>
                  <a:tcPr marL="9525" marR="9525" marT="9525" marB="0" anchor="ctr"/>
                </a:tc>
                <a:extLst>
                  <a:ext uri="{0D108BD9-81ED-4DB2-BD59-A6C34878D82A}">
                    <a16:rowId xmlns:a16="http://schemas.microsoft.com/office/drawing/2014/main" val="2523855119"/>
                  </a:ext>
                </a:extLst>
              </a:tr>
              <a:tr h="339682">
                <a:tc>
                  <a:txBody>
                    <a:bodyPr/>
                    <a:lstStyle/>
                    <a:p>
                      <a:pPr algn="ctr" fontAlgn="b"/>
                      <a:r>
                        <a:rPr lang="en-US" sz="1800" b="0" u="none" strike="noStrike">
                          <a:effectLst/>
                          <a:latin typeface="+mn-lt"/>
                        </a:rPr>
                        <a:t> </a:t>
                      </a:r>
                      <a:endParaRPr lang="en-US" sz="1800" b="0" i="0" u="none" strike="noStrike">
                        <a:solidFill>
                          <a:srgbClr val="000000"/>
                        </a:solidFill>
                        <a:effectLst/>
                        <a:latin typeface="+mn-lt"/>
                      </a:endParaRPr>
                    </a:p>
                  </a:txBody>
                  <a:tcPr marL="9525" marR="9525" marT="9525" marB="0" anchor="ctr"/>
                </a:tc>
                <a:tc gridSpan="5">
                  <a:txBody>
                    <a:bodyPr/>
                    <a:lstStyle/>
                    <a:p>
                      <a:pPr algn="ctr" fontAlgn="b"/>
                      <a:r>
                        <a:rPr lang="en-US" sz="2400" b="1" i="0" u="none" strike="noStrike">
                          <a:solidFill>
                            <a:srgbClr val="FF0000"/>
                          </a:solidFill>
                          <a:effectLst/>
                          <a:latin typeface="+mn-lt"/>
                        </a:rPr>
                        <a:t>R</a:t>
                      </a:r>
                      <a:r>
                        <a:rPr lang="en-US" sz="2400" b="1" i="0" u="none" strike="noStrike" baseline="30000">
                          <a:solidFill>
                            <a:srgbClr val="FF0000"/>
                          </a:solidFill>
                          <a:effectLst/>
                          <a:latin typeface="+mn-lt"/>
                        </a:rPr>
                        <a:t>2</a:t>
                      </a:r>
                      <a:endParaRPr lang="en-US" sz="2400" b="1" i="0" u="none" strike="noStrike">
                        <a:solidFill>
                          <a:srgbClr val="FF0000"/>
                        </a:solidFill>
                        <a:effectLst/>
                        <a:latin typeface="+mn-lt"/>
                      </a:endParaRPr>
                    </a:p>
                  </a:txBody>
                  <a:tcPr marL="9525" marR="9525" marT="9525" marB="0" anchor="ctr">
                    <a:solidFill>
                      <a:schemeClr val="accent2">
                        <a:lumMod val="20000"/>
                        <a:lumOff val="80000"/>
                      </a:schemeClr>
                    </a:solidFill>
                  </a:tcPr>
                </a:tc>
                <a:tc hMerge="1">
                  <a:txBody>
                    <a:bodyPr/>
                    <a:lstStyle/>
                    <a:p>
                      <a:endParaRPr lang="en-US"/>
                    </a:p>
                  </a:txBody>
                  <a:tcPr/>
                </a:tc>
                <a:tc hMerge="1">
                  <a:txBody>
                    <a:bodyPr/>
                    <a:lstStyle/>
                    <a:p>
                      <a:endParaRPr lang="en-US"/>
                    </a:p>
                  </a:txBody>
                  <a:tcPr/>
                </a:tc>
                <a:tc hMerge="1">
                  <a:txBody>
                    <a:bodyPr/>
                    <a:lstStyle/>
                    <a:p>
                      <a:pPr algn="ctr" fontAlgn="b"/>
                      <a:endParaRPr lang="en-US" sz="1600" b="0" i="0" u="none" strike="noStrike">
                        <a:solidFill>
                          <a:srgbClr val="000000"/>
                        </a:solidFill>
                        <a:effectLst/>
                        <a:latin typeface="Calibri" panose="020F0502020204030204" pitchFamily="34" charset="0"/>
                      </a:endParaRPr>
                    </a:p>
                  </a:txBody>
                  <a:tcPr marL="9525" marR="9525" marT="9525" marB="0" anchor="b"/>
                </a:tc>
                <a:tc hMerge="1">
                  <a:txBody>
                    <a:bodyPr/>
                    <a:lstStyle/>
                    <a:p>
                      <a:pPr algn="ctr"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1" u="none" strike="noStrike">
                          <a:effectLst/>
                          <a:latin typeface="+mn-lt"/>
                        </a:rPr>
                        <a:t>0.986927232</a:t>
                      </a:r>
                      <a:endParaRPr lang="en-US" sz="1800" b="1" i="0" u="none" strike="noStrike">
                        <a:solidFill>
                          <a:srgbClr val="000000"/>
                        </a:solidFill>
                        <a:effectLst/>
                        <a:latin typeface="+mn-lt"/>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184560229"/>
                  </a:ext>
                </a:extLst>
              </a:tr>
            </a:tbl>
          </a:graphicData>
        </a:graphic>
      </p:graphicFrame>
      <p:graphicFrame>
        <p:nvGraphicFramePr>
          <p:cNvPr id="8" name="Object 7">
            <a:extLst>
              <a:ext uri="{FF2B5EF4-FFF2-40B4-BE49-F238E27FC236}">
                <a16:creationId xmlns:a16="http://schemas.microsoft.com/office/drawing/2014/main" id="{EC193E88-0E17-9AD5-DEFB-E53C6B386A53}"/>
              </a:ext>
            </a:extLst>
          </p:cNvPr>
          <p:cNvGraphicFramePr>
            <a:graphicFrameLocks noChangeAspect="1"/>
          </p:cNvGraphicFramePr>
          <p:nvPr>
            <p:extLst>
              <p:ext uri="{D42A27DB-BD31-4B8C-83A1-F6EECF244321}">
                <p14:modId xmlns:p14="http://schemas.microsoft.com/office/powerpoint/2010/main" val="3286723554"/>
              </p:ext>
            </p:extLst>
          </p:nvPr>
        </p:nvGraphicFramePr>
        <p:xfrm>
          <a:off x="2954021" y="1132128"/>
          <a:ext cx="358139" cy="503524"/>
        </p:xfrm>
        <a:graphic>
          <a:graphicData uri="http://schemas.openxmlformats.org/presentationml/2006/ole">
            <mc:AlternateContent xmlns:mc="http://schemas.openxmlformats.org/markup-compatibility/2006">
              <mc:Choice xmlns:v="urn:schemas-microsoft-com:vml" Requires="v">
                <p:oleObj name="Equation" r:id="rId3" imgW="159992" imgH="225866" progId="Equation.DSMT4">
                  <p:embed/>
                </p:oleObj>
              </mc:Choice>
              <mc:Fallback>
                <p:oleObj name="Equation" r:id="rId3" imgW="159992" imgH="225866" progId="Equation.DSMT4">
                  <p:embed/>
                  <p:pic>
                    <p:nvPicPr>
                      <p:cNvPr id="8" name="Object 7">
                        <a:extLst>
                          <a:ext uri="{FF2B5EF4-FFF2-40B4-BE49-F238E27FC236}">
                            <a16:creationId xmlns:a16="http://schemas.microsoft.com/office/drawing/2014/main" id="{EC193E88-0E17-9AD5-DEFB-E53C6B386A53}"/>
                          </a:ext>
                        </a:extLst>
                      </p:cNvPr>
                      <p:cNvPicPr/>
                      <p:nvPr/>
                    </p:nvPicPr>
                    <p:blipFill>
                      <a:blip r:embed="rId4"/>
                      <a:stretch>
                        <a:fillRect/>
                      </a:stretch>
                    </p:blipFill>
                    <p:spPr>
                      <a:xfrm>
                        <a:off x="2954021" y="1132128"/>
                        <a:ext cx="358139" cy="503524"/>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B342C273-6FC7-09C8-5651-F552A3A3AC50}"/>
              </a:ext>
            </a:extLst>
          </p:cNvPr>
          <p:cNvGraphicFramePr>
            <a:graphicFrameLocks noChangeAspect="1"/>
          </p:cNvGraphicFramePr>
          <p:nvPr>
            <p:extLst>
              <p:ext uri="{D42A27DB-BD31-4B8C-83A1-F6EECF244321}">
                <p14:modId xmlns:p14="http://schemas.microsoft.com/office/powerpoint/2010/main" val="2943034918"/>
              </p:ext>
            </p:extLst>
          </p:nvPr>
        </p:nvGraphicFramePr>
        <p:xfrm>
          <a:off x="3807586" y="1174959"/>
          <a:ext cx="924823" cy="460693"/>
        </p:xfrm>
        <a:graphic>
          <a:graphicData uri="http://schemas.openxmlformats.org/presentationml/2006/ole">
            <mc:AlternateContent xmlns:mc="http://schemas.openxmlformats.org/markup-compatibility/2006">
              <mc:Choice xmlns:v="urn:schemas-microsoft-com:vml" Requires="v">
                <p:oleObj name="Equation" r:id="rId5" imgW="426645" imgH="212669" progId="Equation.DSMT4">
                  <p:embed/>
                </p:oleObj>
              </mc:Choice>
              <mc:Fallback>
                <p:oleObj name="Equation" r:id="rId5" imgW="426645" imgH="212669" progId="Equation.DSMT4">
                  <p:embed/>
                  <p:pic>
                    <p:nvPicPr>
                      <p:cNvPr id="9" name="Object 8">
                        <a:extLst>
                          <a:ext uri="{FF2B5EF4-FFF2-40B4-BE49-F238E27FC236}">
                            <a16:creationId xmlns:a16="http://schemas.microsoft.com/office/drawing/2014/main" id="{B342C273-6FC7-09C8-5651-F552A3A3AC50}"/>
                          </a:ext>
                        </a:extLst>
                      </p:cNvPr>
                      <p:cNvPicPr/>
                      <p:nvPr/>
                    </p:nvPicPr>
                    <p:blipFill>
                      <a:blip r:embed="rId6"/>
                      <a:stretch>
                        <a:fillRect/>
                      </a:stretch>
                    </p:blipFill>
                    <p:spPr>
                      <a:xfrm>
                        <a:off x="3807586" y="1174959"/>
                        <a:ext cx="924823" cy="460693"/>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DB847398-22D9-A711-43FE-6E6EA2AB080C}"/>
              </a:ext>
            </a:extLst>
          </p:cNvPr>
          <p:cNvGraphicFramePr>
            <a:graphicFrameLocks noChangeAspect="1"/>
          </p:cNvGraphicFramePr>
          <p:nvPr>
            <p:extLst>
              <p:ext uri="{D42A27DB-BD31-4B8C-83A1-F6EECF244321}">
                <p14:modId xmlns:p14="http://schemas.microsoft.com/office/powerpoint/2010/main" val="5609554"/>
              </p:ext>
            </p:extLst>
          </p:nvPr>
        </p:nvGraphicFramePr>
        <p:xfrm>
          <a:off x="4969989" y="1186388"/>
          <a:ext cx="829415" cy="437833"/>
        </p:xfrm>
        <a:graphic>
          <a:graphicData uri="http://schemas.openxmlformats.org/presentationml/2006/ole">
            <mc:AlternateContent xmlns:mc="http://schemas.openxmlformats.org/markup-compatibility/2006">
              <mc:Choice xmlns:v="urn:schemas-microsoft-com:vml" Requires="v">
                <p:oleObj name="Equation" r:id="rId7" imgW="426645" imgH="225866" progId="Equation.DSMT4">
                  <p:embed/>
                </p:oleObj>
              </mc:Choice>
              <mc:Fallback>
                <p:oleObj name="Equation" r:id="rId7" imgW="426645" imgH="225866" progId="Equation.DSMT4">
                  <p:embed/>
                  <p:pic>
                    <p:nvPicPr>
                      <p:cNvPr id="10" name="Object 9">
                        <a:extLst>
                          <a:ext uri="{FF2B5EF4-FFF2-40B4-BE49-F238E27FC236}">
                            <a16:creationId xmlns:a16="http://schemas.microsoft.com/office/drawing/2014/main" id="{DB847398-22D9-A711-43FE-6E6EA2AB080C}"/>
                          </a:ext>
                        </a:extLst>
                      </p:cNvPr>
                      <p:cNvPicPr/>
                      <p:nvPr/>
                    </p:nvPicPr>
                    <p:blipFill>
                      <a:blip r:embed="rId8"/>
                      <a:stretch>
                        <a:fillRect/>
                      </a:stretch>
                    </p:blipFill>
                    <p:spPr>
                      <a:xfrm>
                        <a:off x="4969989" y="1186388"/>
                        <a:ext cx="829415" cy="437833"/>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53288E1D-C4E9-FDC1-3365-912C7B0E8D0C}"/>
              </a:ext>
            </a:extLst>
          </p:cNvPr>
          <p:cNvGraphicFramePr>
            <a:graphicFrameLocks noChangeAspect="1"/>
          </p:cNvGraphicFramePr>
          <p:nvPr>
            <p:extLst>
              <p:ext uri="{D42A27DB-BD31-4B8C-83A1-F6EECF244321}">
                <p14:modId xmlns:p14="http://schemas.microsoft.com/office/powerpoint/2010/main" val="3547436937"/>
              </p:ext>
            </p:extLst>
          </p:nvPr>
        </p:nvGraphicFramePr>
        <p:xfrm>
          <a:off x="5933792" y="1197820"/>
          <a:ext cx="1018852" cy="437832"/>
        </p:xfrm>
        <a:graphic>
          <a:graphicData uri="http://schemas.openxmlformats.org/presentationml/2006/ole">
            <mc:AlternateContent xmlns:mc="http://schemas.openxmlformats.org/markup-compatibility/2006">
              <mc:Choice xmlns:v="urn:schemas-microsoft-com:vml" Requires="v">
                <p:oleObj name="Equation" r:id="rId9" imgW="587015" imgH="252638" progId="Equation.DSMT4">
                  <p:embed/>
                </p:oleObj>
              </mc:Choice>
              <mc:Fallback>
                <p:oleObj name="Equation" r:id="rId9" imgW="587015" imgH="252638" progId="Equation.DSMT4">
                  <p:embed/>
                  <p:pic>
                    <p:nvPicPr>
                      <p:cNvPr id="11" name="Object 10">
                        <a:extLst>
                          <a:ext uri="{FF2B5EF4-FFF2-40B4-BE49-F238E27FC236}">
                            <a16:creationId xmlns:a16="http://schemas.microsoft.com/office/drawing/2014/main" id="{53288E1D-C4E9-FDC1-3365-912C7B0E8D0C}"/>
                          </a:ext>
                        </a:extLst>
                      </p:cNvPr>
                      <p:cNvPicPr/>
                      <p:nvPr/>
                    </p:nvPicPr>
                    <p:blipFill>
                      <a:blip r:embed="rId10"/>
                      <a:stretch>
                        <a:fillRect/>
                      </a:stretch>
                    </p:blipFill>
                    <p:spPr>
                      <a:xfrm>
                        <a:off x="5933792" y="1197820"/>
                        <a:ext cx="1018852" cy="437832"/>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F224EA70-E302-7937-2555-4921242C7574}"/>
              </a:ext>
            </a:extLst>
          </p:cNvPr>
          <p:cNvGraphicFramePr>
            <a:graphicFrameLocks noChangeAspect="1"/>
          </p:cNvGraphicFramePr>
          <p:nvPr>
            <p:extLst>
              <p:ext uri="{D42A27DB-BD31-4B8C-83A1-F6EECF244321}">
                <p14:modId xmlns:p14="http://schemas.microsoft.com/office/powerpoint/2010/main" val="249869822"/>
              </p:ext>
            </p:extLst>
          </p:nvPr>
        </p:nvGraphicFramePr>
        <p:xfrm>
          <a:off x="7219921" y="1186827"/>
          <a:ext cx="1018851" cy="459860"/>
        </p:xfrm>
        <a:graphic>
          <a:graphicData uri="http://schemas.openxmlformats.org/presentationml/2006/ole">
            <mc:AlternateContent xmlns:mc="http://schemas.openxmlformats.org/markup-compatibility/2006">
              <mc:Choice xmlns:v="urn:schemas-microsoft-com:vml" Requires="v">
                <p:oleObj name="Equation" r:id="rId11" imgW="587015" imgH="265836" progId="Equation.DSMT4">
                  <p:embed/>
                </p:oleObj>
              </mc:Choice>
              <mc:Fallback>
                <p:oleObj name="Equation" r:id="rId11" imgW="587015" imgH="265836" progId="Equation.DSMT4">
                  <p:embed/>
                  <p:pic>
                    <p:nvPicPr>
                      <p:cNvPr id="12" name="Object 11">
                        <a:extLst>
                          <a:ext uri="{FF2B5EF4-FFF2-40B4-BE49-F238E27FC236}">
                            <a16:creationId xmlns:a16="http://schemas.microsoft.com/office/drawing/2014/main" id="{F224EA70-E302-7937-2555-4921242C7574}"/>
                          </a:ext>
                        </a:extLst>
                      </p:cNvPr>
                      <p:cNvPicPr/>
                      <p:nvPr/>
                    </p:nvPicPr>
                    <p:blipFill>
                      <a:blip r:embed="rId12"/>
                      <a:stretch>
                        <a:fillRect/>
                      </a:stretch>
                    </p:blipFill>
                    <p:spPr>
                      <a:xfrm>
                        <a:off x="7219921" y="1186827"/>
                        <a:ext cx="1018851" cy="45986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882917CE-BA42-6099-0201-89F4426B22AC}"/>
              </a:ext>
            </a:extLst>
          </p:cNvPr>
          <p:cNvGraphicFramePr>
            <a:graphicFrameLocks noChangeAspect="1"/>
          </p:cNvGraphicFramePr>
          <p:nvPr>
            <p:extLst>
              <p:ext uri="{D42A27DB-BD31-4B8C-83A1-F6EECF244321}">
                <p14:modId xmlns:p14="http://schemas.microsoft.com/office/powerpoint/2010/main" val="3988631380"/>
              </p:ext>
            </p:extLst>
          </p:nvPr>
        </p:nvGraphicFramePr>
        <p:xfrm>
          <a:off x="617220" y="447209"/>
          <a:ext cx="5590540" cy="560009"/>
        </p:xfrm>
        <a:graphic>
          <a:graphicData uri="http://schemas.openxmlformats.org/presentationml/2006/ole">
            <mc:AlternateContent xmlns:mc="http://schemas.openxmlformats.org/markup-compatibility/2006">
              <mc:Choice xmlns:v="urn:schemas-microsoft-com:vml" Requires="v">
                <p:oleObj name="Equation" r:id="rId13" imgW="2788698" imgH="279033" progId="Equation.DSMT4">
                  <p:embed/>
                </p:oleObj>
              </mc:Choice>
              <mc:Fallback>
                <p:oleObj name="Equation" r:id="rId13" imgW="2788698" imgH="279033" progId="Equation.DSMT4">
                  <p:embed/>
                  <p:pic>
                    <p:nvPicPr>
                      <p:cNvPr id="20" name="Object 19">
                        <a:extLst>
                          <a:ext uri="{FF2B5EF4-FFF2-40B4-BE49-F238E27FC236}">
                            <a16:creationId xmlns:a16="http://schemas.microsoft.com/office/drawing/2014/main" id="{882917CE-BA42-6099-0201-89F4426B22AC}"/>
                          </a:ext>
                        </a:extLst>
                      </p:cNvPr>
                      <p:cNvPicPr/>
                      <p:nvPr/>
                    </p:nvPicPr>
                    <p:blipFill>
                      <a:blip r:embed="rId14"/>
                      <a:stretch>
                        <a:fillRect/>
                      </a:stretch>
                    </p:blipFill>
                    <p:spPr>
                      <a:xfrm>
                        <a:off x="617220" y="447209"/>
                        <a:ext cx="5590540" cy="560009"/>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456951FD-4A96-73AE-02E0-A7F09DD276C2}"/>
              </a:ext>
            </a:extLst>
          </p:cNvPr>
          <p:cNvGraphicFramePr>
            <a:graphicFrameLocks noChangeAspect="1"/>
          </p:cNvGraphicFramePr>
          <p:nvPr>
            <p:extLst>
              <p:ext uri="{D42A27DB-BD31-4B8C-83A1-F6EECF244321}">
                <p14:modId xmlns:p14="http://schemas.microsoft.com/office/powerpoint/2010/main" val="3801501114"/>
              </p:ext>
            </p:extLst>
          </p:nvPr>
        </p:nvGraphicFramePr>
        <p:xfrm>
          <a:off x="3073580" y="4136282"/>
          <a:ext cx="2340585" cy="932396"/>
        </p:xfrm>
        <a:graphic>
          <a:graphicData uri="http://schemas.openxmlformats.org/presentationml/2006/ole">
            <mc:AlternateContent xmlns:mc="http://schemas.openxmlformats.org/markup-compatibility/2006">
              <mc:Choice xmlns:v="urn:schemas-microsoft-com:vml" Requires="v">
                <p:oleObj name="Equation" r:id="rId15" imgW="1307880" imgH="520560" progId="Equation.DSMT4">
                  <p:embed/>
                </p:oleObj>
              </mc:Choice>
              <mc:Fallback>
                <p:oleObj name="Equation" r:id="rId15" imgW="1307880" imgH="520560" progId="Equation.DSMT4">
                  <p:embed/>
                  <p:pic>
                    <p:nvPicPr>
                      <p:cNvPr id="21" name="Object 20">
                        <a:extLst>
                          <a:ext uri="{FF2B5EF4-FFF2-40B4-BE49-F238E27FC236}">
                            <a16:creationId xmlns:a16="http://schemas.microsoft.com/office/drawing/2014/main" id="{456951FD-4A96-73AE-02E0-A7F09DD276C2}"/>
                          </a:ext>
                        </a:extLst>
                      </p:cNvPr>
                      <p:cNvPicPr/>
                      <p:nvPr/>
                    </p:nvPicPr>
                    <p:blipFill>
                      <a:blip r:embed="rId16"/>
                      <a:stretch>
                        <a:fillRect/>
                      </a:stretch>
                    </p:blipFill>
                    <p:spPr>
                      <a:xfrm>
                        <a:off x="3073580" y="4136282"/>
                        <a:ext cx="2340585" cy="932396"/>
                      </a:xfrm>
                      <a:prstGeom prst="rect">
                        <a:avLst/>
                      </a:prstGeom>
                    </p:spPr>
                  </p:pic>
                </p:oleObj>
              </mc:Fallback>
            </mc:AlternateContent>
          </a:graphicData>
        </a:graphic>
      </p:graphicFrame>
    </p:spTree>
    <p:extLst>
      <p:ext uri="{BB962C8B-B14F-4D97-AF65-F5344CB8AC3E}">
        <p14:creationId xmlns:p14="http://schemas.microsoft.com/office/powerpoint/2010/main" val="3846600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002B3EF5-E231-49B2-2590-83A2A06CFB96}"/>
            </a:ext>
          </a:extLst>
        </p:cNvPr>
        <p:cNvGrpSpPr/>
        <p:nvPr/>
      </p:nvGrpSpPr>
      <p:grpSpPr>
        <a:xfrm>
          <a:off x="0" y="0"/>
          <a:ext cx="0" cy="0"/>
          <a:chOff x="0" y="0"/>
          <a:chExt cx="0" cy="0"/>
        </a:xfrm>
      </p:grpSpPr>
      <p:sp>
        <p:nvSpPr>
          <p:cNvPr id="2" name="Google Shape;925;p37">
            <a:extLst>
              <a:ext uri="{FF2B5EF4-FFF2-40B4-BE49-F238E27FC236}">
                <a16:creationId xmlns:a16="http://schemas.microsoft.com/office/drawing/2014/main" id="{45800A76-5EE7-7052-3FBC-7BB10B834C28}"/>
              </a:ext>
            </a:extLst>
          </p:cNvPr>
          <p:cNvSpPr txBox="1"/>
          <p:nvPr/>
        </p:nvSpPr>
        <p:spPr>
          <a:xfrm>
            <a:off x="872400" y="1674247"/>
            <a:ext cx="7459435" cy="1743325"/>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400" err="1">
                <a:latin typeface="+mn-lt"/>
                <a:ea typeface="Jost"/>
                <a:cs typeface="Jost"/>
                <a:sym typeface="Jost"/>
              </a:rPr>
              <a:t>Vì</a:t>
            </a:r>
            <a:r>
              <a:rPr lang="en-US" sz="2400">
                <a:latin typeface="+mn-lt"/>
                <a:ea typeface="Jost"/>
                <a:cs typeface="Jost"/>
                <a:sym typeface="Jost"/>
              </a:rPr>
              <a:t> </a:t>
            </a:r>
            <a:r>
              <a:rPr lang="en-US" sz="2400" b="1">
                <a:solidFill>
                  <a:srgbClr val="FF0000"/>
                </a:solidFill>
                <a:latin typeface="+mn-lt"/>
                <a:ea typeface="Jost"/>
                <a:cs typeface="Jost"/>
                <a:sym typeface="Jost"/>
              </a:rPr>
              <a:t>R</a:t>
            </a:r>
            <a:r>
              <a:rPr lang="en-US" sz="2400" b="1" baseline="30000">
                <a:solidFill>
                  <a:srgbClr val="FF0000"/>
                </a:solidFill>
                <a:latin typeface="+mn-lt"/>
                <a:ea typeface="Jost"/>
                <a:cs typeface="Jost"/>
                <a:sym typeface="Jost"/>
              </a:rPr>
              <a:t>2 </a:t>
            </a:r>
            <a:r>
              <a:rPr lang="en-US" sz="2400" b="1">
                <a:solidFill>
                  <a:srgbClr val="FF0000"/>
                </a:solidFill>
                <a:latin typeface="+mn-lt"/>
                <a:ea typeface="Jost"/>
                <a:cs typeface="Jost"/>
                <a:sym typeface="Jost"/>
              </a:rPr>
              <a:t>= 0.98 </a:t>
            </a:r>
            <a:r>
              <a:rPr lang="en-US" sz="2400" err="1">
                <a:latin typeface="+mn-lt"/>
                <a:ea typeface="Jost"/>
                <a:cs typeface="Jost"/>
                <a:sym typeface="Jost"/>
              </a:rPr>
              <a:t>là</a:t>
            </a:r>
            <a:r>
              <a:rPr lang="en-US" sz="2400">
                <a:latin typeface="+mn-lt"/>
                <a:ea typeface="Jost"/>
                <a:cs typeface="Jost"/>
                <a:sym typeface="Jost"/>
              </a:rPr>
              <a:t> </a:t>
            </a:r>
            <a:r>
              <a:rPr lang="en-US" sz="2400" err="1">
                <a:latin typeface="+mn-lt"/>
                <a:ea typeface="Jost"/>
                <a:cs typeface="Jost"/>
                <a:sym typeface="Jost"/>
              </a:rPr>
              <a:t>một</a:t>
            </a:r>
            <a:r>
              <a:rPr lang="en-US" sz="2400">
                <a:latin typeface="+mn-lt"/>
                <a:ea typeface="Jost"/>
                <a:cs typeface="Jost"/>
                <a:sym typeface="Jost"/>
              </a:rPr>
              <a:t> </a:t>
            </a:r>
            <a:r>
              <a:rPr lang="en-US" sz="2400" err="1">
                <a:latin typeface="+mn-lt"/>
                <a:ea typeface="Jost"/>
                <a:cs typeface="Jost"/>
                <a:sym typeface="Jost"/>
              </a:rPr>
              <a:t>hệ</a:t>
            </a:r>
            <a:r>
              <a:rPr lang="en-US" sz="2400">
                <a:latin typeface="+mn-lt"/>
                <a:ea typeface="Jost"/>
                <a:cs typeface="Jost"/>
                <a:sym typeface="Jost"/>
              </a:rPr>
              <a:t> </a:t>
            </a:r>
            <a:r>
              <a:rPr lang="en-US" sz="2400" err="1">
                <a:latin typeface="+mn-lt"/>
                <a:ea typeface="Jost"/>
                <a:cs typeface="Jost"/>
                <a:sym typeface="Jost"/>
              </a:rPr>
              <a:t>số</a:t>
            </a:r>
            <a:r>
              <a:rPr lang="en-US" sz="2400">
                <a:latin typeface="+mn-lt"/>
                <a:ea typeface="Jost"/>
                <a:cs typeface="Jost"/>
                <a:sym typeface="Jost"/>
              </a:rPr>
              <a:t> </a:t>
            </a:r>
            <a:r>
              <a:rPr lang="en-US" sz="2400" err="1">
                <a:latin typeface="+mn-lt"/>
                <a:ea typeface="Jost"/>
                <a:cs typeface="Jost"/>
                <a:sym typeface="Jost"/>
              </a:rPr>
              <a:t>lớn</a:t>
            </a:r>
            <a:r>
              <a:rPr lang="en-US" sz="2400">
                <a:latin typeface="+mn-lt"/>
                <a:ea typeface="Jost"/>
                <a:cs typeface="Jost"/>
                <a:sym typeface="Jost"/>
              </a:rPr>
              <a:t>, </a:t>
            </a:r>
            <a:r>
              <a:rPr lang="en-US" sz="2400" err="1">
                <a:latin typeface="+mn-lt"/>
                <a:ea typeface="Jost"/>
                <a:cs typeface="Jost"/>
                <a:sym typeface="Jost"/>
              </a:rPr>
              <a:t>nên</a:t>
            </a:r>
            <a:r>
              <a:rPr lang="en-US" sz="2400">
                <a:latin typeface="+mn-lt"/>
                <a:ea typeface="Jost"/>
                <a:cs typeface="Jost"/>
                <a:sym typeface="Jost"/>
              </a:rPr>
              <a:t> </a:t>
            </a:r>
            <a:r>
              <a:rPr lang="en-US" sz="2400" err="1">
                <a:latin typeface="+mn-lt"/>
                <a:ea typeface="Jost"/>
                <a:cs typeface="Jost"/>
                <a:sym typeface="Jost"/>
              </a:rPr>
              <a:t>mức</a:t>
            </a:r>
            <a:r>
              <a:rPr lang="en-US" sz="2400">
                <a:latin typeface="+mn-lt"/>
                <a:ea typeface="Jost"/>
                <a:cs typeface="Jost"/>
                <a:sym typeface="Jost"/>
              </a:rPr>
              <a:t> </a:t>
            </a:r>
            <a:r>
              <a:rPr lang="en-US" sz="2400" err="1">
                <a:latin typeface="+mn-lt"/>
                <a:ea typeface="Jost"/>
                <a:cs typeface="Jost"/>
                <a:sym typeface="Jost"/>
              </a:rPr>
              <a:t>độ</a:t>
            </a:r>
            <a:r>
              <a:rPr lang="en-US" sz="2400">
                <a:latin typeface="+mn-lt"/>
                <a:ea typeface="Jost"/>
                <a:cs typeface="Jost"/>
                <a:sym typeface="Jost"/>
              </a:rPr>
              <a:t> tin </a:t>
            </a:r>
            <a:r>
              <a:rPr lang="en-US" sz="2400" err="1">
                <a:latin typeface="+mn-lt"/>
                <a:ea typeface="Jost"/>
                <a:cs typeface="Jost"/>
                <a:sym typeface="Jost"/>
              </a:rPr>
              <a:t>cậy</a:t>
            </a:r>
            <a:r>
              <a:rPr lang="en-US" sz="2400">
                <a:latin typeface="+mn-lt"/>
                <a:ea typeface="Jost"/>
                <a:cs typeface="Jost"/>
                <a:sym typeface="Jost"/>
              </a:rPr>
              <a:t> </a:t>
            </a:r>
            <a:r>
              <a:rPr lang="en-US" sz="2400" err="1">
                <a:latin typeface="+mn-lt"/>
                <a:ea typeface="Jost"/>
                <a:cs typeface="Jost"/>
                <a:sym typeface="Jost"/>
              </a:rPr>
              <a:t>khi</a:t>
            </a:r>
            <a:r>
              <a:rPr lang="en-US" sz="2400">
                <a:latin typeface="+mn-lt"/>
                <a:ea typeface="Jost"/>
                <a:cs typeface="Jost"/>
                <a:sym typeface="Jost"/>
              </a:rPr>
              <a:t> </a:t>
            </a:r>
            <a:r>
              <a:rPr lang="en-US" sz="2400" err="1">
                <a:latin typeface="+mn-lt"/>
                <a:ea typeface="Jost"/>
                <a:cs typeface="Jost"/>
                <a:sym typeface="Jost"/>
              </a:rPr>
              <a:t>dùng</a:t>
            </a:r>
            <a:r>
              <a:rPr lang="en-US" sz="2400">
                <a:latin typeface="+mn-lt"/>
                <a:ea typeface="Jost"/>
                <a:cs typeface="Jost"/>
                <a:sym typeface="Jost"/>
              </a:rPr>
              <a:t> </a:t>
            </a:r>
            <a:r>
              <a:rPr lang="en-US" sz="2400" err="1">
                <a:latin typeface="+mn-lt"/>
                <a:ea typeface="Jost"/>
                <a:cs typeface="Jost"/>
                <a:sym typeface="Jost"/>
              </a:rPr>
              <a:t>biến</a:t>
            </a:r>
            <a:r>
              <a:rPr lang="en-US" sz="2400">
                <a:latin typeface="+mn-lt"/>
                <a:ea typeface="Jost"/>
                <a:cs typeface="Jost"/>
                <a:sym typeface="Jost"/>
              </a:rPr>
              <a:t> </a:t>
            </a:r>
            <a:r>
              <a:rPr lang="en-US" sz="2400" err="1">
                <a:latin typeface="+mn-lt"/>
                <a:ea typeface="Jost"/>
                <a:cs typeface="Jost"/>
                <a:sym typeface="Jost"/>
              </a:rPr>
              <a:t>độc</a:t>
            </a:r>
            <a:r>
              <a:rPr lang="en-US" sz="2400">
                <a:latin typeface="+mn-lt"/>
                <a:ea typeface="Jost"/>
                <a:cs typeface="Jost"/>
                <a:sym typeface="Jost"/>
              </a:rPr>
              <a:t> </a:t>
            </a:r>
            <a:r>
              <a:rPr lang="en-US" sz="2400" err="1">
                <a:latin typeface="+mn-lt"/>
                <a:ea typeface="Jost"/>
                <a:cs typeface="Jost"/>
                <a:sym typeface="Jost"/>
              </a:rPr>
              <a:t>lập</a:t>
            </a:r>
            <a:r>
              <a:rPr lang="en-US" sz="2400">
                <a:latin typeface="+mn-lt"/>
                <a:ea typeface="Jost"/>
                <a:cs typeface="Jost"/>
                <a:sym typeface="Jost"/>
              </a:rPr>
              <a:t> </a:t>
            </a:r>
            <a:r>
              <a:rPr lang="en-US" sz="2400" err="1">
                <a:latin typeface="+mn-lt"/>
                <a:ea typeface="Jost"/>
                <a:cs typeface="Jost"/>
                <a:sym typeface="Jost"/>
              </a:rPr>
              <a:t>để</a:t>
            </a:r>
            <a:r>
              <a:rPr lang="en-US" sz="2400">
                <a:latin typeface="+mn-lt"/>
                <a:ea typeface="Jost"/>
                <a:cs typeface="Jost"/>
                <a:sym typeface="Jost"/>
              </a:rPr>
              <a:t> </a:t>
            </a:r>
            <a:r>
              <a:rPr lang="en-US" sz="2400" err="1">
                <a:latin typeface="+mn-lt"/>
                <a:ea typeface="Jost"/>
                <a:cs typeface="Jost"/>
                <a:sym typeface="Jost"/>
              </a:rPr>
              <a:t>dự</a:t>
            </a:r>
            <a:r>
              <a:rPr lang="en-US" sz="2400">
                <a:latin typeface="+mn-lt"/>
                <a:ea typeface="Jost"/>
                <a:cs typeface="Jost"/>
                <a:sym typeface="Jost"/>
              </a:rPr>
              <a:t> </a:t>
            </a:r>
            <a:r>
              <a:rPr lang="en-US" sz="2400" err="1">
                <a:latin typeface="+mn-lt"/>
                <a:ea typeface="Jost"/>
                <a:cs typeface="Jost"/>
                <a:sym typeface="Jost"/>
              </a:rPr>
              <a:t>đoán</a:t>
            </a:r>
            <a:r>
              <a:rPr lang="en-US" sz="2400">
                <a:latin typeface="+mn-lt"/>
                <a:ea typeface="Jost"/>
                <a:cs typeface="Jost"/>
                <a:sym typeface="Jost"/>
              </a:rPr>
              <a:t> </a:t>
            </a:r>
            <a:r>
              <a:rPr lang="en-US" sz="2400" err="1">
                <a:latin typeface="+mn-lt"/>
                <a:ea typeface="Jost"/>
                <a:cs typeface="Jost"/>
                <a:sym typeface="Jost"/>
              </a:rPr>
              <a:t>biến</a:t>
            </a:r>
            <a:r>
              <a:rPr lang="en-US" sz="2400">
                <a:latin typeface="+mn-lt"/>
                <a:ea typeface="Jost"/>
                <a:cs typeface="Jost"/>
                <a:sym typeface="Jost"/>
              </a:rPr>
              <a:t> </a:t>
            </a:r>
            <a:r>
              <a:rPr lang="en-US" sz="2400" err="1">
                <a:latin typeface="+mn-lt"/>
                <a:ea typeface="Jost"/>
                <a:cs typeface="Jost"/>
                <a:sym typeface="Jost"/>
              </a:rPr>
              <a:t>phụ</a:t>
            </a:r>
            <a:r>
              <a:rPr lang="en-US" sz="2400">
                <a:latin typeface="+mn-lt"/>
                <a:ea typeface="Jost"/>
                <a:cs typeface="Jost"/>
                <a:sym typeface="Jost"/>
              </a:rPr>
              <a:t> </a:t>
            </a:r>
            <a:r>
              <a:rPr lang="en-US" sz="2400" err="1">
                <a:latin typeface="+mn-lt"/>
                <a:ea typeface="Jost"/>
                <a:cs typeface="Jost"/>
                <a:sym typeface="Jost"/>
              </a:rPr>
              <a:t>thuộc</a:t>
            </a:r>
            <a:r>
              <a:rPr lang="en-US" sz="2400">
                <a:latin typeface="+mn-lt"/>
                <a:ea typeface="Jost"/>
                <a:cs typeface="Jost"/>
                <a:sym typeface="Jost"/>
              </a:rPr>
              <a:t> </a:t>
            </a:r>
            <a:r>
              <a:rPr lang="en-US" sz="2400" err="1">
                <a:latin typeface="+mn-lt"/>
                <a:ea typeface="Jost"/>
                <a:cs typeface="Jost"/>
                <a:sym typeface="Jost"/>
              </a:rPr>
              <a:t>là</a:t>
            </a:r>
            <a:r>
              <a:rPr lang="en-US" sz="2400">
                <a:latin typeface="+mn-lt"/>
                <a:ea typeface="Jost"/>
                <a:cs typeface="Jost"/>
                <a:sym typeface="Jost"/>
              </a:rPr>
              <a:t> </a:t>
            </a:r>
            <a:r>
              <a:rPr lang="en-US" sz="2400" err="1">
                <a:latin typeface="+mn-lt"/>
                <a:ea typeface="Jost"/>
                <a:cs typeface="Jost"/>
                <a:sym typeface="Jost"/>
              </a:rPr>
              <a:t>cao</a:t>
            </a:r>
            <a:r>
              <a:rPr lang="en-US" sz="2400">
                <a:latin typeface="+mn-lt"/>
                <a:ea typeface="Jost"/>
                <a:cs typeface="Jost"/>
                <a:sym typeface="Jost"/>
              </a:rPr>
              <a:t>.</a:t>
            </a:r>
          </a:p>
          <a:p>
            <a:pPr marL="0" lvl="0" indent="0" algn="just" rtl="0">
              <a:lnSpc>
                <a:spcPct val="150000"/>
              </a:lnSpc>
              <a:spcBef>
                <a:spcPts val="0"/>
              </a:spcBef>
              <a:spcAft>
                <a:spcPts val="0"/>
              </a:spcAft>
              <a:buNone/>
            </a:pPr>
            <a:r>
              <a:rPr lang="en-US" sz="2400" b="1">
                <a:latin typeface="+mn-lt"/>
                <a:ea typeface="Jost"/>
                <a:cs typeface="Jost"/>
                <a:sym typeface="Symbol" panose="05050102010706020507" pitchFamily="18" charset="2"/>
              </a:rPr>
              <a:t></a:t>
            </a:r>
            <a:r>
              <a:rPr lang="en-US" sz="2400" b="1">
                <a:latin typeface="+mn-lt"/>
                <a:ea typeface="Jost"/>
                <a:cs typeface="Jost"/>
                <a:sym typeface="Jost"/>
              </a:rPr>
              <a:t> </a:t>
            </a:r>
            <a:r>
              <a:rPr lang="en-US" sz="2400" b="1" err="1">
                <a:latin typeface="+mn-lt"/>
                <a:ea typeface="Jost"/>
                <a:cs typeface="Jost"/>
                <a:sym typeface="Jost"/>
              </a:rPr>
              <a:t>Phương</a:t>
            </a:r>
            <a:r>
              <a:rPr lang="en-US" sz="2400" b="1">
                <a:latin typeface="+mn-lt"/>
                <a:ea typeface="Jost"/>
                <a:cs typeface="Jost"/>
                <a:sym typeface="Jost"/>
              </a:rPr>
              <a:t> </a:t>
            </a:r>
            <a:r>
              <a:rPr lang="en-US" sz="2400" b="1" err="1">
                <a:latin typeface="+mn-lt"/>
                <a:ea typeface="Jost"/>
                <a:cs typeface="Jost"/>
                <a:sym typeface="Jost"/>
              </a:rPr>
              <a:t>trình</a:t>
            </a:r>
            <a:r>
              <a:rPr lang="en-US" sz="2400" b="1">
                <a:latin typeface="+mn-lt"/>
                <a:ea typeface="Jost"/>
                <a:cs typeface="Jost"/>
                <a:sym typeface="Jost"/>
              </a:rPr>
              <a:t> v = -0.575k + 69.224 </a:t>
            </a:r>
            <a:r>
              <a:rPr lang="en-US" sz="2400" b="1" err="1">
                <a:latin typeface="+mn-lt"/>
                <a:ea typeface="Jost"/>
                <a:cs typeface="Jost"/>
                <a:sym typeface="Jost"/>
              </a:rPr>
              <a:t>là</a:t>
            </a:r>
            <a:r>
              <a:rPr lang="en-US" sz="2400" b="1">
                <a:latin typeface="+mn-lt"/>
                <a:ea typeface="Jost"/>
                <a:cs typeface="Jost"/>
                <a:sym typeface="Jost"/>
              </a:rPr>
              <a:t> </a:t>
            </a:r>
            <a:r>
              <a:rPr lang="en-US" sz="2400" b="1" err="1">
                <a:latin typeface="+mn-lt"/>
                <a:ea typeface="Jost"/>
                <a:cs typeface="Jost"/>
                <a:sym typeface="Jost"/>
              </a:rPr>
              <a:t>hợp</a:t>
            </a:r>
            <a:r>
              <a:rPr lang="en-US" sz="2400" b="1">
                <a:latin typeface="+mn-lt"/>
                <a:ea typeface="Jost"/>
                <a:cs typeface="Jost"/>
                <a:sym typeface="Jost"/>
              </a:rPr>
              <a:t> </a:t>
            </a:r>
            <a:r>
              <a:rPr lang="en-US" sz="2400" b="1" err="1">
                <a:latin typeface="+mn-lt"/>
                <a:ea typeface="Jost"/>
                <a:cs typeface="Jost"/>
                <a:sym typeface="Jost"/>
              </a:rPr>
              <a:t>lý</a:t>
            </a:r>
            <a:r>
              <a:rPr lang="en-US" sz="2400" b="1">
                <a:latin typeface="+mn-lt"/>
                <a:ea typeface="Jost"/>
                <a:cs typeface="Jost"/>
                <a:sym typeface="Jost"/>
              </a:rPr>
              <a:t>.</a:t>
            </a:r>
          </a:p>
        </p:txBody>
      </p:sp>
      <p:sp>
        <p:nvSpPr>
          <p:cNvPr id="3" name="Google Shape;924;p37">
            <a:extLst>
              <a:ext uri="{FF2B5EF4-FFF2-40B4-BE49-F238E27FC236}">
                <a16:creationId xmlns:a16="http://schemas.microsoft.com/office/drawing/2014/main" id="{307F9DB7-238B-ABF2-C00C-4C397270ADB7}"/>
              </a:ext>
            </a:extLst>
          </p:cNvPr>
          <p:cNvSpPr txBox="1">
            <a:spLocks noGrp="1"/>
          </p:cNvSpPr>
          <p:nvPr>
            <p:ph type="title"/>
          </p:nvPr>
        </p:nvSpPr>
        <p:spPr>
          <a:xfrm>
            <a:off x="720725" y="1129348"/>
            <a:ext cx="770255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pPr algn="ctr"/>
            <a:r>
              <a:rPr lang="vi-VN" sz="2400">
                <a:solidFill>
                  <a:schemeClr val="accent4">
                    <a:lumMod val="75000"/>
                  </a:schemeClr>
                </a:solidFill>
                <a:latin typeface="+mn-lt"/>
              </a:rPr>
              <a:t>THIẾT LẬP PHƯƠNG TRÌNH HỒI QUY TUYẾN TÍNH</a:t>
            </a:r>
          </a:p>
        </p:txBody>
      </p:sp>
      <p:sp>
        <p:nvSpPr>
          <p:cNvPr id="5" name="Google Shape;924;p37">
            <a:extLst>
              <a:ext uri="{FF2B5EF4-FFF2-40B4-BE49-F238E27FC236}">
                <a16:creationId xmlns:a16="http://schemas.microsoft.com/office/drawing/2014/main" id="{70675B68-CC23-1454-DD9F-CA43DFD3771D}"/>
              </a:ext>
            </a:extLst>
          </p:cNvPr>
          <p:cNvSpPr txBox="1">
            <a:spLocks/>
          </p:cNvSpPr>
          <p:nvPr/>
        </p:nvSpPr>
        <p:spPr>
          <a:xfrm>
            <a:off x="872400" y="560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Tree>
    <p:extLst>
      <p:ext uri="{BB962C8B-B14F-4D97-AF65-F5344CB8AC3E}">
        <p14:creationId xmlns:p14="http://schemas.microsoft.com/office/powerpoint/2010/main" val="1144845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2572BC6E-4C07-FB96-F781-AAE1819C8A58}"/>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A5BC8A4C-2335-F077-2A7D-B5F36A6678B6}"/>
              </a:ext>
            </a:extLst>
          </p:cNvPr>
          <p:cNvSpPr txBox="1">
            <a:spLocks noGrp="1"/>
          </p:cNvSpPr>
          <p:nvPr>
            <p:ph type="title"/>
          </p:nvPr>
        </p:nvSpPr>
        <p:spPr>
          <a:xfrm>
            <a:off x="720000" y="1098730"/>
            <a:ext cx="7052400" cy="116145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400">
                <a:latin typeface="+mn-lt"/>
              </a:rPr>
              <a:t>b/</a:t>
            </a:r>
            <a:r>
              <a:rPr lang="vi-VN" sz="2400" b="0">
                <a:latin typeface="+mn-lt"/>
              </a:rPr>
              <a:t> </a:t>
            </a:r>
            <a:r>
              <a:rPr lang="vi-VN" sz="2400" b="0">
                <a:solidFill>
                  <a:schemeClr val="tx1"/>
                </a:solidFill>
                <a:latin typeface="+mn-lt"/>
              </a:rPr>
              <a:t>Giả định quan hệ giữa tốc độ và mật độ là tuyến tính</a:t>
            </a:r>
            <a:r>
              <a:rPr lang="vi-VN" sz="2400" b="0">
                <a:latin typeface="+mn-lt"/>
              </a:rPr>
              <a:t>, xác định </a:t>
            </a:r>
            <a:r>
              <a:rPr lang="vi-VN" sz="2400">
                <a:solidFill>
                  <a:srgbClr val="FF0000"/>
                </a:solidFill>
                <a:latin typeface="+mn-lt"/>
              </a:rPr>
              <a:t>tốc độ trung bình của dòng tự do</a:t>
            </a:r>
            <a:r>
              <a:rPr lang="vi-VN" sz="2400" b="0">
                <a:latin typeface="+mn-lt"/>
              </a:rPr>
              <a:t>, </a:t>
            </a:r>
            <a:r>
              <a:rPr lang="vi-VN" sz="2400">
                <a:solidFill>
                  <a:srgbClr val="00B050"/>
                </a:solidFill>
                <a:latin typeface="+mn-lt"/>
              </a:rPr>
              <a:t>mật độ dòng bão hòa</a:t>
            </a:r>
            <a:r>
              <a:rPr lang="vi-VN" sz="2400" b="0">
                <a:latin typeface="+mn-lt"/>
              </a:rPr>
              <a:t>, và </a:t>
            </a:r>
            <a:r>
              <a:rPr lang="vi-VN" sz="2400">
                <a:solidFill>
                  <a:schemeClr val="accent4">
                    <a:lumMod val="75000"/>
                  </a:schemeClr>
                </a:solidFill>
                <a:latin typeface="+mn-lt"/>
              </a:rPr>
              <a:t>vẽ đường quan hệ </a:t>
            </a:r>
            <a:br>
              <a:rPr lang="en-US" sz="2400">
                <a:solidFill>
                  <a:schemeClr val="accent4">
                    <a:lumMod val="75000"/>
                  </a:schemeClr>
                </a:solidFill>
                <a:latin typeface="+mn-lt"/>
              </a:rPr>
            </a:br>
            <a:r>
              <a:rPr lang="vi-VN" sz="2400">
                <a:solidFill>
                  <a:schemeClr val="accent4">
                    <a:lumMod val="75000"/>
                  </a:schemeClr>
                </a:solidFill>
                <a:latin typeface="+mn-lt"/>
              </a:rPr>
              <a:t>v-k, q-k</a:t>
            </a:r>
            <a:r>
              <a:rPr lang="en-US" sz="2400" b="0">
                <a:solidFill>
                  <a:schemeClr val="accent4">
                    <a:lumMod val="75000"/>
                  </a:schemeClr>
                </a:solidFill>
                <a:latin typeface="+mn-lt"/>
              </a:rPr>
              <a:t>.</a:t>
            </a:r>
            <a:endParaRPr sz="2400"/>
          </a:p>
        </p:txBody>
      </p:sp>
      <p:sp>
        <p:nvSpPr>
          <p:cNvPr id="3" name="TextBox 2">
            <a:extLst>
              <a:ext uri="{FF2B5EF4-FFF2-40B4-BE49-F238E27FC236}">
                <a16:creationId xmlns:a16="http://schemas.microsoft.com/office/drawing/2014/main" id="{CAC1084C-3BBB-912F-FADF-DBACA946CB2C}"/>
              </a:ext>
            </a:extLst>
          </p:cNvPr>
          <p:cNvSpPr txBox="1"/>
          <p:nvPr/>
        </p:nvSpPr>
        <p:spPr>
          <a:xfrm>
            <a:off x="2089946" y="2563582"/>
            <a:ext cx="4312508" cy="1951625"/>
          </a:xfrm>
          <a:prstGeom prst="rect">
            <a:avLst/>
          </a:prstGeom>
          <a:noFill/>
        </p:spPr>
        <p:txBody>
          <a:bodyPr wrap="square">
            <a:spAutoFit/>
          </a:bodyPr>
          <a:lstStyle/>
          <a:p>
            <a:pPr algn="ctr">
              <a:lnSpc>
                <a:spcPct val="150000"/>
              </a:lnSpc>
            </a:pPr>
            <a:r>
              <a:rPr lang="en-US" sz="2800" i="1">
                <a:latin typeface="+mn-lt"/>
                <a:ea typeface="Jost"/>
                <a:cs typeface="Jost"/>
                <a:sym typeface="Jost"/>
              </a:rPr>
              <a:t>v = -0.575k + 69.224 </a:t>
            </a:r>
          </a:p>
          <a:p>
            <a:pPr>
              <a:lnSpc>
                <a:spcPct val="150000"/>
              </a:lnSpc>
            </a:pPr>
            <a:r>
              <a:rPr lang="en-US" sz="2800">
                <a:latin typeface="+mn-lt"/>
                <a:ea typeface="Jost"/>
                <a:sym typeface="Wingdings" panose="05000000000000000000" pitchFamily="2" charset="2"/>
              </a:rPr>
              <a:t> </a:t>
            </a:r>
            <a:r>
              <a:rPr lang="en-US" sz="2800" i="1">
                <a:latin typeface="+mn-lt"/>
                <a:ea typeface="Jost"/>
                <a:sym typeface="Wingdings" panose="05000000000000000000" pitchFamily="2" charset="2"/>
              </a:rPr>
              <a:t>0.575k = -v + 69.224</a:t>
            </a:r>
          </a:p>
          <a:p>
            <a:pPr>
              <a:lnSpc>
                <a:spcPct val="150000"/>
              </a:lnSpc>
            </a:pPr>
            <a:r>
              <a:rPr lang="en-US" sz="2800">
                <a:latin typeface="+mn-lt"/>
                <a:ea typeface="Jost"/>
                <a:sym typeface="Wingdings" panose="05000000000000000000" pitchFamily="2" charset="2"/>
              </a:rPr>
              <a:t> </a:t>
            </a:r>
            <a:r>
              <a:rPr lang="en-US" sz="2800" i="1">
                <a:latin typeface="+mn-lt"/>
                <a:ea typeface="Jost"/>
                <a:sym typeface="Wingdings" panose="05000000000000000000" pitchFamily="2" charset="2"/>
              </a:rPr>
              <a:t>k = -1.739.v + 120.39</a:t>
            </a:r>
            <a:endParaRPr lang="en-US" sz="2800" i="1"/>
          </a:p>
        </p:txBody>
      </p:sp>
      <p:sp>
        <p:nvSpPr>
          <p:cNvPr id="6" name="Google Shape;924;p37">
            <a:extLst>
              <a:ext uri="{FF2B5EF4-FFF2-40B4-BE49-F238E27FC236}">
                <a16:creationId xmlns:a16="http://schemas.microsoft.com/office/drawing/2014/main" id="{0447C82B-B5F1-D7B3-B6C9-F4826FC753C4}"/>
              </a:ext>
            </a:extLst>
          </p:cNvPr>
          <p:cNvSpPr txBox="1">
            <a:spLocks/>
          </p:cNvSpPr>
          <p:nvPr/>
        </p:nvSpPr>
        <p:spPr>
          <a:xfrm>
            <a:off x="872400" y="560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Tree>
    <p:extLst>
      <p:ext uri="{BB962C8B-B14F-4D97-AF65-F5344CB8AC3E}">
        <p14:creationId xmlns:p14="http://schemas.microsoft.com/office/powerpoint/2010/main" val="273907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46825D79-026B-19EA-BACF-37DD1DDDF9C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F7F232B-9A01-074F-D379-9C145CA6B51E}"/>
              </a:ext>
            </a:extLst>
          </p:cNvPr>
          <p:cNvSpPr txBox="1"/>
          <p:nvPr/>
        </p:nvSpPr>
        <p:spPr>
          <a:xfrm>
            <a:off x="1034996" y="1262989"/>
            <a:ext cx="6891127" cy="3424527"/>
          </a:xfrm>
          <a:prstGeom prst="rect">
            <a:avLst/>
          </a:prstGeom>
          <a:noFill/>
        </p:spPr>
        <p:txBody>
          <a:bodyPr wrap="square">
            <a:spAutoFit/>
          </a:bodyPr>
          <a:lstStyle/>
          <a:p>
            <a:pPr algn="just">
              <a:lnSpc>
                <a:spcPct val="114000"/>
              </a:lnSpc>
            </a:pPr>
            <a:r>
              <a:rPr lang="en-US" sz="2400" b="1"/>
              <a:t>b/ </a:t>
            </a:r>
            <a:r>
              <a:rPr lang="vi-VN" sz="2400"/>
              <a:t>Vận tốc dòng tự do là </a:t>
            </a:r>
            <a:r>
              <a:rPr lang="vi-VN" sz="2400">
                <a:solidFill>
                  <a:srgbClr val="FF0000"/>
                </a:solidFill>
              </a:rPr>
              <a:t>vận tốc khi không có xe trên đường</a:t>
            </a:r>
            <a:r>
              <a:rPr lang="vi-VN" sz="2400"/>
              <a:t>, tức </a:t>
            </a:r>
            <a:r>
              <a:rPr lang="vi-VN" sz="2400" b="1">
                <a:solidFill>
                  <a:schemeClr val="accent4">
                    <a:lumMod val="75000"/>
                  </a:schemeClr>
                </a:solidFill>
              </a:rPr>
              <a:t>khi</a:t>
            </a:r>
            <a:r>
              <a:rPr lang="vi-VN" sz="2400"/>
              <a:t> </a:t>
            </a:r>
            <a:r>
              <a:rPr lang="vi-VN" sz="2400" b="1">
                <a:solidFill>
                  <a:schemeClr val="accent4">
                    <a:lumMod val="75000"/>
                  </a:schemeClr>
                </a:solidFill>
              </a:rPr>
              <a:t>k = 0</a:t>
            </a:r>
            <a:r>
              <a:rPr lang="en-US" sz="2400" b="1">
                <a:solidFill>
                  <a:schemeClr val="accent4">
                    <a:lumMod val="75000"/>
                  </a:schemeClr>
                </a:solidFill>
              </a:rPr>
              <a:t>.</a:t>
            </a:r>
          </a:p>
          <a:p>
            <a:pPr algn="ctr">
              <a:lnSpc>
                <a:spcPct val="114000"/>
              </a:lnSpc>
            </a:pPr>
            <a:r>
              <a:rPr lang="en-US" sz="2400" b="1"/>
              <a:t>v = - 0.575k + 69.224</a:t>
            </a:r>
          </a:p>
          <a:p>
            <a:pPr algn="ctr">
              <a:lnSpc>
                <a:spcPct val="114000"/>
              </a:lnSpc>
            </a:pPr>
            <a:r>
              <a:rPr lang="en-US" sz="2400"/>
              <a:t>  </a:t>
            </a:r>
            <a:r>
              <a:rPr lang="en-US" sz="2400">
                <a:highlight>
                  <a:srgbClr val="FFFF00"/>
                </a:highlight>
                <a:sym typeface="Symbol" panose="05050102010706020507" pitchFamily="18" charset="2"/>
              </a:rPr>
              <a:t></a:t>
            </a:r>
            <a:r>
              <a:rPr lang="en-US" sz="2400">
                <a:highlight>
                  <a:srgbClr val="FFFF00"/>
                </a:highlight>
              </a:rPr>
              <a:t> </a:t>
            </a:r>
            <a:r>
              <a:rPr lang="vi-VN" sz="2400">
                <a:highlight>
                  <a:srgbClr val="FFFF00"/>
                </a:highlight>
              </a:rPr>
              <a:t>v</a:t>
            </a:r>
            <a:r>
              <a:rPr lang="vi-VN" sz="2400" baseline="-25000">
                <a:highlight>
                  <a:srgbClr val="FFFF00"/>
                </a:highlight>
              </a:rPr>
              <a:t>f</a:t>
            </a:r>
            <a:r>
              <a:rPr lang="vi-VN" sz="2400">
                <a:highlight>
                  <a:srgbClr val="FFFF00"/>
                </a:highlight>
              </a:rPr>
              <a:t> = 69.2 km/h </a:t>
            </a:r>
            <a:endParaRPr lang="en-US" sz="2400">
              <a:highlight>
                <a:srgbClr val="FFFF00"/>
              </a:highlight>
            </a:endParaRPr>
          </a:p>
          <a:p>
            <a:pPr algn="just">
              <a:lnSpc>
                <a:spcPct val="114000"/>
              </a:lnSpc>
            </a:pPr>
            <a:endParaRPr lang="en-US" sz="2400"/>
          </a:p>
          <a:p>
            <a:pPr algn="just">
              <a:lnSpc>
                <a:spcPct val="114000"/>
              </a:lnSpc>
            </a:pPr>
            <a:r>
              <a:rPr lang="en-US" sz="2400"/>
              <a:t>     </a:t>
            </a:r>
            <a:r>
              <a:rPr lang="vi-VN" sz="2400"/>
              <a:t>Mật độ dòng bão hòa</a:t>
            </a:r>
            <a:r>
              <a:rPr lang="en-US" sz="2400"/>
              <a:t>, </a:t>
            </a:r>
            <a:r>
              <a:rPr lang="vi-VN" sz="2400" b="1">
                <a:solidFill>
                  <a:schemeClr val="accent4">
                    <a:lumMod val="75000"/>
                  </a:schemeClr>
                </a:solidFill>
              </a:rPr>
              <a:t>khi v</a:t>
            </a:r>
            <a:r>
              <a:rPr lang="vi-VN" sz="2400" b="1" baseline="-25000">
                <a:solidFill>
                  <a:schemeClr val="accent4">
                    <a:lumMod val="75000"/>
                  </a:schemeClr>
                </a:solidFill>
              </a:rPr>
              <a:t>s</a:t>
            </a:r>
            <a:r>
              <a:rPr lang="vi-VN" sz="2400" b="1">
                <a:solidFill>
                  <a:schemeClr val="accent4">
                    <a:lumMod val="75000"/>
                  </a:schemeClr>
                </a:solidFill>
              </a:rPr>
              <a:t> ~ 0:</a:t>
            </a:r>
            <a:endParaRPr lang="en-US" sz="2400" b="1">
              <a:solidFill>
                <a:schemeClr val="accent4">
                  <a:lumMod val="75000"/>
                </a:schemeClr>
              </a:solidFill>
            </a:endParaRPr>
          </a:p>
          <a:p>
            <a:pPr algn="ctr">
              <a:lnSpc>
                <a:spcPct val="114000"/>
              </a:lnSpc>
            </a:pPr>
            <a:r>
              <a:rPr lang="en-US" sz="2400" b="1"/>
              <a:t>k = - 1.739v + 120.39</a:t>
            </a:r>
          </a:p>
          <a:p>
            <a:pPr algn="ctr">
              <a:lnSpc>
                <a:spcPct val="114000"/>
              </a:lnSpc>
            </a:pPr>
            <a:r>
              <a:rPr lang="en-US" sz="2400">
                <a:highlight>
                  <a:srgbClr val="FFFF00"/>
                </a:highlight>
                <a:sym typeface="Symbol" panose="05050102010706020507" pitchFamily="18" charset="2"/>
              </a:rPr>
              <a:t></a:t>
            </a:r>
            <a:r>
              <a:rPr lang="en-US" sz="2400">
                <a:highlight>
                  <a:srgbClr val="FFFF00"/>
                </a:highlight>
              </a:rPr>
              <a:t> </a:t>
            </a:r>
            <a:r>
              <a:rPr lang="vi-VN" sz="2400">
                <a:highlight>
                  <a:srgbClr val="FFFF00"/>
                </a:highlight>
              </a:rPr>
              <a:t>k</a:t>
            </a:r>
            <a:r>
              <a:rPr lang="vi-VN" sz="2400" baseline="-25000">
                <a:highlight>
                  <a:srgbClr val="FFFF00"/>
                </a:highlight>
              </a:rPr>
              <a:t>j</a:t>
            </a:r>
            <a:r>
              <a:rPr lang="vi-VN" sz="2400">
                <a:highlight>
                  <a:srgbClr val="FFFF00"/>
                </a:highlight>
              </a:rPr>
              <a:t> = </a:t>
            </a:r>
            <a:r>
              <a:rPr lang="en-US" sz="2400">
                <a:highlight>
                  <a:srgbClr val="FFFF00"/>
                </a:highlight>
              </a:rPr>
              <a:t>120</a:t>
            </a:r>
            <a:r>
              <a:rPr lang="vi-VN" sz="2400">
                <a:highlight>
                  <a:srgbClr val="FFFF00"/>
                </a:highlight>
              </a:rPr>
              <a:t> xe/km</a:t>
            </a:r>
            <a:endParaRPr lang="en-US" sz="1800">
              <a:highlight>
                <a:srgbClr val="FFFF00"/>
              </a:highlight>
            </a:endParaRPr>
          </a:p>
        </p:txBody>
      </p:sp>
      <p:sp>
        <p:nvSpPr>
          <p:cNvPr id="4" name="Google Shape;924;p37">
            <a:extLst>
              <a:ext uri="{FF2B5EF4-FFF2-40B4-BE49-F238E27FC236}">
                <a16:creationId xmlns:a16="http://schemas.microsoft.com/office/drawing/2014/main" id="{CFBEE6E2-99FD-598D-F15E-6C66266C62E5}"/>
              </a:ext>
            </a:extLst>
          </p:cNvPr>
          <p:cNvSpPr txBox="1">
            <a:spLocks/>
          </p:cNvSpPr>
          <p:nvPr/>
        </p:nvSpPr>
        <p:spPr>
          <a:xfrm>
            <a:off x="872400" y="560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Tree>
    <p:extLst>
      <p:ext uri="{BB962C8B-B14F-4D97-AF65-F5344CB8AC3E}">
        <p14:creationId xmlns:p14="http://schemas.microsoft.com/office/powerpoint/2010/main" val="1520018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5E63ADDE-2C21-BC62-3E78-34C15DA6B1E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1A33AA6-0006-E9D2-A654-4BA7CAEF5B13}"/>
              </a:ext>
            </a:extLst>
          </p:cNvPr>
          <p:cNvSpPr txBox="1"/>
          <p:nvPr/>
        </p:nvSpPr>
        <p:spPr>
          <a:xfrm>
            <a:off x="853913" y="1705748"/>
            <a:ext cx="7195184" cy="2162323"/>
          </a:xfrm>
          <a:prstGeom prst="rect">
            <a:avLst/>
          </a:prstGeom>
          <a:noFill/>
        </p:spPr>
        <p:txBody>
          <a:bodyPr wrap="square">
            <a:spAutoFit/>
          </a:bodyPr>
          <a:lstStyle/>
          <a:p>
            <a:pPr algn="ctr">
              <a:lnSpc>
                <a:spcPct val="114000"/>
              </a:lnSpc>
            </a:pPr>
            <a:r>
              <a:rPr lang="en-US" sz="2400" b="1">
                <a:solidFill>
                  <a:schemeClr val="accent4">
                    <a:lumMod val="75000"/>
                  </a:schemeClr>
                </a:solidFill>
              </a:rPr>
              <a:t>v = - 0.575k + 69.224</a:t>
            </a:r>
            <a:endParaRPr lang="en-US" sz="2400">
              <a:solidFill>
                <a:schemeClr val="accent4">
                  <a:lumMod val="75000"/>
                </a:schemeClr>
              </a:solidFill>
              <a:latin typeface="+mn-lt"/>
              <a:ea typeface="Jost"/>
              <a:sym typeface="Wingdings" panose="05000000000000000000" pitchFamily="2" charset="2"/>
            </a:endParaRPr>
          </a:p>
          <a:p>
            <a:pPr>
              <a:lnSpc>
                <a:spcPct val="114000"/>
              </a:lnSpc>
            </a:pPr>
            <a:r>
              <a:rPr lang="en-US" sz="2400" err="1">
                <a:latin typeface="+mn-lt"/>
                <a:ea typeface="Jost"/>
                <a:sym typeface="Wingdings" panose="05000000000000000000" pitchFamily="2" charset="2"/>
              </a:rPr>
              <a:t>Mà</a:t>
            </a:r>
            <a:r>
              <a:rPr lang="en-US" sz="2400">
                <a:latin typeface="+mn-lt"/>
                <a:ea typeface="Jost"/>
                <a:sym typeface="Wingdings" panose="05000000000000000000" pitchFamily="2" charset="2"/>
              </a:rPr>
              <a:t> </a:t>
            </a:r>
            <a:r>
              <a:rPr lang="en-US" sz="2400">
                <a:highlight>
                  <a:srgbClr val="FFFF00"/>
                </a:highlight>
                <a:latin typeface="+mn-lt"/>
                <a:ea typeface="Jost"/>
                <a:sym typeface="Wingdings" panose="05000000000000000000" pitchFamily="2" charset="2"/>
              </a:rPr>
              <a:t>q = </a:t>
            </a:r>
            <a:r>
              <a:rPr lang="en-US" sz="2400" err="1">
                <a:highlight>
                  <a:srgbClr val="FFFF00"/>
                </a:highlight>
                <a:latin typeface="+mn-lt"/>
                <a:ea typeface="Jost"/>
                <a:sym typeface="Wingdings" panose="05000000000000000000" pitchFamily="2" charset="2"/>
              </a:rPr>
              <a:t>k.v</a:t>
            </a:r>
            <a:r>
              <a:rPr lang="en-US" sz="2400">
                <a:highlight>
                  <a:srgbClr val="FFFF00"/>
                </a:highlight>
                <a:latin typeface="+mn-lt"/>
                <a:ea typeface="Jost"/>
                <a:sym typeface="Wingdings" panose="05000000000000000000" pitchFamily="2" charset="2"/>
              </a:rPr>
              <a:t>.</a:t>
            </a:r>
            <a:r>
              <a:rPr lang="en-US" sz="2400">
                <a:latin typeface="+mn-lt"/>
                <a:ea typeface="Jost"/>
                <a:sym typeface="Wingdings" panose="05000000000000000000" pitchFamily="2" charset="2"/>
              </a:rPr>
              <a:t> </a:t>
            </a:r>
          </a:p>
          <a:p>
            <a:pPr>
              <a:lnSpc>
                <a:spcPct val="114000"/>
              </a:lnSpc>
            </a:pPr>
            <a:r>
              <a:rPr lang="en-US" sz="2400">
                <a:latin typeface="+mn-lt"/>
                <a:ea typeface="Jost"/>
                <a:sym typeface="Wingdings" panose="05000000000000000000" pitchFamily="2" charset="2"/>
              </a:rPr>
              <a:t>Thay k </a:t>
            </a:r>
            <a:r>
              <a:rPr lang="en-US" sz="2400" err="1">
                <a:latin typeface="+mn-lt"/>
                <a:ea typeface="Jost"/>
                <a:sym typeface="Wingdings" panose="05000000000000000000" pitchFamily="2" charset="2"/>
              </a:rPr>
              <a:t>vào</a:t>
            </a:r>
            <a:r>
              <a:rPr lang="en-US" sz="2400">
                <a:latin typeface="+mn-lt"/>
                <a:ea typeface="Jost"/>
                <a:sym typeface="Wingdings" panose="05000000000000000000" pitchFamily="2" charset="2"/>
              </a:rPr>
              <a:t> ta </a:t>
            </a:r>
            <a:r>
              <a:rPr lang="en-US" sz="2400" err="1">
                <a:latin typeface="+mn-lt"/>
                <a:ea typeface="Jost"/>
                <a:sym typeface="Wingdings" panose="05000000000000000000" pitchFamily="2" charset="2"/>
              </a:rPr>
              <a:t>được</a:t>
            </a:r>
            <a:r>
              <a:rPr lang="en-US" sz="2400">
                <a:latin typeface="+mn-lt"/>
                <a:ea typeface="Jost"/>
                <a:sym typeface="Wingdings" panose="05000000000000000000" pitchFamily="2" charset="2"/>
              </a:rPr>
              <a:t> </a:t>
            </a:r>
          </a:p>
          <a:p>
            <a:pPr>
              <a:lnSpc>
                <a:spcPct val="114000"/>
              </a:lnSpc>
            </a:pPr>
            <a:r>
              <a:rPr lang="en-US" sz="2400">
                <a:latin typeface="+mn-lt"/>
                <a:ea typeface="Jost"/>
                <a:sym typeface="Wingdings" panose="05000000000000000000" pitchFamily="2" charset="2"/>
              </a:rPr>
              <a:t>	</a:t>
            </a:r>
            <a:r>
              <a:rPr lang="en-US" sz="2400" b="1">
                <a:latin typeface="+mn-lt"/>
                <a:ea typeface="Jost"/>
                <a:sym typeface="Wingdings" panose="05000000000000000000" pitchFamily="2" charset="2"/>
              </a:rPr>
              <a:t>q = </a:t>
            </a:r>
            <a:r>
              <a:rPr lang="en-US" sz="2400" b="1" err="1">
                <a:latin typeface="+mn-lt"/>
                <a:ea typeface="Jost"/>
                <a:sym typeface="Wingdings" panose="05000000000000000000" pitchFamily="2" charset="2"/>
              </a:rPr>
              <a:t>k.v</a:t>
            </a:r>
            <a:r>
              <a:rPr lang="en-US" sz="2400" b="1">
                <a:latin typeface="+mn-lt"/>
                <a:ea typeface="Jost"/>
                <a:sym typeface="Wingdings" panose="05000000000000000000" pitchFamily="2" charset="2"/>
              </a:rPr>
              <a:t>  </a:t>
            </a:r>
            <a:r>
              <a:rPr lang="en-US" sz="2400">
                <a:latin typeface="+mn-lt"/>
                <a:ea typeface="Jost"/>
                <a:sym typeface="Wingdings" panose="05000000000000000000" pitchFamily="2" charset="2"/>
              </a:rPr>
              <a:t>	 q = k.(-0.575k + 69.224)</a:t>
            </a:r>
          </a:p>
          <a:p>
            <a:pPr lvl="1">
              <a:lnSpc>
                <a:spcPct val="114000"/>
              </a:lnSpc>
            </a:pPr>
            <a:r>
              <a:rPr lang="en-US" sz="2400">
                <a:latin typeface="+mn-lt"/>
                <a:ea typeface="Jost"/>
                <a:sym typeface="Wingdings" panose="05000000000000000000" pitchFamily="2" charset="2"/>
              </a:rPr>
              <a:t>             		 </a:t>
            </a:r>
            <a:r>
              <a:rPr lang="en-US" sz="2400" b="1">
                <a:solidFill>
                  <a:srgbClr val="FF0000"/>
                </a:solidFill>
                <a:latin typeface="+mn-lt"/>
                <a:ea typeface="Jost"/>
                <a:sym typeface="Wingdings" panose="05000000000000000000" pitchFamily="2" charset="2"/>
              </a:rPr>
              <a:t>q = -0.575.k</a:t>
            </a:r>
            <a:r>
              <a:rPr lang="en-US" sz="2400" b="1" baseline="30000">
                <a:solidFill>
                  <a:srgbClr val="FF0000"/>
                </a:solidFill>
                <a:latin typeface="+mn-lt"/>
                <a:ea typeface="Jost"/>
                <a:sym typeface="Wingdings" panose="05000000000000000000" pitchFamily="2" charset="2"/>
              </a:rPr>
              <a:t>2 </a:t>
            </a:r>
            <a:r>
              <a:rPr lang="en-US" sz="2400" b="1">
                <a:solidFill>
                  <a:srgbClr val="FF0000"/>
                </a:solidFill>
                <a:latin typeface="+mn-lt"/>
                <a:ea typeface="Jost"/>
                <a:sym typeface="Wingdings" panose="05000000000000000000" pitchFamily="2" charset="2"/>
              </a:rPr>
              <a:t>+ 69.224.k</a:t>
            </a:r>
          </a:p>
        </p:txBody>
      </p:sp>
      <p:sp>
        <p:nvSpPr>
          <p:cNvPr id="4" name="Google Shape;924;p37">
            <a:extLst>
              <a:ext uri="{FF2B5EF4-FFF2-40B4-BE49-F238E27FC236}">
                <a16:creationId xmlns:a16="http://schemas.microsoft.com/office/drawing/2014/main" id="{5C655EE6-E697-CD7D-75AF-C66A0AD656F9}"/>
              </a:ext>
            </a:extLst>
          </p:cNvPr>
          <p:cNvSpPr txBox="1">
            <a:spLocks/>
          </p:cNvSpPr>
          <p:nvPr/>
        </p:nvSpPr>
        <p:spPr>
          <a:xfrm>
            <a:off x="872400" y="560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
        <p:nvSpPr>
          <p:cNvPr id="3" name="TextBox 2">
            <a:extLst>
              <a:ext uri="{FF2B5EF4-FFF2-40B4-BE49-F238E27FC236}">
                <a16:creationId xmlns:a16="http://schemas.microsoft.com/office/drawing/2014/main" id="{FB2B5317-946C-E7CC-1183-26723AB18FFD}"/>
              </a:ext>
            </a:extLst>
          </p:cNvPr>
          <p:cNvSpPr txBox="1"/>
          <p:nvPr/>
        </p:nvSpPr>
        <p:spPr>
          <a:xfrm>
            <a:off x="872400" y="1275429"/>
            <a:ext cx="7193280" cy="461665"/>
          </a:xfrm>
          <a:prstGeom prst="rect">
            <a:avLst/>
          </a:prstGeom>
          <a:noFill/>
        </p:spPr>
        <p:txBody>
          <a:bodyPr wrap="square">
            <a:spAutoFit/>
          </a:bodyPr>
          <a:lstStyle/>
          <a:p>
            <a:r>
              <a:rPr lang="en-US" sz="2400" b="1"/>
              <a:t>b/ </a:t>
            </a:r>
            <a:endParaRPr lang="en-US" sz="2400"/>
          </a:p>
        </p:txBody>
      </p:sp>
    </p:spTree>
    <p:extLst>
      <p:ext uri="{BB962C8B-B14F-4D97-AF65-F5344CB8AC3E}">
        <p14:creationId xmlns:p14="http://schemas.microsoft.com/office/powerpoint/2010/main" val="429210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D89F057D-F0E8-4DE8-D262-C0B96536297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3FEEF5F-1C01-B983-B2A5-D70C79842E03}"/>
              </a:ext>
            </a:extLst>
          </p:cNvPr>
          <p:cNvSpPr txBox="1"/>
          <p:nvPr/>
        </p:nvSpPr>
        <p:spPr>
          <a:xfrm>
            <a:off x="872400" y="1275429"/>
            <a:ext cx="7193280" cy="461665"/>
          </a:xfrm>
          <a:prstGeom prst="rect">
            <a:avLst/>
          </a:prstGeom>
          <a:noFill/>
        </p:spPr>
        <p:txBody>
          <a:bodyPr wrap="square">
            <a:spAutoFit/>
          </a:bodyPr>
          <a:lstStyle/>
          <a:p>
            <a:r>
              <a:rPr lang="en-US" sz="2400" b="1"/>
              <a:t>b/ </a:t>
            </a:r>
            <a:endParaRPr lang="en-US" sz="2400"/>
          </a:p>
        </p:txBody>
      </p:sp>
      <p:graphicFrame>
        <p:nvGraphicFramePr>
          <p:cNvPr id="6" name="Object 5">
            <a:extLst>
              <a:ext uri="{FF2B5EF4-FFF2-40B4-BE49-F238E27FC236}">
                <a16:creationId xmlns:a16="http://schemas.microsoft.com/office/drawing/2014/main" id="{9841C855-653E-DB07-578D-C8D526B8230D}"/>
              </a:ext>
            </a:extLst>
          </p:cNvPr>
          <p:cNvGraphicFramePr>
            <a:graphicFrameLocks noChangeAspect="1"/>
          </p:cNvGraphicFramePr>
          <p:nvPr>
            <p:extLst>
              <p:ext uri="{D42A27DB-BD31-4B8C-83A1-F6EECF244321}">
                <p14:modId xmlns:p14="http://schemas.microsoft.com/office/powerpoint/2010/main" val="865033085"/>
              </p:ext>
            </p:extLst>
          </p:nvPr>
        </p:nvGraphicFramePr>
        <p:xfrm>
          <a:off x="1330411" y="1197455"/>
          <a:ext cx="4270589" cy="572700"/>
        </p:xfrm>
        <a:graphic>
          <a:graphicData uri="http://schemas.openxmlformats.org/presentationml/2006/ole">
            <mc:AlternateContent xmlns:mc="http://schemas.openxmlformats.org/markup-compatibility/2006">
              <mc:Choice xmlns:v="urn:schemas-microsoft-com:vml" Requires="v">
                <p:oleObj name="Equation" r:id="rId3" imgW="1787898" imgH="239441" progId="Equation.DSMT4">
                  <p:embed/>
                </p:oleObj>
              </mc:Choice>
              <mc:Fallback>
                <p:oleObj name="Equation" r:id="rId3" imgW="1787898" imgH="239441" progId="Equation.DSMT4">
                  <p:embed/>
                  <p:pic>
                    <p:nvPicPr>
                      <p:cNvPr id="6" name="Object 5">
                        <a:extLst>
                          <a:ext uri="{FF2B5EF4-FFF2-40B4-BE49-F238E27FC236}">
                            <a16:creationId xmlns:a16="http://schemas.microsoft.com/office/drawing/2014/main" id="{9841C855-653E-DB07-578D-C8D526B8230D}"/>
                          </a:ext>
                        </a:extLst>
                      </p:cNvPr>
                      <p:cNvPicPr/>
                      <p:nvPr/>
                    </p:nvPicPr>
                    <p:blipFill>
                      <a:blip r:embed="rId4"/>
                      <a:stretch>
                        <a:fillRect/>
                      </a:stretch>
                    </p:blipFill>
                    <p:spPr>
                      <a:xfrm>
                        <a:off x="1330411" y="1197455"/>
                        <a:ext cx="4270589" cy="572700"/>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CEAFF3F1-5D71-6B79-0BAC-63A4F9FC1A2D}"/>
              </a:ext>
            </a:extLst>
          </p:cNvPr>
          <p:cNvPicPr>
            <a:picLocks noChangeAspect="1"/>
          </p:cNvPicPr>
          <p:nvPr/>
        </p:nvPicPr>
        <p:blipFill>
          <a:blip r:embed="rId5"/>
          <a:stretch>
            <a:fillRect/>
          </a:stretch>
        </p:blipFill>
        <p:spPr>
          <a:xfrm>
            <a:off x="2208404" y="1797746"/>
            <a:ext cx="4521271" cy="3255723"/>
          </a:xfrm>
          <a:prstGeom prst="rect">
            <a:avLst/>
          </a:prstGeom>
        </p:spPr>
      </p:pic>
      <p:sp>
        <p:nvSpPr>
          <p:cNvPr id="4" name="Google Shape;924;p37">
            <a:extLst>
              <a:ext uri="{FF2B5EF4-FFF2-40B4-BE49-F238E27FC236}">
                <a16:creationId xmlns:a16="http://schemas.microsoft.com/office/drawing/2014/main" id="{EE152E05-EECA-F093-E28E-14E839AD55B8}"/>
              </a:ext>
            </a:extLst>
          </p:cNvPr>
          <p:cNvSpPr txBox="1">
            <a:spLocks/>
          </p:cNvSpPr>
          <p:nvPr/>
        </p:nvSpPr>
        <p:spPr>
          <a:xfrm>
            <a:off x="872400" y="560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Tree>
    <p:extLst>
      <p:ext uri="{BB962C8B-B14F-4D97-AF65-F5344CB8AC3E}">
        <p14:creationId xmlns:p14="http://schemas.microsoft.com/office/powerpoint/2010/main" val="336068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886133A2-B09A-4603-3317-7B0B28C26D65}"/>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C373617-20FA-1970-82D2-99C126269CC6}"/>
              </a:ext>
            </a:extLst>
          </p:cNvPr>
          <p:cNvGraphicFramePr>
            <a:graphicFrameLocks noGrp="1"/>
          </p:cNvGraphicFramePr>
          <p:nvPr>
            <p:extLst>
              <p:ext uri="{D42A27DB-BD31-4B8C-83A1-F6EECF244321}">
                <p14:modId xmlns:p14="http://schemas.microsoft.com/office/powerpoint/2010/main" val="1844121662"/>
              </p:ext>
            </p:extLst>
          </p:nvPr>
        </p:nvGraphicFramePr>
        <p:xfrm>
          <a:off x="651510" y="1421130"/>
          <a:ext cx="7943849" cy="2742004"/>
        </p:xfrm>
        <a:graphic>
          <a:graphicData uri="http://schemas.openxmlformats.org/drawingml/2006/table">
            <a:tbl>
              <a:tblPr>
                <a:tableStyleId>{5940675A-B579-460E-94D1-54222C63F5DA}</a:tableStyleId>
              </a:tblPr>
              <a:tblGrid>
                <a:gridCol w="1250179">
                  <a:extLst>
                    <a:ext uri="{9D8B030D-6E8A-4147-A177-3AD203B41FA5}">
                      <a16:colId xmlns:a16="http://schemas.microsoft.com/office/drawing/2014/main" val="44369767"/>
                    </a:ext>
                  </a:extLst>
                </a:gridCol>
                <a:gridCol w="1250179">
                  <a:extLst>
                    <a:ext uri="{9D8B030D-6E8A-4147-A177-3AD203B41FA5}">
                      <a16:colId xmlns:a16="http://schemas.microsoft.com/office/drawing/2014/main" val="2683960369"/>
                    </a:ext>
                  </a:extLst>
                </a:gridCol>
                <a:gridCol w="1276224">
                  <a:extLst>
                    <a:ext uri="{9D8B030D-6E8A-4147-A177-3AD203B41FA5}">
                      <a16:colId xmlns:a16="http://schemas.microsoft.com/office/drawing/2014/main" val="2145671939"/>
                    </a:ext>
                  </a:extLst>
                </a:gridCol>
                <a:gridCol w="1484589">
                  <a:extLst>
                    <a:ext uri="{9D8B030D-6E8A-4147-A177-3AD203B41FA5}">
                      <a16:colId xmlns:a16="http://schemas.microsoft.com/office/drawing/2014/main" val="2599118593"/>
                    </a:ext>
                  </a:extLst>
                </a:gridCol>
                <a:gridCol w="1432499">
                  <a:extLst>
                    <a:ext uri="{9D8B030D-6E8A-4147-A177-3AD203B41FA5}">
                      <a16:colId xmlns:a16="http://schemas.microsoft.com/office/drawing/2014/main" val="3634028693"/>
                    </a:ext>
                  </a:extLst>
                </a:gridCol>
                <a:gridCol w="1250179">
                  <a:extLst>
                    <a:ext uri="{9D8B030D-6E8A-4147-A177-3AD203B41FA5}">
                      <a16:colId xmlns:a16="http://schemas.microsoft.com/office/drawing/2014/main" val="2601867232"/>
                    </a:ext>
                  </a:extLst>
                </a:gridCol>
              </a:tblGrid>
              <a:tr h="282304">
                <a:tc>
                  <a:txBody>
                    <a:bodyPr/>
                    <a:lstStyle/>
                    <a:p>
                      <a:pPr algn="ctr" fontAlgn="b"/>
                      <a:r>
                        <a:rPr lang="en-US" sz="1800" b="0" u="none" strike="noStrike">
                          <a:solidFill>
                            <a:schemeClr val="tx1"/>
                          </a:solidFill>
                          <a:effectLst/>
                        </a:rPr>
                        <a:t>X</a:t>
                      </a:r>
                      <a:endParaRPr lang="en-US" sz="1800" b="0" i="0" u="none" strike="noStrike">
                        <a:solidFill>
                          <a:schemeClr val="tx1"/>
                        </a:solidFill>
                        <a:effectLst/>
                        <a:latin typeface="Calibri" panose="020F0502020204030204" pitchFamily="34" charset="0"/>
                      </a:endParaRPr>
                    </a:p>
                  </a:txBody>
                  <a:tcPr marL="9525" marR="9525" marT="9525" marB="0" anchor="b"/>
                </a:tc>
                <a:tc>
                  <a:txBody>
                    <a:bodyPr/>
                    <a:lstStyle/>
                    <a:p>
                      <a:pPr algn="ctr" fontAlgn="b"/>
                      <a:r>
                        <a:rPr lang="en-US" sz="1800" b="0" u="none" strike="noStrike">
                          <a:solidFill>
                            <a:schemeClr val="tx1"/>
                          </a:solidFill>
                          <a:effectLst/>
                        </a:rPr>
                        <a:t>Y</a:t>
                      </a:r>
                      <a:endParaRPr lang="en-US" sz="18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3055530"/>
                  </a:ext>
                </a:extLst>
              </a:tr>
              <a:tr h="510970">
                <a:tc>
                  <a:txBody>
                    <a:bodyPr/>
                    <a:lstStyle/>
                    <a:p>
                      <a:pPr algn="ctr" fontAlgn="b"/>
                      <a:r>
                        <a:rPr lang="en-US" sz="1800" u="none" strike="noStrike">
                          <a:effectLst/>
                        </a:rPr>
                        <a:t>k</a:t>
                      </a:r>
                      <a:endParaRPr lang="en-US" sz="1800" b="0" i="0" u="none" strike="noStrike">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c>
                  <a:txBody>
                    <a:bodyPr/>
                    <a:lstStyle/>
                    <a:p>
                      <a:pPr algn="ctr" fontAlgn="b"/>
                      <a:r>
                        <a:rPr lang="en-US" sz="1800" u="none" strike="noStrike">
                          <a:effectLst/>
                        </a:rPr>
                        <a:t>v</a:t>
                      </a:r>
                      <a:endParaRPr lang="en-US" sz="1800" b="0" i="0" u="none" strike="noStrike">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solidFill>
                      <a:schemeClr val="accent5">
                        <a:lumMod val="20000"/>
                        <a:lumOff val="80000"/>
                      </a:schemeClr>
                    </a:solidFill>
                  </a:tcPr>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solidFill>
                      <a:schemeClr val="accent5">
                        <a:lumMod val="20000"/>
                        <a:lumOff val="80000"/>
                      </a:schemeClr>
                    </a:solidFill>
                  </a:tcPr>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solidFill>
                      <a:schemeClr val="accent5">
                        <a:lumMod val="20000"/>
                        <a:lumOff val="80000"/>
                      </a:schemeClr>
                    </a:solidFill>
                  </a:tcPr>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solidFill>
                      <a:schemeClr val="accent5">
                        <a:lumMod val="20000"/>
                        <a:lumOff val="80000"/>
                      </a:schemeClr>
                    </a:solidFill>
                  </a:tcPr>
                </a:tc>
                <a:extLst>
                  <a:ext uri="{0D108BD9-81ED-4DB2-BD59-A6C34878D82A}">
                    <a16:rowId xmlns:a16="http://schemas.microsoft.com/office/drawing/2014/main" val="2958858175"/>
                  </a:ext>
                </a:extLst>
              </a:tr>
              <a:tr h="282304">
                <a:tc>
                  <a:txBody>
                    <a:bodyPr/>
                    <a:lstStyle/>
                    <a:p>
                      <a:pPr algn="r" fontAlgn="b"/>
                      <a:r>
                        <a:rPr lang="en-US" sz="1600" u="none" strike="noStrike">
                          <a:effectLst/>
                        </a:rPr>
                        <a:t>107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45.75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-1189.5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2093.063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6141001"/>
                  </a:ext>
                </a:extLst>
              </a:tr>
              <a:tr h="282304">
                <a:tc>
                  <a:txBody>
                    <a:bodyPr/>
                    <a:lstStyle/>
                    <a:p>
                      <a:pPr algn="r" fontAlgn="b"/>
                      <a:r>
                        <a:rPr lang="en-US" sz="1600" u="none" strike="noStrike">
                          <a:effectLst/>
                        </a:rPr>
                        <a:t>81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19.75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-197.5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390.0625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7512363"/>
                  </a:ext>
                </a:extLst>
              </a:tr>
              <a:tr h="282304">
                <a:tc>
                  <a:txBody>
                    <a:bodyPr/>
                    <a:lstStyle/>
                    <a:p>
                      <a:pPr algn="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-48.25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-1447.5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2328.063</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8658033"/>
                  </a:ext>
                </a:extLst>
              </a:tr>
              <a:tr h="282304">
                <a:tc>
                  <a:txBody>
                    <a:bodyPr/>
                    <a:lstStyle/>
                    <a:p>
                      <a:pPr algn="r" fontAlgn="b"/>
                      <a:r>
                        <a:rPr lang="en-US" sz="1600" u="none" strike="noStrike">
                          <a:effectLst/>
                        </a:rPr>
                        <a:t>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-17.25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-103.5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297.5625</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3738012"/>
                  </a:ext>
                </a:extLst>
              </a:tr>
              <a:tr h="282304">
                <a:tc>
                  <a:txBody>
                    <a:bodyPr/>
                    <a:lstStyle/>
                    <a:p>
                      <a:pPr algn="r" fontAlgn="b"/>
                      <a:r>
                        <a:rPr lang="en-US" sz="1600" b="1" u="none" strike="noStrike">
                          <a:solidFill>
                            <a:srgbClr val="FF0000"/>
                          </a:solidFill>
                          <a:effectLst/>
                        </a:rPr>
                        <a:t>61.25</a:t>
                      </a:r>
                      <a:endParaRPr lang="en-US" sz="1600" b="1"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FF0000"/>
                          </a:solidFill>
                          <a:effectLst/>
                        </a:rPr>
                        <a:t>34</a:t>
                      </a:r>
                      <a:endParaRPr lang="en-US" sz="1600" b="1"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600" b="1" u="none" strike="noStrike">
                          <a:effectLst/>
                        </a:rPr>
                        <a:t> </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a:effectLst/>
                        </a:rPr>
                        <a:t> </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a:effectLst/>
                        </a:rPr>
                        <a:t>-2938</a:t>
                      </a:r>
                      <a:endParaRPr lang="en-US" sz="1600" b="1" i="0" u="none" strike="noStrike">
                        <a:solidFill>
                          <a:srgbClr val="FF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600" b="1" u="none" strike="noStrike">
                          <a:effectLst/>
                        </a:rPr>
                        <a:t>5108.75</a:t>
                      </a:r>
                      <a:endParaRPr lang="en-US" sz="1600" b="1" i="0" u="none" strike="noStrike">
                        <a:solidFill>
                          <a:srgbClr val="FF0000"/>
                        </a:solidFill>
                        <a:effectLst/>
                        <a:latin typeface="Calibri" panose="020F0502020204030204" pitchFamily="34" charset="0"/>
                      </a:endParaRPr>
                    </a:p>
                  </a:txBody>
                  <a:tcPr marL="9525" marR="9525" marT="9525" marB="0" anchor="b">
                    <a:solidFill>
                      <a:schemeClr val="accent2">
                        <a:lumMod val="20000"/>
                        <a:lumOff val="80000"/>
                      </a:schemeClr>
                    </a:solidFill>
                  </a:tcPr>
                </a:tc>
                <a:extLst>
                  <a:ext uri="{0D108BD9-81ED-4DB2-BD59-A6C34878D82A}">
                    <a16:rowId xmlns:a16="http://schemas.microsoft.com/office/drawing/2014/main" val="205994557"/>
                  </a:ext>
                </a:extLst>
              </a:tr>
              <a:tr h="13835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a:solidFill>
                            <a:srgbClr val="FF0000"/>
                          </a:solidFill>
                          <a:effectLst/>
                        </a:rPr>
                        <a:t>-0.5750918</a:t>
                      </a:r>
                      <a:endParaRPr lang="en-US" sz="1600" b="1"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8417852"/>
                  </a:ext>
                </a:extLst>
              </a:tr>
              <a:tr h="282304">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69.22437</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1118871"/>
                  </a:ext>
                </a:extLst>
              </a:tr>
            </a:tbl>
          </a:graphicData>
        </a:graphic>
      </p:graphicFrame>
      <p:grpSp>
        <p:nvGrpSpPr>
          <p:cNvPr id="17" name="Group 16">
            <a:extLst>
              <a:ext uri="{FF2B5EF4-FFF2-40B4-BE49-F238E27FC236}">
                <a16:creationId xmlns:a16="http://schemas.microsoft.com/office/drawing/2014/main" id="{DCFE469E-8353-CF83-8D5D-C0194AACA9BF}"/>
              </a:ext>
            </a:extLst>
          </p:cNvPr>
          <p:cNvGrpSpPr/>
          <p:nvPr/>
        </p:nvGrpSpPr>
        <p:grpSpPr>
          <a:xfrm>
            <a:off x="822325" y="1786890"/>
            <a:ext cx="7670165" cy="2420620"/>
            <a:chOff x="822325" y="1154430"/>
            <a:chExt cx="7670165" cy="2420620"/>
          </a:xfrm>
        </p:grpSpPr>
        <p:graphicFrame>
          <p:nvGraphicFramePr>
            <p:cNvPr id="7" name="Object 6">
              <a:extLst>
                <a:ext uri="{FF2B5EF4-FFF2-40B4-BE49-F238E27FC236}">
                  <a16:creationId xmlns:a16="http://schemas.microsoft.com/office/drawing/2014/main" id="{E296ECD8-E896-B992-986A-8E7178A22F57}"/>
                </a:ext>
              </a:extLst>
            </p:cNvPr>
            <p:cNvGraphicFramePr>
              <a:graphicFrameLocks noChangeAspect="1"/>
            </p:cNvGraphicFramePr>
            <p:nvPr/>
          </p:nvGraphicFramePr>
          <p:xfrm>
            <a:off x="3450590" y="1154430"/>
            <a:ext cx="731572" cy="323533"/>
          </p:xfrm>
          <a:graphic>
            <a:graphicData uri="http://schemas.openxmlformats.org/presentationml/2006/ole">
              <mc:AlternateContent xmlns:mc="http://schemas.openxmlformats.org/markup-compatibility/2006">
                <mc:Choice xmlns:v="urn:schemas-microsoft-com:vml" Requires="v">
                  <p:oleObj name="Equation" r:id="rId3" imgW="480354" imgH="212669" progId="Equation.DSMT4">
                    <p:embed/>
                  </p:oleObj>
                </mc:Choice>
                <mc:Fallback>
                  <p:oleObj name="Equation" r:id="rId3" imgW="480354" imgH="212669" progId="Equation.DSMT4">
                    <p:embed/>
                    <p:pic>
                      <p:nvPicPr>
                        <p:cNvPr id="7" name="Object 6">
                          <a:extLst>
                            <a:ext uri="{FF2B5EF4-FFF2-40B4-BE49-F238E27FC236}">
                              <a16:creationId xmlns:a16="http://schemas.microsoft.com/office/drawing/2014/main" id="{E296ECD8-E896-B992-986A-8E7178A22F57}"/>
                            </a:ext>
                          </a:extLst>
                        </p:cNvPr>
                        <p:cNvPicPr/>
                        <p:nvPr/>
                      </p:nvPicPr>
                      <p:blipFill>
                        <a:blip r:embed="rId4"/>
                        <a:stretch>
                          <a:fillRect/>
                        </a:stretch>
                      </p:blipFill>
                      <p:spPr>
                        <a:xfrm>
                          <a:off x="3450590" y="1154430"/>
                          <a:ext cx="731572" cy="32353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C5EEFD8-611F-4DA7-F9AB-BE3CD01D17C9}"/>
                </a:ext>
              </a:extLst>
            </p:cNvPr>
            <p:cNvGraphicFramePr>
              <a:graphicFrameLocks noChangeAspect="1"/>
            </p:cNvGraphicFramePr>
            <p:nvPr/>
          </p:nvGraphicFramePr>
          <p:xfrm>
            <a:off x="4844684" y="1161539"/>
            <a:ext cx="635209" cy="316424"/>
          </p:xfrm>
          <a:graphic>
            <a:graphicData uri="http://schemas.openxmlformats.org/presentationml/2006/ole">
              <mc:AlternateContent xmlns:mc="http://schemas.openxmlformats.org/markup-compatibility/2006">
                <mc:Choice xmlns:v="urn:schemas-microsoft-com:vml" Requires="v">
                  <p:oleObj name="Equation" r:id="rId5" imgW="426645" imgH="212669" progId="Equation.DSMT4">
                    <p:embed/>
                  </p:oleObj>
                </mc:Choice>
                <mc:Fallback>
                  <p:oleObj name="Equation" r:id="rId5" imgW="426645" imgH="212669" progId="Equation.DSMT4">
                    <p:embed/>
                    <p:pic>
                      <p:nvPicPr>
                        <p:cNvPr id="9" name="Object 8">
                          <a:extLst>
                            <a:ext uri="{FF2B5EF4-FFF2-40B4-BE49-F238E27FC236}">
                              <a16:creationId xmlns:a16="http://schemas.microsoft.com/office/drawing/2014/main" id="{CC5EEFD8-611F-4DA7-F9AB-BE3CD01D17C9}"/>
                            </a:ext>
                          </a:extLst>
                        </p:cNvPr>
                        <p:cNvPicPr/>
                        <p:nvPr/>
                      </p:nvPicPr>
                      <p:blipFill>
                        <a:blip r:embed="rId6"/>
                        <a:stretch>
                          <a:fillRect/>
                        </a:stretch>
                      </p:blipFill>
                      <p:spPr>
                        <a:xfrm>
                          <a:off x="4844684" y="1161539"/>
                          <a:ext cx="635209" cy="31642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CE9E3B2C-43BC-3739-D7C5-3717C5B81922}"/>
                </a:ext>
              </a:extLst>
            </p:cNvPr>
            <p:cNvGraphicFramePr>
              <a:graphicFrameLocks noChangeAspect="1"/>
            </p:cNvGraphicFramePr>
            <p:nvPr/>
          </p:nvGraphicFramePr>
          <p:xfrm>
            <a:off x="5915801" y="1178747"/>
            <a:ext cx="1435887" cy="335252"/>
          </p:xfrm>
          <a:graphic>
            <a:graphicData uri="http://schemas.openxmlformats.org/presentationml/2006/ole">
              <mc:AlternateContent xmlns:mc="http://schemas.openxmlformats.org/markup-compatibility/2006">
                <mc:Choice xmlns:v="urn:schemas-microsoft-com:vml" Requires="v">
                  <p:oleObj name="Equation" r:id="rId7" imgW="1080606" imgH="252638" progId="Equation.DSMT4">
                    <p:embed/>
                  </p:oleObj>
                </mc:Choice>
                <mc:Fallback>
                  <p:oleObj name="Equation" r:id="rId7" imgW="1080606" imgH="252638" progId="Equation.DSMT4">
                    <p:embed/>
                    <p:pic>
                      <p:nvPicPr>
                        <p:cNvPr id="10" name="Object 9">
                          <a:extLst>
                            <a:ext uri="{FF2B5EF4-FFF2-40B4-BE49-F238E27FC236}">
                              <a16:creationId xmlns:a16="http://schemas.microsoft.com/office/drawing/2014/main" id="{CE9E3B2C-43BC-3739-D7C5-3717C5B81922}"/>
                            </a:ext>
                          </a:extLst>
                        </p:cNvPr>
                        <p:cNvPicPr/>
                        <p:nvPr/>
                      </p:nvPicPr>
                      <p:blipFill>
                        <a:blip r:embed="rId8"/>
                        <a:stretch>
                          <a:fillRect/>
                        </a:stretch>
                      </p:blipFill>
                      <p:spPr>
                        <a:xfrm>
                          <a:off x="5915801" y="1178747"/>
                          <a:ext cx="1435887" cy="335252"/>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C0281778-7BAA-2AB4-53E1-10211EAD2B00}"/>
                </a:ext>
              </a:extLst>
            </p:cNvPr>
            <p:cNvGraphicFramePr>
              <a:graphicFrameLocks noChangeAspect="1"/>
            </p:cNvGraphicFramePr>
            <p:nvPr/>
          </p:nvGraphicFramePr>
          <p:xfrm>
            <a:off x="7503804" y="1161539"/>
            <a:ext cx="988686" cy="390078"/>
          </p:xfrm>
          <a:graphic>
            <a:graphicData uri="http://schemas.openxmlformats.org/presentationml/2006/ole">
              <mc:AlternateContent xmlns:mc="http://schemas.openxmlformats.org/markup-compatibility/2006">
                <mc:Choice xmlns:v="urn:schemas-microsoft-com:vml" Requires="v">
                  <p:oleObj name="Equation" r:id="rId9" imgW="640345" imgH="252638" progId="Equation.DSMT4">
                    <p:embed/>
                  </p:oleObj>
                </mc:Choice>
                <mc:Fallback>
                  <p:oleObj name="Equation" r:id="rId9" imgW="640345" imgH="252638" progId="Equation.DSMT4">
                    <p:embed/>
                    <p:pic>
                      <p:nvPicPr>
                        <p:cNvPr id="12" name="Object 11">
                          <a:extLst>
                            <a:ext uri="{FF2B5EF4-FFF2-40B4-BE49-F238E27FC236}">
                              <a16:creationId xmlns:a16="http://schemas.microsoft.com/office/drawing/2014/main" id="{C0281778-7BAA-2AB4-53E1-10211EAD2B00}"/>
                            </a:ext>
                          </a:extLst>
                        </p:cNvPr>
                        <p:cNvPicPr/>
                        <p:nvPr/>
                      </p:nvPicPr>
                      <p:blipFill>
                        <a:blip r:embed="rId10"/>
                        <a:stretch>
                          <a:fillRect/>
                        </a:stretch>
                      </p:blipFill>
                      <p:spPr>
                        <a:xfrm>
                          <a:off x="7503804" y="1161539"/>
                          <a:ext cx="988686" cy="390078"/>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9EEA1942-FC26-CE2F-DC32-01AD0F6FED19}"/>
                </a:ext>
              </a:extLst>
            </p:cNvPr>
            <p:cNvGraphicFramePr>
              <a:graphicFrameLocks noChangeAspect="1"/>
            </p:cNvGraphicFramePr>
            <p:nvPr/>
          </p:nvGraphicFramePr>
          <p:xfrm>
            <a:off x="5479893" y="2932113"/>
            <a:ext cx="301625" cy="387350"/>
          </p:xfrm>
          <a:graphic>
            <a:graphicData uri="http://schemas.openxmlformats.org/presentationml/2006/ole">
              <mc:AlternateContent xmlns:mc="http://schemas.openxmlformats.org/markup-compatibility/2006">
                <mc:Choice xmlns:v="urn:schemas-microsoft-com:vml" Requires="v">
                  <p:oleObj name="Equation" r:id="rId11" imgW="177480" imgH="228600" progId="Equation.DSMT4">
                    <p:embed/>
                  </p:oleObj>
                </mc:Choice>
                <mc:Fallback>
                  <p:oleObj name="Equation" r:id="rId11" imgW="177480" imgH="228600" progId="Equation.DSMT4">
                    <p:embed/>
                    <p:pic>
                      <p:nvPicPr>
                        <p:cNvPr id="13" name="Object 12">
                          <a:extLst>
                            <a:ext uri="{FF2B5EF4-FFF2-40B4-BE49-F238E27FC236}">
                              <a16:creationId xmlns:a16="http://schemas.microsoft.com/office/drawing/2014/main" id="{9EEA1942-FC26-CE2F-DC32-01AD0F6FED19}"/>
                            </a:ext>
                          </a:extLst>
                        </p:cNvPr>
                        <p:cNvPicPr/>
                        <p:nvPr/>
                      </p:nvPicPr>
                      <p:blipFill>
                        <a:blip r:embed="rId12"/>
                        <a:stretch>
                          <a:fillRect/>
                        </a:stretch>
                      </p:blipFill>
                      <p:spPr>
                        <a:xfrm>
                          <a:off x="5479893" y="2932113"/>
                          <a:ext cx="301625" cy="387350"/>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63094B07-5832-D180-8A8F-3169B59711FB}"/>
                </a:ext>
              </a:extLst>
            </p:cNvPr>
            <p:cNvGraphicFramePr>
              <a:graphicFrameLocks noChangeAspect="1"/>
            </p:cNvGraphicFramePr>
            <p:nvPr/>
          </p:nvGraphicFramePr>
          <p:xfrm>
            <a:off x="3986213" y="3206750"/>
            <a:ext cx="306387" cy="368300"/>
          </p:xfrm>
          <a:graphic>
            <a:graphicData uri="http://schemas.openxmlformats.org/presentationml/2006/ole">
              <mc:AlternateContent xmlns:mc="http://schemas.openxmlformats.org/markup-compatibility/2006">
                <mc:Choice xmlns:v="urn:schemas-microsoft-com:vml" Requires="v">
                  <p:oleObj name="Equation" r:id="rId13" imgW="190440" imgH="228600" progId="Equation.DSMT4">
                    <p:embed/>
                  </p:oleObj>
                </mc:Choice>
                <mc:Fallback>
                  <p:oleObj name="Equation" r:id="rId13" imgW="190440" imgH="228600" progId="Equation.DSMT4">
                    <p:embed/>
                    <p:pic>
                      <p:nvPicPr>
                        <p:cNvPr id="14" name="Object 13">
                          <a:extLst>
                            <a:ext uri="{FF2B5EF4-FFF2-40B4-BE49-F238E27FC236}">
                              <a16:creationId xmlns:a16="http://schemas.microsoft.com/office/drawing/2014/main" id="{63094B07-5832-D180-8A8F-3169B59711FB}"/>
                            </a:ext>
                          </a:extLst>
                        </p:cNvPr>
                        <p:cNvPicPr/>
                        <p:nvPr/>
                      </p:nvPicPr>
                      <p:blipFill>
                        <a:blip r:embed="rId14"/>
                        <a:stretch>
                          <a:fillRect/>
                        </a:stretch>
                      </p:blipFill>
                      <p:spPr>
                        <a:xfrm>
                          <a:off x="3986213" y="3206750"/>
                          <a:ext cx="306387" cy="36830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C063DB79-4AF5-C459-C000-306E7023E3EC}"/>
                </a:ext>
              </a:extLst>
            </p:cNvPr>
            <p:cNvGraphicFramePr>
              <a:graphicFrameLocks noChangeAspect="1"/>
            </p:cNvGraphicFramePr>
            <p:nvPr>
              <p:extLst>
                <p:ext uri="{D42A27DB-BD31-4B8C-83A1-F6EECF244321}">
                  <p14:modId xmlns:p14="http://schemas.microsoft.com/office/powerpoint/2010/main" val="150608584"/>
                </p:ext>
              </p:extLst>
            </p:nvPr>
          </p:nvGraphicFramePr>
          <p:xfrm>
            <a:off x="822325" y="2712720"/>
            <a:ext cx="228600" cy="258763"/>
          </p:xfrm>
          <a:graphic>
            <a:graphicData uri="http://schemas.openxmlformats.org/presentationml/2006/ole">
              <mc:AlternateContent xmlns:mc="http://schemas.openxmlformats.org/markup-compatibility/2006">
                <mc:Choice xmlns:v="urn:schemas-microsoft-com:vml" Requires="v">
                  <p:oleObj name="Equation" r:id="rId15" imgW="177480" imgH="203040" progId="Equation.DSMT4">
                    <p:embed/>
                  </p:oleObj>
                </mc:Choice>
                <mc:Fallback>
                  <p:oleObj name="Equation" r:id="rId15" imgW="177480" imgH="203040" progId="Equation.DSMT4">
                    <p:embed/>
                    <p:pic>
                      <p:nvPicPr>
                        <p:cNvPr id="15" name="Object 14">
                          <a:extLst>
                            <a:ext uri="{FF2B5EF4-FFF2-40B4-BE49-F238E27FC236}">
                              <a16:creationId xmlns:a16="http://schemas.microsoft.com/office/drawing/2014/main" id="{C063DB79-4AF5-C459-C000-306E7023E3EC}"/>
                            </a:ext>
                          </a:extLst>
                        </p:cNvPr>
                        <p:cNvPicPr/>
                        <p:nvPr/>
                      </p:nvPicPr>
                      <p:blipFill>
                        <a:blip r:embed="rId16"/>
                        <a:stretch>
                          <a:fillRect/>
                        </a:stretch>
                      </p:blipFill>
                      <p:spPr>
                        <a:xfrm>
                          <a:off x="822325" y="2712720"/>
                          <a:ext cx="228600" cy="2587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E695E35F-71BE-9216-10C2-817FD55DF63B}"/>
                </a:ext>
              </a:extLst>
            </p:cNvPr>
            <p:cNvGraphicFramePr>
              <a:graphicFrameLocks noChangeAspect="1"/>
            </p:cNvGraphicFramePr>
            <p:nvPr>
              <p:extLst>
                <p:ext uri="{D42A27DB-BD31-4B8C-83A1-F6EECF244321}">
                  <p14:modId xmlns:p14="http://schemas.microsoft.com/office/powerpoint/2010/main" val="3171296379"/>
                </p:ext>
              </p:extLst>
            </p:nvPr>
          </p:nvGraphicFramePr>
          <p:xfrm>
            <a:off x="2438719" y="2702559"/>
            <a:ext cx="231168" cy="271463"/>
          </p:xfrm>
          <a:graphic>
            <a:graphicData uri="http://schemas.openxmlformats.org/presentationml/2006/ole">
              <mc:AlternateContent xmlns:mc="http://schemas.openxmlformats.org/markup-compatibility/2006">
                <mc:Choice xmlns:v="urn:schemas-microsoft-com:vml" Requires="v">
                  <p:oleObj name="Equation" r:id="rId17" imgW="152280" imgH="203040" progId="Equation.DSMT4">
                    <p:embed/>
                  </p:oleObj>
                </mc:Choice>
                <mc:Fallback>
                  <p:oleObj name="Equation" r:id="rId17" imgW="152280" imgH="203040" progId="Equation.DSMT4">
                    <p:embed/>
                    <p:pic>
                      <p:nvPicPr>
                        <p:cNvPr id="16" name="Object 15">
                          <a:extLst>
                            <a:ext uri="{FF2B5EF4-FFF2-40B4-BE49-F238E27FC236}">
                              <a16:creationId xmlns:a16="http://schemas.microsoft.com/office/drawing/2014/main" id="{E695E35F-71BE-9216-10C2-817FD55DF63B}"/>
                            </a:ext>
                          </a:extLst>
                        </p:cNvPr>
                        <p:cNvPicPr/>
                        <p:nvPr/>
                      </p:nvPicPr>
                      <p:blipFill>
                        <a:blip r:embed="rId18"/>
                        <a:stretch>
                          <a:fillRect/>
                        </a:stretch>
                      </p:blipFill>
                      <p:spPr>
                        <a:xfrm>
                          <a:off x="2438719" y="2702559"/>
                          <a:ext cx="231168" cy="271463"/>
                        </a:xfrm>
                        <a:prstGeom prst="rect">
                          <a:avLst/>
                        </a:prstGeom>
                      </p:spPr>
                    </p:pic>
                  </p:oleObj>
                </mc:Fallback>
              </mc:AlternateContent>
            </a:graphicData>
          </a:graphic>
        </p:graphicFrame>
      </p:grpSp>
      <p:graphicFrame>
        <p:nvGraphicFramePr>
          <p:cNvPr id="18" name="Object 17">
            <a:extLst>
              <a:ext uri="{FF2B5EF4-FFF2-40B4-BE49-F238E27FC236}">
                <a16:creationId xmlns:a16="http://schemas.microsoft.com/office/drawing/2014/main" id="{5DC54156-D07A-5240-1DC6-E7A173F7ABCD}"/>
              </a:ext>
            </a:extLst>
          </p:cNvPr>
          <p:cNvGraphicFramePr>
            <a:graphicFrameLocks noChangeAspect="1"/>
          </p:cNvGraphicFramePr>
          <p:nvPr/>
        </p:nvGraphicFramePr>
        <p:xfrm>
          <a:off x="2597396" y="4357215"/>
          <a:ext cx="4052076" cy="492997"/>
        </p:xfrm>
        <a:graphic>
          <a:graphicData uri="http://schemas.openxmlformats.org/presentationml/2006/ole">
            <mc:AlternateContent xmlns:mc="http://schemas.openxmlformats.org/markup-compatibility/2006">
              <mc:Choice xmlns:v="urn:schemas-microsoft-com:vml" Requires="v">
                <p:oleObj name="Equation" r:id="rId19" imgW="1460160" imgH="177480" progId="Equation.DSMT4">
                  <p:embed/>
                </p:oleObj>
              </mc:Choice>
              <mc:Fallback>
                <p:oleObj name="Equation" r:id="rId19" imgW="1460160" imgH="177480" progId="Equation.DSMT4">
                  <p:embed/>
                  <p:pic>
                    <p:nvPicPr>
                      <p:cNvPr id="18" name="Object 17">
                        <a:extLst>
                          <a:ext uri="{FF2B5EF4-FFF2-40B4-BE49-F238E27FC236}">
                            <a16:creationId xmlns:a16="http://schemas.microsoft.com/office/drawing/2014/main" id="{5DC54156-D07A-5240-1DC6-E7A173F7ABCD}"/>
                          </a:ext>
                        </a:extLst>
                      </p:cNvPr>
                      <p:cNvPicPr/>
                      <p:nvPr/>
                    </p:nvPicPr>
                    <p:blipFill>
                      <a:blip r:embed="rId20"/>
                      <a:stretch>
                        <a:fillRect/>
                      </a:stretch>
                    </p:blipFill>
                    <p:spPr>
                      <a:xfrm>
                        <a:off x="2597396" y="4357215"/>
                        <a:ext cx="4052076" cy="492997"/>
                      </a:xfrm>
                      <a:prstGeom prst="rect">
                        <a:avLst/>
                      </a:prstGeom>
                    </p:spPr>
                  </p:pic>
                </p:oleObj>
              </mc:Fallback>
            </mc:AlternateContent>
          </a:graphicData>
        </a:graphic>
      </p:graphicFrame>
      <p:sp>
        <p:nvSpPr>
          <p:cNvPr id="19" name="Google Shape;924;p37">
            <a:extLst>
              <a:ext uri="{FF2B5EF4-FFF2-40B4-BE49-F238E27FC236}">
                <a16:creationId xmlns:a16="http://schemas.microsoft.com/office/drawing/2014/main" id="{C9CD355C-016C-5F8C-3C22-6455E5D601B6}"/>
              </a:ext>
            </a:extLst>
          </p:cNvPr>
          <p:cNvSpPr txBox="1">
            <a:spLocks noGrp="1"/>
          </p:cNvSpPr>
          <p:nvPr>
            <p:ph type="title"/>
          </p:nvPr>
        </p:nvSpPr>
        <p:spPr>
          <a:xfrm>
            <a:off x="720725" y="407988"/>
            <a:ext cx="770255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
        <p:nvSpPr>
          <p:cNvPr id="21" name="TextBox 20">
            <a:extLst>
              <a:ext uri="{FF2B5EF4-FFF2-40B4-BE49-F238E27FC236}">
                <a16:creationId xmlns:a16="http://schemas.microsoft.com/office/drawing/2014/main" id="{1FF5CE75-7D00-CCD3-6086-405D6087D18E}"/>
              </a:ext>
            </a:extLst>
          </p:cNvPr>
          <p:cNvSpPr txBox="1"/>
          <p:nvPr/>
        </p:nvSpPr>
        <p:spPr>
          <a:xfrm>
            <a:off x="872400" y="919829"/>
            <a:ext cx="7193280" cy="461665"/>
          </a:xfrm>
          <a:prstGeom prst="rect">
            <a:avLst/>
          </a:prstGeom>
          <a:noFill/>
        </p:spPr>
        <p:txBody>
          <a:bodyPr wrap="square">
            <a:spAutoFit/>
          </a:bodyPr>
          <a:lstStyle/>
          <a:p>
            <a:r>
              <a:rPr lang="en-US" sz="2400" b="1"/>
              <a:t>b/ </a:t>
            </a:r>
            <a:endParaRPr lang="en-US" sz="2400"/>
          </a:p>
        </p:txBody>
      </p:sp>
    </p:spTree>
    <p:extLst>
      <p:ext uri="{BB962C8B-B14F-4D97-AF65-F5344CB8AC3E}">
        <p14:creationId xmlns:p14="http://schemas.microsoft.com/office/powerpoint/2010/main" val="337334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FAD002C9-E5F3-FF17-38F5-363A665760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E4C08B-D762-7120-BF14-60D703850D04}"/>
              </a:ext>
            </a:extLst>
          </p:cNvPr>
          <p:cNvSpPr txBox="1"/>
          <p:nvPr/>
        </p:nvSpPr>
        <p:spPr>
          <a:xfrm>
            <a:off x="975360" y="1017895"/>
            <a:ext cx="7193280" cy="461665"/>
          </a:xfrm>
          <a:prstGeom prst="rect">
            <a:avLst/>
          </a:prstGeom>
          <a:noFill/>
        </p:spPr>
        <p:txBody>
          <a:bodyPr wrap="square">
            <a:spAutoFit/>
          </a:bodyPr>
          <a:lstStyle/>
          <a:p>
            <a:r>
              <a:rPr lang="en-US" sz="2400" b="1"/>
              <a:t>b/ </a:t>
            </a:r>
            <a:endParaRPr lang="en-US" sz="2400"/>
          </a:p>
        </p:txBody>
      </p:sp>
      <p:graphicFrame>
        <p:nvGraphicFramePr>
          <p:cNvPr id="18" name="Object 17">
            <a:extLst>
              <a:ext uri="{FF2B5EF4-FFF2-40B4-BE49-F238E27FC236}">
                <a16:creationId xmlns:a16="http://schemas.microsoft.com/office/drawing/2014/main" id="{E69B05B3-3532-54FD-3D08-E065E8077C69}"/>
              </a:ext>
            </a:extLst>
          </p:cNvPr>
          <p:cNvGraphicFramePr>
            <a:graphicFrameLocks noChangeAspect="1"/>
          </p:cNvGraphicFramePr>
          <p:nvPr>
            <p:extLst>
              <p:ext uri="{D42A27DB-BD31-4B8C-83A1-F6EECF244321}">
                <p14:modId xmlns:p14="http://schemas.microsoft.com/office/powerpoint/2010/main" val="1699390232"/>
              </p:ext>
            </p:extLst>
          </p:nvPr>
        </p:nvGraphicFramePr>
        <p:xfrm>
          <a:off x="1398777" y="981075"/>
          <a:ext cx="3864104" cy="528948"/>
        </p:xfrm>
        <a:graphic>
          <a:graphicData uri="http://schemas.openxmlformats.org/presentationml/2006/ole">
            <mc:AlternateContent xmlns:mc="http://schemas.openxmlformats.org/markup-compatibility/2006">
              <mc:Choice xmlns:v="urn:schemas-microsoft-com:vml" Requires="v">
                <p:oleObj name="Equation" r:id="rId3" imgW="1485720" imgH="203040" progId="Equation.DSMT4">
                  <p:embed/>
                </p:oleObj>
              </mc:Choice>
              <mc:Fallback>
                <p:oleObj name="Equation" r:id="rId3" imgW="1485720" imgH="203040" progId="Equation.DSMT4">
                  <p:embed/>
                  <p:pic>
                    <p:nvPicPr>
                      <p:cNvPr id="18" name="Object 17">
                        <a:extLst>
                          <a:ext uri="{FF2B5EF4-FFF2-40B4-BE49-F238E27FC236}">
                            <a16:creationId xmlns:a16="http://schemas.microsoft.com/office/drawing/2014/main" id="{E69B05B3-3532-54FD-3D08-E065E8077C69}"/>
                          </a:ext>
                        </a:extLst>
                      </p:cNvPr>
                      <p:cNvPicPr/>
                      <p:nvPr/>
                    </p:nvPicPr>
                    <p:blipFill>
                      <a:blip r:embed="rId4"/>
                      <a:stretch>
                        <a:fillRect/>
                      </a:stretch>
                    </p:blipFill>
                    <p:spPr>
                      <a:xfrm>
                        <a:off x="1398777" y="981075"/>
                        <a:ext cx="3864104" cy="52894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51D71BE6-77BC-126F-8D9E-C9826030CB4E}"/>
              </a:ext>
            </a:extLst>
          </p:cNvPr>
          <p:cNvPicPr>
            <a:picLocks noChangeAspect="1"/>
          </p:cNvPicPr>
          <p:nvPr/>
        </p:nvPicPr>
        <p:blipFill>
          <a:blip r:embed="rId5"/>
          <a:stretch>
            <a:fillRect/>
          </a:stretch>
        </p:blipFill>
        <p:spPr>
          <a:xfrm>
            <a:off x="2108929" y="1516380"/>
            <a:ext cx="4926141" cy="3464798"/>
          </a:xfrm>
          <a:prstGeom prst="rect">
            <a:avLst/>
          </a:prstGeom>
        </p:spPr>
      </p:pic>
      <p:sp>
        <p:nvSpPr>
          <p:cNvPr id="4" name="Google Shape;924;p37">
            <a:extLst>
              <a:ext uri="{FF2B5EF4-FFF2-40B4-BE49-F238E27FC236}">
                <a16:creationId xmlns:a16="http://schemas.microsoft.com/office/drawing/2014/main" id="{5A556C73-9675-7D1D-EB70-46A9DFFEB3E2}"/>
              </a:ext>
            </a:extLst>
          </p:cNvPr>
          <p:cNvSpPr txBox="1">
            <a:spLocks noGrp="1"/>
          </p:cNvSpPr>
          <p:nvPr>
            <p:ph type="title"/>
          </p:nvPr>
        </p:nvSpPr>
        <p:spPr>
          <a:xfrm>
            <a:off x="720725" y="407988"/>
            <a:ext cx="7702550" cy="57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Tree>
    <p:extLst>
      <p:ext uri="{BB962C8B-B14F-4D97-AF65-F5344CB8AC3E}">
        <p14:creationId xmlns:p14="http://schemas.microsoft.com/office/powerpoint/2010/main" val="53835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2">
          <a:extLst>
            <a:ext uri="{FF2B5EF4-FFF2-40B4-BE49-F238E27FC236}">
              <a16:creationId xmlns:a16="http://schemas.microsoft.com/office/drawing/2014/main" id="{CF1F1071-B8BA-EB21-3C35-90E22D9E63E1}"/>
            </a:ext>
          </a:extLst>
        </p:cNvPr>
        <p:cNvGrpSpPr/>
        <p:nvPr/>
      </p:nvGrpSpPr>
      <p:grpSpPr>
        <a:xfrm>
          <a:off x="0" y="0"/>
          <a:ext cx="0" cy="0"/>
          <a:chOff x="0" y="0"/>
          <a:chExt cx="0" cy="0"/>
        </a:xfrm>
      </p:grpSpPr>
      <p:grpSp>
        <p:nvGrpSpPr>
          <p:cNvPr id="34" name="Google Shape;1064;p39">
            <a:extLst>
              <a:ext uri="{FF2B5EF4-FFF2-40B4-BE49-F238E27FC236}">
                <a16:creationId xmlns:a16="http://schemas.microsoft.com/office/drawing/2014/main" id="{AD3E65D1-4E8D-9FC9-4180-6D9EE954387D}"/>
              </a:ext>
            </a:extLst>
          </p:cNvPr>
          <p:cNvGrpSpPr/>
          <p:nvPr/>
        </p:nvGrpSpPr>
        <p:grpSpPr>
          <a:xfrm rot="7873424">
            <a:off x="-3472714" y="-420927"/>
            <a:ext cx="7398293" cy="4287738"/>
            <a:chOff x="2672650" y="2459625"/>
            <a:chExt cx="7398293" cy="4287738"/>
          </a:xfrm>
        </p:grpSpPr>
        <p:grpSp>
          <p:nvGrpSpPr>
            <p:cNvPr id="35" name="Google Shape;1065;p39">
              <a:extLst>
                <a:ext uri="{FF2B5EF4-FFF2-40B4-BE49-F238E27FC236}">
                  <a16:creationId xmlns:a16="http://schemas.microsoft.com/office/drawing/2014/main" id="{0531EFDC-DFD3-E77D-B8DC-C050CB4652A6}"/>
                </a:ext>
              </a:extLst>
            </p:cNvPr>
            <p:cNvGrpSpPr/>
            <p:nvPr/>
          </p:nvGrpSpPr>
          <p:grpSpPr>
            <a:xfrm>
              <a:off x="2672650" y="2459625"/>
              <a:ext cx="7398293" cy="4287738"/>
              <a:chOff x="-2979150" y="-1440600"/>
              <a:chExt cx="7398293" cy="4287738"/>
            </a:xfrm>
          </p:grpSpPr>
          <p:sp>
            <p:nvSpPr>
              <p:cNvPr id="59" name="Google Shape;1066;p39">
                <a:extLst>
                  <a:ext uri="{FF2B5EF4-FFF2-40B4-BE49-F238E27FC236}">
                    <a16:creationId xmlns:a16="http://schemas.microsoft.com/office/drawing/2014/main" id="{64AE4F49-3897-B5B0-C42A-2B37BC456356}"/>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067;p39">
                <a:extLst>
                  <a:ext uri="{FF2B5EF4-FFF2-40B4-BE49-F238E27FC236}">
                    <a16:creationId xmlns:a16="http://schemas.microsoft.com/office/drawing/2014/main" id="{DDDEA6B2-46CA-EDC1-52E1-4E786DE993F8}"/>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1068;p39">
              <a:extLst>
                <a:ext uri="{FF2B5EF4-FFF2-40B4-BE49-F238E27FC236}">
                  <a16:creationId xmlns:a16="http://schemas.microsoft.com/office/drawing/2014/main" id="{92F5BBC7-6B92-332A-D430-7BEEB4B66353}"/>
                </a:ext>
              </a:extLst>
            </p:cNvPr>
            <p:cNvGrpSpPr/>
            <p:nvPr/>
          </p:nvGrpSpPr>
          <p:grpSpPr>
            <a:xfrm rot="-7200044" flipH="1">
              <a:off x="7788515" y="3382574"/>
              <a:ext cx="146303" cy="261934"/>
              <a:chOff x="7419591" y="3612333"/>
              <a:chExt cx="146306" cy="261940"/>
            </a:xfrm>
          </p:grpSpPr>
          <p:sp>
            <p:nvSpPr>
              <p:cNvPr id="37" name="Google Shape;1069;p39">
                <a:extLst>
                  <a:ext uri="{FF2B5EF4-FFF2-40B4-BE49-F238E27FC236}">
                    <a16:creationId xmlns:a16="http://schemas.microsoft.com/office/drawing/2014/main" id="{533D59F2-CF38-ED02-8527-AC4FF480270E}"/>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070;p39">
                <a:extLst>
                  <a:ext uri="{FF2B5EF4-FFF2-40B4-BE49-F238E27FC236}">
                    <a16:creationId xmlns:a16="http://schemas.microsoft.com/office/drawing/2014/main" id="{774D721E-0AA1-1493-4989-C0D8777BD191}"/>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071;p39">
                <a:extLst>
                  <a:ext uri="{FF2B5EF4-FFF2-40B4-BE49-F238E27FC236}">
                    <a16:creationId xmlns:a16="http://schemas.microsoft.com/office/drawing/2014/main" id="{B191E729-59EF-8F86-3464-D9A55A0B9C9B}"/>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072;p39">
                <a:extLst>
                  <a:ext uri="{FF2B5EF4-FFF2-40B4-BE49-F238E27FC236}">
                    <a16:creationId xmlns:a16="http://schemas.microsoft.com/office/drawing/2014/main" id="{CF8126CC-CED9-B4F9-12D6-CF7487AC5F74}"/>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073;p39">
                <a:extLst>
                  <a:ext uri="{FF2B5EF4-FFF2-40B4-BE49-F238E27FC236}">
                    <a16:creationId xmlns:a16="http://schemas.microsoft.com/office/drawing/2014/main" id="{A07124A3-145F-923B-73DE-2E6AEF2D6A08}"/>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074;p39">
                <a:extLst>
                  <a:ext uri="{FF2B5EF4-FFF2-40B4-BE49-F238E27FC236}">
                    <a16:creationId xmlns:a16="http://schemas.microsoft.com/office/drawing/2014/main" id="{46ACCAE2-240C-EFC1-991F-9418247B178D}"/>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075;p39">
                <a:extLst>
                  <a:ext uri="{FF2B5EF4-FFF2-40B4-BE49-F238E27FC236}">
                    <a16:creationId xmlns:a16="http://schemas.microsoft.com/office/drawing/2014/main" id="{52F7C3A4-C0D7-CFE3-BE55-06AA3FCB0CDC}"/>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076;p39">
                <a:extLst>
                  <a:ext uri="{FF2B5EF4-FFF2-40B4-BE49-F238E27FC236}">
                    <a16:creationId xmlns:a16="http://schemas.microsoft.com/office/drawing/2014/main" id="{91685EAD-24B7-F80B-784D-6217102D962D}"/>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077;p39">
                <a:extLst>
                  <a:ext uri="{FF2B5EF4-FFF2-40B4-BE49-F238E27FC236}">
                    <a16:creationId xmlns:a16="http://schemas.microsoft.com/office/drawing/2014/main" id="{82B5C32B-2E2D-85C2-B0A7-F847EF17D85F}"/>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078;p39">
                <a:extLst>
                  <a:ext uri="{FF2B5EF4-FFF2-40B4-BE49-F238E27FC236}">
                    <a16:creationId xmlns:a16="http://schemas.microsoft.com/office/drawing/2014/main" id="{D14FC185-1EF4-87BA-DAE1-19946CD4A017}"/>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079;p39">
                <a:extLst>
                  <a:ext uri="{FF2B5EF4-FFF2-40B4-BE49-F238E27FC236}">
                    <a16:creationId xmlns:a16="http://schemas.microsoft.com/office/drawing/2014/main" id="{4BC62261-FE47-85AD-EACE-E8C69CD3771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080;p39">
                <a:extLst>
                  <a:ext uri="{FF2B5EF4-FFF2-40B4-BE49-F238E27FC236}">
                    <a16:creationId xmlns:a16="http://schemas.microsoft.com/office/drawing/2014/main" id="{5B24DDEF-DA76-F5BF-AA64-7B9FDC66153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081;p39">
                <a:extLst>
                  <a:ext uri="{FF2B5EF4-FFF2-40B4-BE49-F238E27FC236}">
                    <a16:creationId xmlns:a16="http://schemas.microsoft.com/office/drawing/2014/main" id="{DFE1823A-37FD-048C-1BAB-D933B0249211}"/>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082;p39">
                <a:extLst>
                  <a:ext uri="{FF2B5EF4-FFF2-40B4-BE49-F238E27FC236}">
                    <a16:creationId xmlns:a16="http://schemas.microsoft.com/office/drawing/2014/main" id="{5ACC198F-5613-6265-C574-C2C1EDE3427C}"/>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083;p39">
                <a:extLst>
                  <a:ext uri="{FF2B5EF4-FFF2-40B4-BE49-F238E27FC236}">
                    <a16:creationId xmlns:a16="http://schemas.microsoft.com/office/drawing/2014/main" id="{689CCB26-7B38-545A-8531-4ED35D4FD9F9}"/>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084;p39">
                <a:extLst>
                  <a:ext uri="{FF2B5EF4-FFF2-40B4-BE49-F238E27FC236}">
                    <a16:creationId xmlns:a16="http://schemas.microsoft.com/office/drawing/2014/main" id="{B460861E-1AA7-CF1F-585C-D54F82823B61}"/>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085;p39">
                <a:extLst>
                  <a:ext uri="{FF2B5EF4-FFF2-40B4-BE49-F238E27FC236}">
                    <a16:creationId xmlns:a16="http://schemas.microsoft.com/office/drawing/2014/main" id="{2DDC47A4-1844-F7E1-53E6-7EBA67837BE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086;p39">
                <a:extLst>
                  <a:ext uri="{FF2B5EF4-FFF2-40B4-BE49-F238E27FC236}">
                    <a16:creationId xmlns:a16="http://schemas.microsoft.com/office/drawing/2014/main" id="{B0B7A720-5120-93C3-0F86-FD33F82C781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087;p39">
                <a:extLst>
                  <a:ext uri="{FF2B5EF4-FFF2-40B4-BE49-F238E27FC236}">
                    <a16:creationId xmlns:a16="http://schemas.microsoft.com/office/drawing/2014/main" id="{FA659F91-F3C0-A1C5-9D12-8B98A54C5D32}"/>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088;p39">
                <a:extLst>
                  <a:ext uri="{FF2B5EF4-FFF2-40B4-BE49-F238E27FC236}">
                    <a16:creationId xmlns:a16="http://schemas.microsoft.com/office/drawing/2014/main" id="{B905DC2A-20A4-73E2-89EB-1F85B38D0823}"/>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089;p39">
                <a:extLst>
                  <a:ext uri="{FF2B5EF4-FFF2-40B4-BE49-F238E27FC236}">
                    <a16:creationId xmlns:a16="http://schemas.microsoft.com/office/drawing/2014/main" id="{44E8FE13-4321-94DB-BA4D-7B1B22FA59A3}"/>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090;p39">
                <a:extLst>
                  <a:ext uri="{FF2B5EF4-FFF2-40B4-BE49-F238E27FC236}">
                    <a16:creationId xmlns:a16="http://schemas.microsoft.com/office/drawing/2014/main" id="{C3029337-059C-9242-1024-33604F9C43C9}"/>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93" name="Google Shape;2493;p60">
            <a:extLst>
              <a:ext uri="{FF2B5EF4-FFF2-40B4-BE49-F238E27FC236}">
                <a16:creationId xmlns:a16="http://schemas.microsoft.com/office/drawing/2014/main" id="{5E20D812-030B-285F-CE01-3178F146E85E}"/>
              </a:ext>
            </a:extLst>
          </p:cNvPr>
          <p:cNvSpPr/>
          <p:nvPr/>
        </p:nvSpPr>
        <p:spPr>
          <a:xfrm rot="10800000" flipH="1">
            <a:off x="5739300" y="-1910699"/>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0">
            <a:extLst>
              <a:ext uri="{FF2B5EF4-FFF2-40B4-BE49-F238E27FC236}">
                <a16:creationId xmlns:a16="http://schemas.microsoft.com/office/drawing/2014/main" id="{57A7734A-CAB7-9657-747F-2B603383972D}"/>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1.3. Các </a:t>
            </a:r>
            <a:r>
              <a:rPr lang="vi-VN" sz="2800">
                <a:latin typeface="+mn-lt"/>
              </a:rPr>
              <a:t>phương pháp đo lường dữ liệu dòng giao thông</a:t>
            </a:r>
            <a:r>
              <a:rPr lang="en-US" sz="2800">
                <a:latin typeface="+mn-lt"/>
              </a:rPr>
              <a:t> (t.t)</a:t>
            </a:r>
            <a:endParaRPr sz="2800"/>
          </a:p>
        </p:txBody>
      </p:sp>
      <p:sp>
        <p:nvSpPr>
          <p:cNvPr id="2" name="Text Placeholder 1">
            <a:extLst>
              <a:ext uri="{FF2B5EF4-FFF2-40B4-BE49-F238E27FC236}">
                <a16:creationId xmlns:a16="http://schemas.microsoft.com/office/drawing/2014/main" id="{EEEFA806-3839-839A-8F04-CF57C500A739}"/>
              </a:ext>
            </a:extLst>
          </p:cNvPr>
          <p:cNvSpPr>
            <a:spLocks noGrp="1"/>
          </p:cNvSpPr>
          <p:nvPr>
            <p:ph type="body" idx="1"/>
          </p:nvPr>
        </p:nvSpPr>
        <p:spPr>
          <a:xfrm>
            <a:off x="577759" y="1311379"/>
            <a:ext cx="7846234" cy="1419300"/>
          </a:xfrm>
        </p:spPr>
        <p:txBody>
          <a:bodyPr/>
          <a:lstStyle/>
          <a:p>
            <a:pPr marL="139700" indent="0" algn="just">
              <a:buNone/>
            </a:pPr>
            <a:r>
              <a:rPr lang="en-US" sz="2200" b="1">
                <a:latin typeface="+mn-lt"/>
              </a:rPr>
              <a:t>1.3.3. </a:t>
            </a:r>
            <a:r>
              <a:rPr lang="en-US" sz="2200" b="1">
                <a:effectLst/>
                <a:latin typeface="Arial" panose="020B0604020202020204" pitchFamily="34" charset="0"/>
                <a:ea typeface="Arial" panose="020B0604020202020204" pitchFamily="34" charset="0"/>
              </a:rPr>
              <a:t>Along a Length of Road</a:t>
            </a:r>
            <a:r>
              <a:rPr lang="en-US" sz="2200" b="1">
                <a:latin typeface="+mn-lt"/>
              </a:rPr>
              <a:t>:</a:t>
            </a:r>
          </a:p>
          <a:p>
            <a:pPr algn="just"/>
            <a:r>
              <a:rPr lang="en-US" sz="2000">
                <a:latin typeface="+mn-lt"/>
              </a:rPr>
              <a:t>D</a:t>
            </a:r>
            <a:r>
              <a:rPr lang="vi-VN" sz="2000">
                <a:latin typeface="+mn-lt"/>
              </a:rPr>
              <a:t>ùng các frame ảnh chụp từ trên cao,</a:t>
            </a:r>
            <a:r>
              <a:rPr lang="en-US" sz="2000">
                <a:latin typeface="+mn-lt"/>
              </a:rPr>
              <a:t> </a:t>
            </a:r>
            <a:r>
              <a:rPr lang="vi-VN" sz="2000">
                <a:latin typeface="+mn-lt"/>
              </a:rPr>
              <a:t>chiều dài của đoạn đường cần quan sát tối thiểu 0.5km</a:t>
            </a:r>
            <a:endParaRPr lang="en-US" sz="2000">
              <a:latin typeface="+mn-lt"/>
            </a:endParaRPr>
          </a:p>
          <a:p>
            <a:pPr algn="just"/>
            <a:r>
              <a:rPr lang="en-US" sz="2000">
                <a:solidFill>
                  <a:srgbClr val="FF0000"/>
                </a:solidFill>
                <a:latin typeface="+mn-lt"/>
              </a:rPr>
              <a:t>1 frame </a:t>
            </a:r>
            <a:r>
              <a:rPr lang="en-US" sz="2000" err="1">
                <a:solidFill>
                  <a:srgbClr val="FF0000"/>
                </a:solidFill>
                <a:latin typeface="+mn-lt"/>
              </a:rPr>
              <a:t>ảnh</a:t>
            </a:r>
            <a:r>
              <a:rPr lang="en-US" sz="2000">
                <a:solidFill>
                  <a:srgbClr val="FF0000"/>
                </a:solidFill>
                <a:latin typeface="+mn-lt"/>
              </a:rPr>
              <a:t> </a:t>
            </a:r>
            <a:r>
              <a:rPr lang="en-US" sz="2000" err="1">
                <a:solidFill>
                  <a:srgbClr val="FF0000"/>
                </a:solidFill>
                <a:latin typeface="+mn-lt"/>
              </a:rPr>
              <a:t>duy</a:t>
            </a:r>
            <a:r>
              <a:rPr lang="en-US" sz="2000">
                <a:solidFill>
                  <a:srgbClr val="FF0000"/>
                </a:solidFill>
                <a:latin typeface="+mn-lt"/>
              </a:rPr>
              <a:t> </a:t>
            </a:r>
            <a:r>
              <a:rPr lang="en-US" sz="2000" err="1">
                <a:solidFill>
                  <a:srgbClr val="FF0000"/>
                </a:solidFill>
                <a:latin typeface="+mn-lt"/>
              </a:rPr>
              <a:t>nhất</a:t>
            </a:r>
            <a:r>
              <a:rPr lang="en-US" sz="2000">
                <a:solidFill>
                  <a:srgbClr val="FF0000"/>
                </a:solidFill>
                <a:latin typeface="+mn-lt"/>
              </a:rPr>
              <a:t> </a:t>
            </a:r>
            <a:r>
              <a:rPr lang="en-US" sz="2000">
                <a:latin typeface="+mn-lt"/>
                <a:sym typeface="Wingdings" panose="05000000000000000000" pitchFamily="2" charset="2"/>
              </a:rPr>
              <a:t>→ </a:t>
            </a:r>
            <a:r>
              <a:rPr lang="en-US" sz="2000" err="1">
                <a:latin typeface="+mn-lt"/>
                <a:sym typeface="Wingdings" panose="05000000000000000000" pitchFamily="2" charset="2"/>
              </a:rPr>
              <a:t>Đo</a:t>
            </a:r>
            <a:r>
              <a:rPr lang="en-US" sz="2000">
                <a:latin typeface="+mn-lt"/>
                <a:sym typeface="Wingdings" panose="05000000000000000000" pitchFamily="2" charset="2"/>
              </a:rPr>
              <a:t> </a:t>
            </a:r>
            <a:r>
              <a:rPr lang="en-US" sz="2000" err="1">
                <a:latin typeface="+mn-lt"/>
                <a:sym typeface="Wingdings" panose="05000000000000000000" pitchFamily="2" charset="2"/>
              </a:rPr>
              <a:t>mật</a:t>
            </a:r>
            <a:r>
              <a:rPr lang="en-US" sz="2000">
                <a:latin typeface="+mn-lt"/>
                <a:sym typeface="Wingdings" panose="05000000000000000000" pitchFamily="2" charset="2"/>
              </a:rPr>
              <a:t> </a:t>
            </a:r>
            <a:r>
              <a:rPr lang="en-US" sz="2000" err="1">
                <a:latin typeface="+mn-lt"/>
                <a:sym typeface="Wingdings" panose="05000000000000000000" pitchFamily="2" charset="2"/>
              </a:rPr>
              <a:t>độ</a:t>
            </a:r>
            <a:r>
              <a:rPr lang="vi-VN" sz="2000">
                <a:latin typeface="+mn-lt"/>
                <a:sym typeface="Wingdings" panose="05000000000000000000" pitchFamily="2" charset="2"/>
              </a:rPr>
              <a:t> (density).</a:t>
            </a:r>
            <a:endParaRPr lang="en-US" sz="2000">
              <a:latin typeface="+mn-lt"/>
              <a:sym typeface="Wingdings" panose="05000000000000000000" pitchFamily="2" charset="2"/>
            </a:endParaRPr>
          </a:p>
          <a:p>
            <a:pPr algn="just"/>
            <a:r>
              <a:rPr lang="en-US" sz="2000" err="1">
                <a:solidFill>
                  <a:srgbClr val="FF0000"/>
                </a:solidFill>
                <a:latin typeface="+mn-lt"/>
                <a:sym typeface="Wingdings" panose="05000000000000000000" pitchFamily="2" charset="2"/>
              </a:rPr>
              <a:t>Chuỗi</a:t>
            </a:r>
            <a:r>
              <a:rPr lang="en-US" sz="2000">
                <a:solidFill>
                  <a:srgbClr val="FF0000"/>
                </a:solidFill>
                <a:latin typeface="+mn-lt"/>
                <a:sym typeface="Wingdings" panose="05000000000000000000" pitchFamily="2" charset="2"/>
              </a:rPr>
              <a:t> frame </a:t>
            </a:r>
            <a:r>
              <a:rPr lang="en-US" sz="2000" err="1">
                <a:solidFill>
                  <a:srgbClr val="FF0000"/>
                </a:solidFill>
                <a:latin typeface="+mn-lt"/>
                <a:sym typeface="Wingdings" panose="05000000000000000000" pitchFamily="2" charset="2"/>
              </a:rPr>
              <a:t>ảnh</a:t>
            </a:r>
            <a:r>
              <a:rPr lang="en-US" sz="2000">
                <a:solidFill>
                  <a:srgbClr val="FF0000"/>
                </a:solidFill>
                <a:latin typeface="+mn-lt"/>
                <a:sym typeface="Wingdings" panose="05000000000000000000" pitchFamily="2" charset="2"/>
              </a:rPr>
              <a:t> </a:t>
            </a:r>
            <a:r>
              <a:rPr lang="en-US" sz="2000">
                <a:latin typeface="+mn-lt"/>
                <a:sym typeface="Wingdings" panose="05000000000000000000" pitchFamily="2" charset="2"/>
              </a:rPr>
              <a:t>→ </a:t>
            </a:r>
            <a:r>
              <a:rPr lang="en-US" sz="2000" err="1">
                <a:latin typeface="+mn-lt"/>
                <a:sym typeface="Wingdings" panose="05000000000000000000" pitchFamily="2" charset="2"/>
              </a:rPr>
              <a:t>Đo</a:t>
            </a:r>
            <a:r>
              <a:rPr lang="en-US" sz="2000">
                <a:latin typeface="+mn-lt"/>
                <a:sym typeface="Wingdings" panose="05000000000000000000" pitchFamily="2" charset="2"/>
              </a:rPr>
              <a:t> </a:t>
            </a:r>
            <a:r>
              <a:rPr lang="vi-VN" sz="2000">
                <a:latin typeface="+mn-lt"/>
                <a:sym typeface="Wingdings" panose="05000000000000000000" pitchFamily="2" charset="2"/>
              </a:rPr>
              <a:t>lưu lượng, tốc độ, và mật độ</a:t>
            </a:r>
            <a:endParaRPr lang="vi-VN" sz="2000">
              <a:latin typeface="+mn-lt"/>
            </a:endParaRPr>
          </a:p>
          <a:p>
            <a:pPr algn="just"/>
            <a:endParaRPr lang="en-US" sz="2000">
              <a:latin typeface="+mn-lt"/>
            </a:endParaRPr>
          </a:p>
        </p:txBody>
      </p:sp>
      <p:grpSp>
        <p:nvGrpSpPr>
          <p:cNvPr id="5" name="Google Shape;1064;p39">
            <a:extLst>
              <a:ext uri="{FF2B5EF4-FFF2-40B4-BE49-F238E27FC236}">
                <a16:creationId xmlns:a16="http://schemas.microsoft.com/office/drawing/2014/main" id="{ED5DF7B3-42F3-1013-9310-A286A866919A}"/>
              </a:ext>
            </a:extLst>
          </p:cNvPr>
          <p:cNvGrpSpPr/>
          <p:nvPr/>
        </p:nvGrpSpPr>
        <p:grpSpPr>
          <a:xfrm>
            <a:off x="3445503" y="2134505"/>
            <a:ext cx="7398293" cy="4287738"/>
            <a:chOff x="2672650" y="2459625"/>
            <a:chExt cx="7398293" cy="4287738"/>
          </a:xfrm>
        </p:grpSpPr>
        <p:grpSp>
          <p:nvGrpSpPr>
            <p:cNvPr id="6" name="Google Shape;1065;p39">
              <a:extLst>
                <a:ext uri="{FF2B5EF4-FFF2-40B4-BE49-F238E27FC236}">
                  <a16:creationId xmlns:a16="http://schemas.microsoft.com/office/drawing/2014/main" id="{8653D6F5-3BD3-8A62-13A5-C51580D099A3}"/>
                </a:ext>
              </a:extLst>
            </p:cNvPr>
            <p:cNvGrpSpPr/>
            <p:nvPr/>
          </p:nvGrpSpPr>
          <p:grpSpPr>
            <a:xfrm>
              <a:off x="2672650" y="2459625"/>
              <a:ext cx="7398293" cy="4287738"/>
              <a:chOff x="-2979150" y="-1440600"/>
              <a:chExt cx="7398293" cy="4287738"/>
            </a:xfrm>
          </p:grpSpPr>
          <p:sp>
            <p:nvSpPr>
              <p:cNvPr id="32" name="Google Shape;1066;p39">
                <a:extLst>
                  <a:ext uri="{FF2B5EF4-FFF2-40B4-BE49-F238E27FC236}">
                    <a16:creationId xmlns:a16="http://schemas.microsoft.com/office/drawing/2014/main" id="{86827E62-D006-9FE0-9CC5-31387F8B739C}"/>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067;p39">
                <a:extLst>
                  <a:ext uri="{FF2B5EF4-FFF2-40B4-BE49-F238E27FC236}">
                    <a16:creationId xmlns:a16="http://schemas.microsoft.com/office/drawing/2014/main" id="{2219BFE1-FC19-5034-BB21-E0ECC83CA858}"/>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 name="Google Shape;1068;p39">
              <a:extLst>
                <a:ext uri="{FF2B5EF4-FFF2-40B4-BE49-F238E27FC236}">
                  <a16:creationId xmlns:a16="http://schemas.microsoft.com/office/drawing/2014/main" id="{D7BCC2DE-F1EF-9CA0-90E2-EEAA20920B7F}"/>
                </a:ext>
              </a:extLst>
            </p:cNvPr>
            <p:cNvGrpSpPr/>
            <p:nvPr/>
          </p:nvGrpSpPr>
          <p:grpSpPr>
            <a:xfrm rot="-7200044" flipH="1">
              <a:off x="7788515" y="3382574"/>
              <a:ext cx="146303" cy="261934"/>
              <a:chOff x="7419591" y="3612333"/>
              <a:chExt cx="146306" cy="261940"/>
            </a:xfrm>
          </p:grpSpPr>
          <p:sp>
            <p:nvSpPr>
              <p:cNvPr id="10" name="Google Shape;1069;p39">
                <a:extLst>
                  <a:ext uri="{FF2B5EF4-FFF2-40B4-BE49-F238E27FC236}">
                    <a16:creationId xmlns:a16="http://schemas.microsoft.com/office/drawing/2014/main" id="{833CA174-A469-9C78-23AE-FC26140D3C50}"/>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070;p39">
                <a:extLst>
                  <a:ext uri="{FF2B5EF4-FFF2-40B4-BE49-F238E27FC236}">
                    <a16:creationId xmlns:a16="http://schemas.microsoft.com/office/drawing/2014/main" id="{6ADFE267-4AC6-77FB-5A8E-063F57C3C9D2}"/>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71;p39">
                <a:extLst>
                  <a:ext uri="{FF2B5EF4-FFF2-40B4-BE49-F238E27FC236}">
                    <a16:creationId xmlns:a16="http://schemas.microsoft.com/office/drawing/2014/main" id="{E61F1088-BA7B-81B6-36EA-E72BECF2091E}"/>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072;p39">
                <a:extLst>
                  <a:ext uri="{FF2B5EF4-FFF2-40B4-BE49-F238E27FC236}">
                    <a16:creationId xmlns:a16="http://schemas.microsoft.com/office/drawing/2014/main" id="{CAEA6CE4-3256-1A39-2644-71394E3AD822}"/>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073;p39">
                <a:extLst>
                  <a:ext uri="{FF2B5EF4-FFF2-40B4-BE49-F238E27FC236}">
                    <a16:creationId xmlns:a16="http://schemas.microsoft.com/office/drawing/2014/main" id="{2D3B1E74-75A2-E34C-0F5A-8BBA55A72AF9}"/>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74;p39">
                <a:extLst>
                  <a:ext uri="{FF2B5EF4-FFF2-40B4-BE49-F238E27FC236}">
                    <a16:creationId xmlns:a16="http://schemas.microsoft.com/office/drawing/2014/main" id="{70DA98DC-47AA-DF62-5433-D7C7BDC46FC9}"/>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075;p39">
                <a:extLst>
                  <a:ext uri="{FF2B5EF4-FFF2-40B4-BE49-F238E27FC236}">
                    <a16:creationId xmlns:a16="http://schemas.microsoft.com/office/drawing/2014/main" id="{15FD2BE7-3F95-8F3D-6CC5-337ACC44C8DF}"/>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076;p39">
                <a:extLst>
                  <a:ext uri="{FF2B5EF4-FFF2-40B4-BE49-F238E27FC236}">
                    <a16:creationId xmlns:a16="http://schemas.microsoft.com/office/drawing/2014/main" id="{9288E556-484F-1FEE-9A75-EA7F7D6C0B89}"/>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77;p39">
                <a:extLst>
                  <a:ext uri="{FF2B5EF4-FFF2-40B4-BE49-F238E27FC236}">
                    <a16:creationId xmlns:a16="http://schemas.microsoft.com/office/drawing/2014/main" id="{B2DBB454-1E95-1D0F-D132-6A6F837FEFE4}"/>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078;p39">
                <a:extLst>
                  <a:ext uri="{FF2B5EF4-FFF2-40B4-BE49-F238E27FC236}">
                    <a16:creationId xmlns:a16="http://schemas.microsoft.com/office/drawing/2014/main" id="{3E058CDD-246A-7E40-077E-75FF3F16862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079;p39">
                <a:extLst>
                  <a:ext uri="{FF2B5EF4-FFF2-40B4-BE49-F238E27FC236}">
                    <a16:creationId xmlns:a16="http://schemas.microsoft.com/office/drawing/2014/main" id="{DAAA0B85-A0A2-7F81-035C-5591A9A9DECE}"/>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080;p39">
                <a:extLst>
                  <a:ext uri="{FF2B5EF4-FFF2-40B4-BE49-F238E27FC236}">
                    <a16:creationId xmlns:a16="http://schemas.microsoft.com/office/drawing/2014/main" id="{A897D30E-80D4-659D-51A3-71DFDF85D5A3}"/>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081;p39">
                <a:extLst>
                  <a:ext uri="{FF2B5EF4-FFF2-40B4-BE49-F238E27FC236}">
                    <a16:creationId xmlns:a16="http://schemas.microsoft.com/office/drawing/2014/main" id="{B991C20A-E5EE-C1BA-D246-FD30F61D632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082;p39">
                <a:extLst>
                  <a:ext uri="{FF2B5EF4-FFF2-40B4-BE49-F238E27FC236}">
                    <a16:creationId xmlns:a16="http://schemas.microsoft.com/office/drawing/2014/main" id="{75792797-F961-DBA0-B3B7-A9155F7E8E21}"/>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083;p39">
                <a:extLst>
                  <a:ext uri="{FF2B5EF4-FFF2-40B4-BE49-F238E27FC236}">
                    <a16:creationId xmlns:a16="http://schemas.microsoft.com/office/drawing/2014/main" id="{6B1FECF2-BC15-650C-FD72-B6BEA8C7F35F}"/>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084;p39">
                <a:extLst>
                  <a:ext uri="{FF2B5EF4-FFF2-40B4-BE49-F238E27FC236}">
                    <a16:creationId xmlns:a16="http://schemas.microsoft.com/office/drawing/2014/main" id="{9BB18C04-9B50-7A8C-3EC9-FEF554D7EB81}"/>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085;p39">
                <a:extLst>
                  <a:ext uri="{FF2B5EF4-FFF2-40B4-BE49-F238E27FC236}">
                    <a16:creationId xmlns:a16="http://schemas.microsoft.com/office/drawing/2014/main" id="{9BDF57B4-A413-C033-B11E-F7E93309D1A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086;p39">
                <a:extLst>
                  <a:ext uri="{FF2B5EF4-FFF2-40B4-BE49-F238E27FC236}">
                    <a16:creationId xmlns:a16="http://schemas.microsoft.com/office/drawing/2014/main" id="{AD2DFC28-FAA1-54BD-95D5-E246578B9A7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087;p39">
                <a:extLst>
                  <a:ext uri="{FF2B5EF4-FFF2-40B4-BE49-F238E27FC236}">
                    <a16:creationId xmlns:a16="http://schemas.microsoft.com/office/drawing/2014/main" id="{4F370355-0DAE-19D8-9846-20618FFE2143}"/>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088;p39">
                <a:extLst>
                  <a:ext uri="{FF2B5EF4-FFF2-40B4-BE49-F238E27FC236}">
                    <a16:creationId xmlns:a16="http://schemas.microsoft.com/office/drawing/2014/main" id="{DEDD03FD-4D2C-63A4-22FA-88CA70AAFAAA}"/>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089;p39">
                <a:extLst>
                  <a:ext uri="{FF2B5EF4-FFF2-40B4-BE49-F238E27FC236}">
                    <a16:creationId xmlns:a16="http://schemas.microsoft.com/office/drawing/2014/main" id="{5E55C615-1DB1-FA29-7B45-CF450785B29A}"/>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090;p39">
                <a:extLst>
                  <a:ext uri="{FF2B5EF4-FFF2-40B4-BE49-F238E27FC236}">
                    <a16:creationId xmlns:a16="http://schemas.microsoft.com/office/drawing/2014/main" id="{F4908CCA-CB3C-F10B-6C4B-08AB29688058}"/>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 name="image41.png" descr="A two images of a highway&#10;&#10;AI-generated content may be incorrect.">
            <a:extLst>
              <a:ext uri="{FF2B5EF4-FFF2-40B4-BE49-F238E27FC236}">
                <a16:creationId xmlns:a16="http://schemas.microsoft.com/office/drawing/2014/main" id="{26914E1B-1D45-E905-5428-17BC28080955}"/>
              </a:ext>
            </a:extLst>
          </p:cNvPr>
          <p:cNvPicPr/>
          <p:nvPr/>
        </p:nvPicPr>
        <p:blipFill>
          <a:blip r:embed="rId3"/>
          <a:srcRect/>
          <a:stretch>
            <a:fillRect/>
          </a:stretch>
        </p:blipFill>
        <p:spPr>
          <a:xfrm>
            <a:off x="836038" y="3244631"/>
            <a:ext cx="7329675" cy="1900436"/>
          </a:xfrm>
          <a:prstGeom prst="rect">
            <a:avLst/>
          </a:prstGeom>
          <a:ln/>
        </p:spPr>
      </p:pic>
    </p:spTree>
    <p:extLst>
      <p:ext uri="{BB962C8B-B14F-4D97-AF65-F5344CB8AC3E}">
        <p14:creationId xmlns:p14="http://schemas.microsoft.com/office/powerpoint/2010/main" val="1111768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FE0025CB-9AD7-40F5-D206-54FB1AC5EFA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6334B1E-1C0D-2E21-DAC6-C5B9D10D3227}"/>
              </a:ext>
            </a:extLst>
          </p:cNvPr>
          <p:cNvSpPr txBox="1"/>
          <p:nvPr/>
        </p:nvSpPr>
        <p:spPr>
          <a:xfrm>
            <a:off x="853913" y="1705748"/>
            <a:ext cx="7195184" cy="2162323"/>
          </a:xfrm>
          <a:prstGeom prst="rect">
            <a:avLst/>
          </a:prstGeom>
          <a:noFill/>
        </p:spPr>
        <p:txBody>
          <a:bodyPr wrap="square">
            <a:spAutoFit/>
          </a:bodyPr>
          <a:lstStyle/>
          <a:p>
            <a:pPr algn="ctr">
              <a:lnSpc>
                <a:spcPct val="114000"/>
              </a:lnSpc>
            </a:pPr>
            <a:r>
              <a:rPr lang="en-US" sz="2400" b="1">
                <a:solidFill>
                  <a:schemeClr val="accent4">
                    <a:lumMod val="75000"/>
                  </a:schemeClr>
                </a:solidFill>
              </a:rPr>
              <a:t>v = - 0.575k + 69.224</a:t>
            </a:r>
            <a:endParaRPr lang="en-US" sz="2400">
              <a:solidFill>
                <a:schemeClr val="accent4">
                  <a:lumMod val="75000"/>
                </a:schemeClr>
              </a:solidFill>
              <a:latin typeface="+mn-lt"/>
              <a:ea typeface="Jost"/>
              <a:sym typeface="Wingdings" panose="05000000000000000000" pitchFamily="2" charset="2"/>
            </a:endParaRPr>
          </a:p>
          <a:p>
            <a:pPr>
              <a:lnSpc>
                <a:spcPct val="114000"/>
              </a:lnSpc>
            </a:pPr>
            <a:r>
              <a:rPr lang="en-US" sz="2400" err="1">
                <a:latin typeface="+mn-lt"/>
                <a:ea typeface="Jost"/>
                <a:sym typeface="Wingdings" panose="05000000000000000000" pitchFamily="2" charset="2"/>
              </a:rPr>
              <a:t>Mà</a:t>
            </a:r>
            <a:r>
              <a:rPr lang="en-US" sz="2400">
                <a:latin typeface="+mn-lt"/>
                <a:ea typeface="Jost"/>
                <a:sym typeface="Wingdings" panose="05000000000000000000" pitchFamily="2" charset="2"/>
              </a:rPr>
              <a:t> </a:t>
            </a:r>
            <a:r>
              <a:rPr lang="en-US" sz="2400">
                <a:highlight>
                  <a:srgbClr val="FFFF00"/>
                </a:highlight>
                <a:latin typeface="+mn-lt"/>
                <a:ea typeface="Jost"/>
                <a:sym typeface="Wingdings" panose="05000000000000000000" pitchFamily="2" charset="2"/>
              </a:rPr>
              <a:t>q = </a:t>
            </a:r>
            <a:r>
              <a:rPr lang="en-US" sz="2400" err="1">
                <a:highlight>
                  <a:srgbClr val="FFFF00"/>
                </a:highlight>
                <a:latin typeface="+mn-lt"/>
                <a:ea typeface="Jost"/>
                <a:sym typeface="Wingdings" panose="05000000000000000000" pitchFamily="2" charset="2"/>
              </a:rPr>
              <a:t>k.v</a:t>
            </a:r>
            <a:r>
              <a:rPr lang="en-US" sz="2400">
                <a:highlight>
                  <a:srgbClr val="FFFF00"/>
                </a:highlight>
                <a:latin typeface="+mn-lt"/>
                <a:ea typeface="Jost"/>
                <a:sym typeface="Wingdings" panose="05000000000000000000" pitchFamily="2" charset="2"/>
              </a:rPr>
              <a:t>.</a:t>
            </a:r>
            <a:r>
              <a:rPr lang="en-US" sz="2400">
                <a:latin typeface="+mn-lt"/>
                <a:ea typeface="Jost"/>
                <a:sym typeface="Wingdings" panose="05000000000000000000" pitchFamily="2" charset="2"/>
              </a:rPr>
              <a:t> </a:t>
            </a:r>
          </a:p>
          <a:p>
            <a:pPr>
              <a:lnSpc>
                <a:spcPct val="114000"/>
              </a:lnSpc>
            </a:pPr>
            <a:r>
              <a:rPr lang="en-US" sz="2400">
                <a:latin typeface="+mn-lt"/>
                <a:ea typeface="Jost"/>
                <a:sym typeface="Wingdings" panose="05000000000000000000" pitchFamily="2" charset="2"/>
              </a:rPr>
              <a:t>Thay k </a:t>
            </a:r>
            <a:r>
              <a:rPr lang="en-US" sz="2400" err="1">
                <a:latin typeface="+mn-lt"/>
                <a:ea typeface="Jost"/>
                <a:sym typeface="Wingdings" panose="05000000000000000000" pitchFamily="2" charset="2"/>
              </a:rPr>
              <a:t>vào</a:t>
            </a:r>
            <a:r>
              <a:rPr lang="en-US" sz="2400">
                <a:latin typeface="+mn-lt"/>
                <a:ea typeface="Jost"/>
                <a:sym typeface="Wingdings" panose="05000000000000000000" pitchFamily="2" charset="2"/>
              </a:rPr>
              <a:t> ta </a:t>
            </a:r>
            <a:r>
              <a:rPr lang="en-US" sz="2400" err="1">
                <a:latin typeface="+mn-lt"/>
                <a:ea typeface="Jost"/>
                <a:sym typeface="Wingdings" panose="05000000000000000000" pitchFamily="2" charset="2"/>
              </a:rPr>
              <a:t>được</a:t>
            </a:r>
            <a:r>
              <a:rPr lang="en-US" sz="2400">
                <a:latin typeface="+mn-lt"/>
                <a:ea typeface="Jost"/>
                <a:sym typeface="Wingdings" panose="05000000000000000000" pitchFamily="2" charset="2"/>
              </a:rPr>
              <a:t> </a:t>
            </a:r>
          </a:p>
          <a:p>
            <a:pPr>
              <a:lnSpc>
                <a:spcPct val="114000"/>
              </a:lnSpc>
            </a:pPr>
            <a:r>
              <a:rPr lang="en-US" sz="2400">
                <a:latin typeface="+mn-lt"/>
                <a:ea typeface="Jost"/>
                <a:sym typeface="Wingdings" panose="05000000000000000000" pitchFamily="2" charset="2"/>
              </a:rPr>
              <a:t>	</a:t>
            </a:r>
            <a:r>
              <a:rPr lang="en-US" sz="2400" b="1">
                <a:latin typeface="+mn-lt"/>
                <a:ea typeface="Jost"/>
                <a:sym typeface="Wingdings" panose="05000000000000000000" pitchFamily="2" charset="2"/>
              </a:rPr>
              <a:t>q = </a:t>
            </a:r>
            <a:r>
              <a:rPr lang="en-US" sz="2400" b="1" err="1">
                <a:latin typeface="+mn-lt"/>
                <a:ea typeface="Jost"/>
                <a:sym typeface="Wingdings" panose="05000000000000000000" pitchFamily="2" charset="2"/>
              </a:rPr>
              <a:t>k.v</a:t>
            </a:r>
            <a:r>
              <a:rPr lang="en-US" sz="2400" b="1">
                <a:latin typeface="+mn-lt"/>
                <a:ea typeface="Jost"/>
                <a:sym typeface="Wingdings" panose="05000000000000000000" pitchFamily="2" charset="2"/>
              </a:rPr>
              <a:t>  </a:t>
            </a:r>
            <a:r>
              <a:rPr lang="en-US" sz="2400">
                <a:latin typeface="+mn-lt"/>
                <a:ea typeface="Jost"/>
                <a:sym typeface="Wingdings" panose="05000000000000000000" pitchFamily="2" charset="2"/>
              </a:rPr>
              <a:t>	 q = v.(-1.739.v +120.39)</a:t>
            </a:r>
          </a:p>
          <a:p>
            <a:pPr lvl="1">
              <a:lnSpc>
                <a:spcPct val="114000"/>
              </a:lnSpc>
            </a:pPr>
            <a:r>
              <a:rPr lang="en-US" sz="2400">
                <a:latin typeface="+mn-lt"/>
                <a:ea typeface="Jost"/>
                <a:sym typeface="Wingdings" panose="05000000000000000000" pitchFamily="2" charset="2"/>
              </a:rPr>
              <a:t>             		 </a:t>
            </a:r>
            <a:r>
              <a:rPr lang="en-US" sz="2400" b="1">
                <a:solidFill>
                  <a:srgbClr val="FF0000"/>
                </a:solidFill>
                <a:latin typeface="+mn-lt"/>
                <a:ea typeface="Jost"/>
                <a:sym typeface="Wingdings" panose="05000000000000000000" pitchFamily="2" charset="2"/>
              </a:rPr>
              <a:t>q = - 1.739.v</a:t>
            </a:r>
            <a:r>
              <a:rPr lang="en-US" sz="2400" b="1" baseline="30000">
                <a:solidFill>
                  <a:srgbClr val="FF0000"/>
                </a:solidFill>
                <a:latin typeface="+mn-lt"/>
                <a:ea typeface="Jost"/>
                <a:sym typeface="Wingdings" panose="05000000000000000000" pitchFamily="2" charset="2"/>
              </a:rPr>
              <a:t>2</a:t>
            </a:r>
            <a:r>
              <a:rPr lang="en-US" sz="2400" b="1">
                <a:solidFill>
                  <a:srgbClr val="FF0000"/>
                </a:solidFill>
                <a:latin typeface="+mn-lt"/>
                <a:ea typeface="Jost"/>
                <a:sym typeface="Wingdings" panose="05000000000000000000" pitchFamily="2" charset="2"/>
              </a:rPr>
              <a:t> + 120.39.v</a:t>
            </a:r>
            <a:endParaRPr lang="en-US" sz="2400" b="1">
              <a:solidFill>
                <a:srgbClr val="FF0000"/>
              </a:solidFill>
            </a:endParaRPr>
          </a:p>
        </p:txBody>
      </p:sp>
      <p:sp>
        <p:nvSpPr>
          <p:cNvPr id="4" name="Google Shape;924;p37">
            <a:extLst>
              <a:ext uri="{FF2B5EF4-FFF2-40B4-BE49-F238E27FC236}">
                <a16:creationId xmlns:a16="http://schemas.microsoft.com/office/drawing/2014/main" id="{58DC2F0E-5307-C243-30E5-3B233EA56D3E}"/>
              </a:ext>
            </a:extLst>
          </p:cNvPr>
          <p:cNvSpPr txBox="1">
            <a:spLocks/>
          </p:cNvSpPr>
          <p:nvPr/>
        </p:nvSpPr>
        <p:spPr>
          <a:xfrm>
            <a:off x="872400" y="56025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US" sz="2800">
                <a:latin typeface="+mn-lt"/>
              </a:rPr>
              <a:t>3.5. </a:t>
            </a:r>
            <a:r>
              <a:rPr lang="en-US" sz="2800" err="1">
                <a:latin typeface="+mn-lt"/>
              </a:rPr>
              <a:t>Phương</a:t>
            </a:r>
            <a:r>
              <a:rPr lang="en-US" sz="2800">
                <a:latin typeface="+mn-lt"/>
              </a:rPr>
              <a:t> </a:t>
            </a:r>
            <a:r>
              <a:rPr lang="en-US" sz="2800" err="1">
                <a:latin typeface="+mn-lt"/>
              </a:rPr>
              <a:t>pháp</a:t>
            </a:r>
            <a:r>
              <a:rPr lang="en-US" sz="2800">
                <a:latin typeface="+mn-lt"/>
              </a:rPr>
              <a:t> moving observer (t.t)</a:t>
            </a:r>
            <a:endParaRPr lang="en-US" sz="2800"/>
          </a:p>
        </p:txBody>
      </p:sp>
      <p:sp>
        <p:nvSpPr>
          <p:cNvPr id="6" name="TextBox 5">
            <a:extLst>
              <a:ext uri="{FF2B5EF4-FFF2-40B4-BE49-F238E27FC236}">
                <a16:creationId xmlns:a16="http://schemas.microsoft.com/office/drawing/2014/main" id="{CF7EB609-7B61-7872-793F-A2D16DF5C6CA}"/>
              </a:ext>
            </a:extLst>
          </p:cNvPr>
          <p:cNvSpPr txBox="1"/>
          <p:nvPr/>
        </p:nvSpPr>
        <p:spPr>
          <a:xfrm>
            <a:off x="872400" y="1275429"/>
            <a:ext cx="7193280" cy="461665"/>
          </a:xfrm>
          <a:prstGeom prst="rect">
            <a:avLst/>
          </a:prstGeom>
          <a:noFill/>
        </p:spPr>
        <p:txBody>
          <a:bodyPr wrap="square">
            <a:spAutoFit/>
          </a:bodyPr>
          <a:lstStyle/>
          <a:p>
            <a:r>
              <a:rPr lang="en-US" sz="2400" b="1"/>
              <a:t>b/ </a:t>
            </a:r>
            <a:endParaRPr lang="en-US" sz="2400"/>
          </a:p>
        </p:txBody>
      </p:sp>
    </p:spTree>
    <p:extLst>
      <p:ext uri="{BB962C8B-B14F-4D97-AF65-F5344CB8AC3E}">
        <p14:creationId xmlns:p14="http://schemas.microsoft.com/office/powerpoint/2010/main" val="1179750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BBFF582F-341B-CF98-10C4-1443450C388C}"/>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CF73355B-17CC-3307-5AD5-3E727176E630}"/>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2E2AABA8-5CF8-CA1B-E4EA-4D59E35C3FF6}"/>
              </a:ext>
            </a:extLst>
          </p:cNvPr>
          <p:cNvSpPr txBox="1"/>
          <p:nvPr/>
        </p:nvSpPr>
        <p:spPr>
          <a:xfrm>
            <a:off x="720000" y="838416"/>
            <a:ext cx="8609881"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a:latin typeface="+mn-lt"/>
                <a:ea typeface="Jost"/>
                <a:cs typeface="Jost"/>
                <a:sym typeface="Jost"/>
              </a:rPr>
              <a:t>c</a:t>
            </a:r>
            <a:r>
              <a:rPr lang="en-US" sz="2400" b="1">
                <a:solidFill>
                  <a:srgbClr val="000000"/>
                </a:solidFill>
                <a:latin typeface="+mn-lt"/>
                <a:ea typeface="Jost"/>
                <a:cs typeface="Jost"/>
                <a:sym typeface="Jost"/>
              </a:rPr>
              <a:t>/</a:t>
            </a:r>
            <a:r>
              <a:rPr lang="en-US">
                <a:sym typeface="Jost"/>
              </a:rPr>
              <a:t> </a:t>
            </a:r>
            <a:r>
              <a:rPr lang="vi-VN" sz="2400">
                <a:latin typeface="+mn-lt"/>
              </a:rPr>
              <a:t>Năng lực thông hành của dòng xe:</a:t>
            </a:r>
            <a:endParaRPr lang="en-US" sz="2400">
              <a:latin typeface="+mn-lt"/>
            </a:endParaRPr>
          </a:p>
          <a:p>
            <a:pPr marL="0" lvl="0" indent="0" algn="just" rtl="0">
              <a:lnSpc>
                <a:spcPct val="114000"/>
              </a:lnSpc>
              <a:spcBef>
                <a:spcPts val="0"/>
              </a:spcBef>
              <a:spcAft>
                <a:spcPts val="0"/>
              </a:spcAft>
              <a:buNone/>
            </a:pPr>
            <a:r>
              <a:rPr lang="en-US" sz="2400" b="1">
                <a:latin typeface="+mn-lt"/>
              </a:rPr>
              <a:t>Ta </a:t>
            </a:r>
            <a:r>
              <a:rPr lang="en-US" sz="2400" b="1" err="1">
                <a:latin typeface="+mn-lt"/>
              </a:rPr>
              <a:t>có</a:t>
            </a:r>
            <a:r>
              <a:rPr lang="en-US" sz="2400" b="1">
                <a:latin typeface="+mn-lt"/>
              </a:rPr>
              <a:t>:</a:t>
            </a:r>
          </a:p>
          <a:p>
            <a:pPr marL="0" lvl="0" indent="0" algn="just" rtl="0">
              <a:lnSpc>
                <a:spcPct val="114000"/>
              </a:lnSpc>
              <a:spcBef>
                <a:spcPts val="0"/>
              </a:spcBef>
              <a:spcAft>
                <a:spcPts val="0"/>
              </a:spcAft>
              <a:buNone/>
            </a:pPr>
            <a:endParaRPr lang="en-US" sz="2400" b="1">
              <a:latin typeface="+mn-lt"/>
            </a:endParaRPr>
          </a:p>
          <a:p>
            <a:pPr marL="0" lvl="0" indent="0" algn="just" rtl="0">
              <a:lnSpc>
                <a:spcPct val="114000"/>
              </a:lnSpc>
              <a:spcBef>
                <a:spcPts val="0"/>
              </a:spcBef>
              <a:spcAft>
                <a:spcPts val="0"/>
              </a:spcAft>
              <a:buNone/>
            </a:pPr>
            <a:r>
              <a:rPr lang="en-US" sz="2400" err="1">
                <a:solidFill>
                  <a:srgbClr val="000000"/>
                </a:solidFill>
                <a:latin typeface="+mn-lt"/>
                <a:ea typeface="Jost"/>
                <a:cs typeface="Jost"/>
                <a:sym typeface="Jost"/>
              </a:rPr>
              <a:t>Từ</a:t>
            </a:r>
            <a:r>
              <a:rPr lang="en-US" sz="2400">
                <a:solidFill>
                  <a:srgbClr val="000000"/>
                </a:solidFill>
                <a:latin typeface="+mn-lt"/>
                <a:ea typeface="Jost"/>
                <a:cs typeface="Jost"/>
                <a:sym typeface="Jost"/>
              </a:rPr>
              <a:t> </a:t>
            </a:r>
            <a:r>
              <a:rPr lang="en-US" sz="2400" err="1">
                <a:solidFill>
                  <a:srgbClr val="000000"/>
                </a:solidFill>
                <a:latin typeface="+mn-lt"/>
                <a:ea typeface="Jost"/>
                <a:cs typeface="Jost"/>
                <a:sym typeface="Jost"/>
              </a:rPr>
              <a:t>quan</a:t>
            </a:r>
            <a:r>
              <a:rPr lang="en-US" sz="2400">
                <a:solidFill>
                  <a:srgbClr val="000000"/>
                </a:solidFill>
                <a:latin typeface="+mn-lt"/>
                <a:ea typeface="Jost"/>
                <a:cs typeface="Jost"/>
                <a:sym typeface="Jost"/>
              </a:rPr>
              <a:t> </a:t>
            </a:r>
            <a:r>
              <a:rPr lang="en-US" sz="2400" err="1">
                <a:solidFill>
                  <a:srgbClr val="000000"/>
                </a:solidFill>
                <a:latin typeface="+mn-lt"/>
                <a:ea typeface="Jost"/>
                <a:cs typeface="Jost"/>
                <a:sym typeface="Jost"/>
              </a:rPr>
              <a:t>hệ</a:t>
            </a:r>
            <a:r>
              <a:rPr lang="en-US" sz="2400">
                <a:solidFill>
                  <a:srgbClr val="000000"/>
                </a:solidFill>
                <a:latin typeface="+mn-lt"/>
                <a:ea typeface="Jost"/>
                <a:cs typeface="Jost"/>
                <a:sym typeface="Jost"/>
              </a:rPr>
              <a:t> q-v, ta </a:t>
            </a:r>
            <a:r>
              <a:rPr lang="en-US" sz="2400" err="1">
                <a:solidFill>
                  <a:srgbClr val="000000"/>
                </a:solidFill>
                <a:latin typeface="+mn-lt"/>
                <a:ea typeface="Jost"/>
                <a:cs typeface="Jost"/>
                <a:sym typeface="Jost"/>
              </a:rPr>
              <a:t>có</a:t>
            </a:r>
            <a:endParaRPr lang="en-US" sz="2400">
              <a:solidFill>
                <a:srgbClr val="000000"/>
              </a:solidFill>
              <a:latin typeface="+mn-lt"/>
              <a:ea typeface="Jost"/>
              <a:cs typeface="Jost"/>
              <a:sym typeface="Jost"/>
            </a:endParaRPr>
          </a:p>
          <a:p>
            <a:pPr marL="0" lvl="0" indent="0" algn="just" rtl="0">
              <a:lnSpc>
                <a:spcPct val="114000"/>
              </a:lnSpc>
              <a:spcBef>
                <a:spcPts val="0"/>
              </a:spcBef>
              <a:spcAft>
                <a:spcPts val="0"/>
              </a:spcAft>
              <a:buNone/>
            </a:pPr>
            <a:endParaRPr lang="en-US" sz="2400">
              <a:latin typeface="+mn-lt"/>
              <a:ea typeface="Jost"/>
              <a:cs typeface="Jost"/>
              <a:sym typeface="Jost"/>
            </a:endParaRPr>
          </a:p>
          <a:p>
            <a:pPr algn="just">
              <a:lnSpc>
                <a:spcPct val="114000"/>
              </a:lnSpc>
            </a:pPr>
            <a:r>
              <a:rPr lang="en-US" sz="2400">
                <a:solidFill>
                  <a:srgbClr val="000000"/>
                </a:solidFill>
                <a:latin typeface="+mn-lt"/>
                <a:ea typeface="Jost"/>
                <a:cs typeface="Jost"/>
                <a:sym typeface="Jost"/>
              </a:rPr>
              <a:t>Suy </a:t>
            </a:r>
            <a:r>
              <a:rPr lang="en-US" sz="2400" err="1">
                <a:solidFill>
                  <a:srgbClr val="000000"/>
                </a:solidFill>
                <a:latin typeface="+mn-lt"/>
                <a:ea typeface="Jost"/>
                <a:cs typeface="Jost"/>
                <a:sym typeface="Jost"/>
              </a:rPr>
              <a:t>ra</a:t>
            </a:r>
            <a:r>
              <a:rPr lang="en-US" sz="2400">
                <a:solidFill>
                  <a:srgbClr val="000000"/>
                </a:solidFill>
                <a:latin typeface="+mn-lt"/>
                <a:ea typeface="Jost"/>
                <a:cs typeface="Jost"/>
                <a:sym typeface="Jost"/>
              </a:rPr>
              <a:t> </a:t>
            </a:r>
            <a:r>
              <a:rPr lang="en-US" sz="2400" err="1">
                <a:solidFill>
                  <a:srgbClr val="000000"/>
                </a:solidFill>
                <a:latin typeface="+mn-lt"/>
                <a:ea typeface="Jost"/>
                <a:cs typeface="Jost"/>
                <a:sym typeface="Jost"/>
              </a:rPr>
              <a:t>v</a:t>
            </a:r>
            <a:r>
              <a:rPr lang="en-US" sz="2400" baseline="-25000" err="1">
                <a:solidFill>
                  <a:srgbClr val="000000"/>
                </a:solidFill>
                <a:latin typeface="+mn-lt"/>
                <a:ea typeface="Jost"/>
                <a:cs typeface="Jost"/>
                <a:sym typeface="Jost"/>
              </a:rPr>
              <a:t>o</a:t>
            </a:r>
            <a:r>
              <a:rPr lang="en-US" sz="2400">
                <a:solidFill>
                  <a:srgbClr val="000000"/>
                </a:solidFill>
                <a:latin typeface="+mn-lt"/>
                <a:ea typeface="Jost"/>
                <a:cs typeface="Jost"/>
                <a:sym typeface="Jost"/>
              </a:rPr>
              <a:t> </a:t>
            </a:r>
            <a:r>
              <a:rPr lang="en-US" sz="2400" err="1">
                <a:solidFill>
                  <a:srgbClr val="000000"/>
                </a:solidFill>
                <a:latin typeface="+mn-lt"/>
                <a:ea typeface="Jost"/>
                <a:cs typeface="Jost"/>
                <a:sym typeface="Jost"/>
              </a:rPr>
              <a:t>ứng</a:t>
            </a:r>
            <a:r>
              <a:rPr lang="en-US" sz="2400">
                <a:solidFill>
                  <a:srgbClr val="000000"/>
                </a:solidFill>
                <a:latin typeface="+mn-lt"/>
                <a:ea typeface="Jost"/>
                <a:cs typeface="Jost"/>
                <a:sym typeface="Jost"/>
              </a:rPr>
              <a:t> </a:t>
            </a:r>
            <a:r>
              <a:rPr lang="en-US" sz="2400" err="1">
                <a:solidFill>
                  <a:srgbClr val="000000"/>
                </a:solidFill>
                <a:latin typeface="+mn-lt"/>
                <a:ea typeface="Jost"/>
                <a:cs typeface="Jost"/>
                <a:sym typeface="Jost"/>
              </a:rPr>
              <a:t>với</a:t>
            </a:r>
            <a:r>
              <a:rPr lang="en-US" sz="2400">
                <a:solidFill>
                  <a:srgbClr val="000000"/>
                </a:solidFill>
                <a:latin typeface="+mn-lt"/>
                <a:ea typeface="Jost"/>
                <a:cs typeface="Jost"/>
                <a:sym typeface="Jost"/>
              </a:rPr>
              <a:t> </a:t>
            </a:r>
            <a:r>
              <a:rPr lang="en-US" sz="2400" err="1">
                <a:solidFill>
                  <a:srgbClr val="000000"/>
                </a:solidFill>
                <a:latin typeface="+mn-lt"/>
                <a:ea typeface="Jost"/>
                <a:cs typeface="Jost"/>
                <a:sym typeface="Jost"/>
              </a:rPr>
              <a:t>q</a:t>
            </a:r>
            <a:r>
              <a:rPr lang="en-US" sz="2400" baseline="-25000" err="1">
                <a:solidFill>
                  <a:srgbClr val="000000"/>
                </a:solidFill>
                <a:latin typeface="+mn-lt"/>
                <a:ea typeface="Jost"/>
                <a:cs typeface="Jost"/>
                <a:sym typeface="Jost"/>
              </a:rPr>
              <a:t>max</a:t>
            </a:r>
            <a:r>
              <a:rPr lang="en-US" sz="2400">
                <a:solidFill>
                  <a:srgbClr val="000000"/>
                </a:solidFill>
                <a:latin typeface="+mn-lt"/>
                <a:ea typeface="Jost"/>
                <a:cs typeface="Jost"/>
                <a:sym typeface="Jost"/>
              </a:rPr>
              <a:t>,</a:t>
            </a:r>
          </a:p>
          <a:p>
            <a:pPr algn="just">
              <a:lnSpc>
                <a:spcPct val="114000"/>
              </a:lnSpc>
            </a:pPr>
            <a:endParaRPr lang="en-US" sz="2400">
              <a:latin typeface="+mn-lt"/>
              <a:ea typeface="Jost"/>
              <a:cs typeface="Jost"/>
              <a:sym typeface="Jost"/>
            </a:endParaRPr>
          </a:p>
          <a:p>
            <a:pPr algn="just">
              <a:lnSpc>
                <a:spcPct val="114000"/>
              </a:lnSpc>
            </a:pPr>
            <a:r>
              <a:rPr lang="en-US" sz="2400">
                <a:solidFill>
                  <a:srgbClr val="000000"/>
                </a:solidFill>
                <a:latin typeface="+mn-lt"/>
                <a:ea typeface="Jost"/>
                <a:cs typeface="Jost"/>
                <a:sym typeface="Jost"/>
              </a:rPr>
              <a:t>Khi </a:t>
            </a:r>
            <a:r>
              <a:rPr lang="en-US" sz="2400" err="1">
                <a:solidFill>
                  <a:srgbClr val="000000"/>
                </a:solidFill>
                <a:latin typeface="+mn-lt"/>
                <a:ea typeface="Jost"/>
                <a:cs typeface="Jost"/>
                <a:sym typeface="Jost"/>
              </a:rPr>
              <a:t>đó</a:t>
            </a:r>
            <a:r>
              <a:rPr lang="en-US" sz="2400">
                <a:solidFill>
                  <a:srgbClr val="000000"/>
                </a:solidFill>
                <a:latin typeface="+mn-lt"/>
                <a:ea typeface="Jost"/>
                <a:cs typeface="Jost"/>
                <a:sym typeface="Jost"/>
              </a:rPr>
              <a:t> </a:t>
            </a:r>
            <a:r>
              <a:rPr lang="en-US" sz="2400">
                <a:solidFill>
                  <a:srgbClr val="0000FF"/>
                </a:solidFill>
                <a:latin typeface="+mn-lt"/>
                <a:ea typeface="Jost"/>
                <a:cs typeface="Jost"/>
                <a:sym typeface="Jost"/>
              </a:rPr>
              <a:t>k</a:t>
            </a:r>
            <a:r>
              <a:rPr lang="en-US" sz="2400" baseline="-25000">
                <a:solidFill>
                  <a:srgbClr val="0000FF"/>
                </a:solidFill>
                <a:latin typeface="+mn-lt"/>
                <a:ea typeface="Jost"/>
                <a:cs typeface="Jost"/>
                <a:sym typeface="Jost"/>
              </a:rPr>
              <a:t>o</a:t>
            </a:r>
            <a:r>
              <a:rPr lang="en-US" sz="2400">
                <a:solidFill>
                  <a:srgbClr val="0000FF"/>
                </a:solidFill>
                <a:latin typeface="+mn-lt"/>
                <a:ea typeface="Jost"/>
                <a:cs typeface="Jost"/>
                <a:sym typeface="Jost"/>
              </a:rPr>
              <a:t> = 61 </a:t>
            </a:r>
            <a:r>
              <a:rPr lang="en-US" sz="2400" err="1">
                <a:solidFill>
                  <a:srgbClr val="0000FF"/>
                </a:solidFill>
                <a:latin typeface="+mn-lt"/>
                <a:ea typeface="Jost"/>
                <a:cs typeface="Jost"/>
                <a:sym typeface="Jost"/>
              </a:rPr>
              <a:t>xe</a:t>
            </a:r>
            <a:r>
              <a:rPr lang="en-US" sz="2400">
                <a:solidFill>
                  <a:srgbClr val="0000FF"/>
                </a:solidFill>
                <a:latin typeface="+mn-lt"/>
                <a:ea typeface="Jost"/>
                <a:cs typeface="Jost"/>
                <a:sym typeface="Jost"/>
              </a:rPr>
              <a:t>/km </a:t>
            </a:r>
            <a:r>
              <a:rPr lang="en-US" sz="2400" i="1">
                <a:solidFill>
                  <a:srgbClr val="FF0000"/>
                </a:solidFill>
                <a:latin typeface="+mn-lt"/>
                <a:ea typeface="Jost"/>
                <a:cs typeface="Jost"/>
                <a:sym typeface="Jost"/>
              </a:rPr>
              <a:t>(k = -1.739v + 120.39)</a:t>
            </a:r>
          </a:p>
          <a:p>
            <a:pPr marL="0" lvl="0" indent="0" algn="just" rtl="0">
              <a:lnSpc>
                <a:spcPct val="114000"/>
              </a:lnSpc>
              <a:spcBef>
                <a:spcPts val="0"/>
              </a:spcBef>
              <a:spcAft>
                <a:spcPts val="0"/>
              </a:spcAft>
              <a:buNone/>
            </a:pPr>
            <a:endParaRPr lang="en-US" sz="2400">
              <a:solidFill>
                <a:srgbClr val="000000"/>
              </a:solidFill>
              <a:latin typeface="+mn-lt"/>
              <a:ea typeface="Jost"/>
              <a:cs typeface="Jost"/>
              <a:sym typeface="Jost"/>
            </a:endParaRPr>
          </a:p>
          <a:p>
            <a:pPr marL="0" lvl="0" indent="0" algn="just" rtl="0">
              <a:lnSpc>
                <a:spcPct val="114000"/>
              </a:lnSpc>
              <a:spcBef>
                <a:spcPts val="0"/>
              </a:spcBef>
              <a:spcAft>
                <a:spcPts val="0"/>
              </a:spcAft>
              <a:buNone/>
            </a:pPr>
            <a:endParaRPr lang="en-US" sz="2400">
              <a:latin typeface="+mn-lt"/>
              <a:ea typeface="Jost"/>
              <a:cs typeface="Jost"/>
              <a:sym typeface="Jost"/>
            </a:endParaRPr>
          </a:p>
          <a:p>
            <a:pPr marL="0" lvl="0" indent="0" algn="just" rtl="0">
              <a:lnSpc>
                <a:spcPct val="114000"/>
              </a:lnSpc>
              <a:spcBef>
                <a:spcPts val="0"/>
              </a:spcBef>
              <a:spcAft>
                <a:spcPts val="0"/>
              </a:spcAft>
              <a:buNone/>
            </a:pPr>
            <a:endParaRPr lang="en-US" sz="2400">
              <a:latin typeface="+mn-lt"/>
              <a:ea typeface="Jost"/>
              <a:cs typeface="Jost"/>
              <a:sym typeface="Jost"/>
            </a:endParaRPr>
          </a:p>
        </p:txBody>
      </p:sp>
      <p:graphicFrame>
        <p:nvGraphicFramePr>
          <p:cNvPr id="2" name="Object 1">
            <a:extLst>
              <a:ext uri="{FF2B5EF4-FFF2-40B4-BE49-F238E27FC236}">
                <a16:creationId xmlns:a16="http://schemas.microsoft.com/office/drawing/2014/main" id="{3D0E48B5-F3BC-8026-06C2-ED24C70C8518}"/>
              </a:ext>
            </a:extLst>
          </p:cNvPr>
          <p:cNvGraphicFramePr>
            <a:graphicFrameLocks noChangeAspect="1"/>
          </p:cNvGraphicFramePr>
          <p:nvPr>
            <p:extLst>
              <p:ext uri="{D42A27DB-BD31-4B8C-83A1-F6EECF244321}">
                <p14:modId xmlns:p14="http://schemas.microsoft.com/office/powerpoint/2010/main" val="60093508"/>
              </p:ext>
            </p:extLst>
          </p:nvPr>
        </p:nvGraphicFramePr>
        <p:xfrm>
          <a:off x="3887502" y="1974238"/>
          <a:ext cx="4392613" cy="755650"/>
        </p:xfrm>
        <a:graphic>
          <a:graphicData uri="http://schemas.openxmlformats.org/presentationml/2006/ole">
            <mc:AlternateContent xmlns:mc="http://schemas.openxmlformats.org/markup-compatibility/2006">
              <mc:Choice xmlns:v="urn:schemas-microsoft-com:vml" Requires="v">
                <p:oleObj name="Equation" r:id="rId3" imgW="2654280" imgH="457200" progId="Equation.DSMT4">
                  <p:embed/>
                </p:oleObj>
              </mc:Choice>
              <mc:Fallback>
                <p:oleObj name="Equation" r:id="rId3" imgW="2654280" imgH="457200" progId="Equation.DSMT4">
                  <p:embed/>
                  <p:pic>
                    <p:nvPicPr>
                      <p:cNvPr id="2" name="Object 1">
                        <a:extLst>
                          <a:ext uri="{FF2B5EF4-FFF2-40B4-BE49-F238E27FC236}">
                            <a16:creationId xmlns:a16="http://schemas.microsoft.com/office/drawing/2014/main" id="{3D0E48B5-F3BC-8026-06C2-ED24C70C8518}"/>
                          </a:ext>
                        </a:extLst>
                      </p:cNvPr>
                      <p:cNvPicPr/>
                      <p:nvPr/>
                    </p:nvPicPr>
                    <p:blipFill>
                      <a:blip r:embed="rId4"/>
                      <a:stretch>
                        <a:fillRect/>
                      </a:stretch>
                    </p:blipFill>
                    <p:spPr>
                      <a:xfrm>
                        <a:off x="3887502" y="1974238"/>
                        <a:ext cx="4392613" cy="75565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506285D-7854-E576-59B0-F33E36F1BB70}"/>
              </a:ext>
            </a:extLst>
          </p:cNvPr>
          <p:cNvGraphicFramePr>
            <a:graphicFrameLocks noChangeAspect="1"/>
          </p:cNvGraphicFramePr>
          <p:nvPr>
            <p:extLst>
              <p:ext uri="{D42A27DB-BD31-4B8C-83A1-F6EECF244321}">
                <p14:modId xmlns:p14="http://schemas.microsoft.com/office/powerpoint/2010/main" val="1530419321"/>
              </p:ext>
            </p:extLst>
          </p:nvPr>
        </p:nvGraphicFramePr>
        <p:xfrm>
          <a:off x="2040131" y="1316916"/>
          <a:ext cx="4043678" cy="550604"/>
        </p:xfrm>
        <a:graphic>
          <a:graphicData uri="http://schemas.openxmlformats.org/presentationml/2006/ole">
            <mc:AlternateContent xmlns:mc="http://schemas.openxmlformats.org/markup-compatibility/2006">
              <mc:Choice xmlns:v="urn:schemas-microsoft-com:vml" Requires="v">
                <p:oleObj name="Equation" r:id="rId5" imgW="5420889" imgH="737616" progId="Equation.DSMT4">
                  <p:embed/>
                </p:oleObj>
              </mc:Choice>
              <mc:Fallback>
                <p:oleObj name="Equation" r:id="rId5" imgW="5420889" imgH="737616" progId="Equation.DSMT4">
                  <p:embed/>
                  <p:pic>
                    <p:nvPicPr>
                      <p:cNvPr id="5" name="Object 4">
                        <a:extLst>
                          <a:ext uri="{FF2B5EF4-FFF2-40B4-BE49-F238E27FC236}">
                            <a16:creationId xmlns:a16="http://schemas.microsoft.com/office/drawing/2014/main" id="{4506285D-7854-E576-59B0-F33E36F1BB70}"/>
                          </a:ext>
                        </a:extLst>
                      </p:cNvPr>
                      <p:cNvPicPr/>
                      <p:nvPr/>
                    </p:nvPicPr>
                    <p:blipFill>
                      <a:blip r:embed="rId6"/>
                      <a:stretch>
                        <a:fillRect/>
                      </a:stretch>
                    </p:blipFill>
                    <p:spPr>
                      <a:xfrm>
                        <a:off x="2040131" y="1316916"/>
                        <a:ext cx="4043678" cy="55060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C71580B-E9F4-F765-6276-92ECE0224AAF}"/>
              </a:ext>
            </a:extLst>
          </p:cNvPr>
          <p:cNvGraphicFramePr>
            <a:graphicFrameLocks noChangeAspect="1"/>
          </p:cNvGraphicFramePr>
          <p:nvPr>
            <p:extLst>
              <p:ext uri="{D42A27DB-BD31-4B8C-83A1-F6EECF244321}">
                <p14:modId xmlns:p14="http://schemas.microsoft.com/office/powerpoint/2010/main" val="4235378025"/>
              </p:ext>
            </p:extLst>
          </p:nvPr>
        </p:nvGraphicFramePr>
        <p:xfrm>
          <a:off x="4061970" y="2914509"/>
          <a:ext cx="4001842" cy="787366"/>
        </p:xfrm>
        <a:graphic>
          <a:graphicData uri="http://schemas.openxmlformats.org/presentationml/2006/ole">
            <mc:AlternateContent xmlns:mc="http://schemas.openxmlformats.org/markup-compatibility/2006">
              <mc:Choice xmlns:v="urn:schemas-microsoft-com:vml" Requires="v">
                <p:oleObj name="Equation" r:id="rId7" imgW="3517371" imgH="692191" progId="Equation.DSMT4">
                  <p:embed/>
                </p:oleObj>
              </mc:Choice>
              <mc:Fallback>
                <p:oleObj name="Equation" r:id="rId7" imgW="3517371" imgH="692191" progId="Equation.DSMT4">
                  <p:embed/>
                  <p:pic>
                    <p:nvPicPr>
                      <p:cNvPr id="6" name="Object 5">
                        <a:extLst>
                          <a:ext uri="{FF2B5EF4-FFF2-40B4-BE49-F238E27FC236}">
                            <a16:creationId xmlns:a16="http://schemas.microsoft.com/office/drawing/2014/main" id="{8C71580B-E9F4-F765-6276-92ECE0224AAF}"/>
                          </a:ext>
                        </a:extLst>
                      </p:cNvPr>
                      <p:cNvPicPr/>
                      <p:nvPr/>
                    </p:nvPicPr>
                    <p:blipFill>
                      <a:blip r:embed="rId8"/>
                      <a:stretch>
                        <a:fillRect/>
                      </a:stretch>
                    </p:blipFill>
                    <p:spPr>
                      <a:xfrm>
                        <a:off x="4061970" y="2914509"/>
                        <a:ext cx="4001842" cy="787366"/>
                      </a:xfrm>
                      <a:prstGeom prst="rect">
                        <a:avLst/>
                      </a:prstGeom>
                    </p:spPr>
                  </p:pic>
                </p:oleObj>
              </mc:Fallback>
            </mc:AlternateContent>
          </a:graphicData>
        </a:graphic>
      </p:graphicFrame>
    </p:spTree>
    <p:extLst>
      <p:ext uri="{BB962C8B-B14F-4D97-AF65-F5344CB8AC3E}">
        <p14:creationId xmlns:p14="http://schemas.microsoft.com/office/powerpoint/2010/main" val="2228767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5">
                                            <p:txEl>
                                              <p:pRg st="1" end="1"/>
                                            </p:txEl>
                                          </p:spTgt>
                                        </p:tgtEl>
                                        <p:attrNameLst>
                                          <p:attrName>style.visibility</p:attrName>
                                        </p:attrNameLst>
                                      </p:cBhvr>
                                      <p:to>
                                        <p:strVal val="visible"/>
                                      </p:to>
                                    </p:set>
                                    <p:animEffect transition="in" filter="fade">
                                      <p:cBhvr>
                                        <p:cTn id="7" dur="500"/>
                                        <p:tgtEl>
                                          <p:spTgt spid="92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5">
                                            <p:txEl>
                                              <p:pRg st="3" end="3"/>
                                            </p:txEl>
                                          </p:spTgt>
                                        </p:tgtEl>
                                        <p:attrNameLst>
                                          <p:attrName>style.visibility</p:attrName>
                                        </p:attrNameLst>
                                      </p:cBhvr>
                                      <p:to>
                                        <p:strVal val="visible"/>
                                      </p:to>
                                    </p:set>
                                    <p:animEffect transition="in" filter="fade">
                                      <p:cBhvr>
                                        <p:cTn id="15" dur="500"/>
                                        <p:tgtEl>
                                          <p:spTgt spid="92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5">
                                            <p:txEl>
                                              <p:pRg st="5" end="5"/>
                                            </p:txEl>
                                          </p:spTgt>
                                        </p:tgtEl>
                                        <p:attrNameLst>
                                          <p:attrName>style.visibility</p:attrName>
                                        </p:attrNameLst>
                                      </p:cBhvr>
                                      <p:to>
                                        <p:strVal val="visible"/>
                                      </p:to>
                                    </p:set>
                                    <p:animEffect transition="in" filter="fade">
                                      <p:cBhvr>
                                        <p:cTn id="23" dur="500"/>
                                        <p:tgtEl>
                                          <p:spTgt spid="925">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25">
                                            <p:txEl>
                                              <p:pRg st="7" end="7"/>
                                            </p:txEl>
                                          </p:spTgt>
                                        </p:tgtEl>
                                        <p:attrNameLst>
                                          <p:attrName>style.visibility</p:attrName>
                                        </p:attrNameLst>
                                      </p:cBhvr>
                                      <p:to>
                                        <p:strVal val="visible"/>
                                      </p:to>
                                    </p:set>
                                    <p:animEffect transition="in" filter="fade">
                                      <p:cBhvr>
                                        <p:cTn id="31" dur="500"/>
                                        <p:tgtEl>
                                          <p:spTgt spid="9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AFD6A40D-24E2-60EE-14E5-944CA560E735}"/>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6D990B10-0949-7B7B-BA93-0B1DDD4483EE}"/>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BA54D361-FFFC-A232-73F9-554D5AE7DC77}"/>
              </a:ext>
            </a:extLst>
          </p:cNvPr>
          <p:cNvSpPr txBox="1"/>
          <p:nvPr/>
        </p:nvSpPr>
        <p:spPr>
          <a:xfrm>
            <a:off x="627739" y="1188787"/>
            <a:ext cx="8609881"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a:latin typeface="+mn-lt"/>
                <a:ea typeface="Jost"/>
                <a:cs typeface="Jost"/>
                <a:sym typeface="Jost"/>
              </a:rPr>
              <a:t>c</a:t>
            </a:r>
            <a:r>
              <a:rPr lang="en-US" sz="2400" b="1">
                <a:solidFill>
                  <a:srgbClr val="000000"/>
                </a:solidFill>
                <a:latin typeface="+mn-lt"/>
                <a:ea typeface="Jost"/>
                <a:cs typeface="Jost"/>
                <a:sym typeface="Jost"/>
              </a:rPr>
              <a:t>/</a:t>
            </a:r>
            <a:r>
              <a:rPr lang="en-US">
                <a:sym typeface="Jost"/>
              </a:rPr>
              <a:t> </a:t>
            </a:r>
            <a:r>
              <a:rPr lang="vi-VN" sz="2400">
                <a:latin typeface="+mn-lt"/>
              </a:rPr>
              <a:t>Năng lực thông hành của dòng xe:</a:t>
            </a:r>
            <a:endParaRPr lang="en-US" sz="2400">
              <a:latin typeface="+mn-lt"/>
            </a:endParaRPr>
          </a:p>
          <a:p>
            <a:pPr marL="0" lvl="0" indent="0" algn="just" rtl="0">
              <a:lnSpc>
                <a:spcPct val="114000"/>
              </a:lnSpc>
              <a:spcBef>
                <a:spcPts val="0"/>
              </a:spcBef>
              <a:spcAft>
                <a:spcPts val="0"/>
              </a:spcAft>
              <a:buNone/>
            </a:pPr>
            <a:endParaRPr lang="en-US" sz="2400">
              <a:latin typeface="+mn-lt"/>
              <a:ea typeface="Jost"/>
              <a:cs typeface="Jost"/>
              <a:sym typeface="Jost"/>
            </a:endParaRPr>
          </a:p>
          <a:p>
            <a:pPr marL="0" lvl="0" indent="0" algn="just" rtl="0">
              <a:lnSpc>
                <a:spcPct val="114000"/>
              </a:lnSpc>
              <a:spcBef>
                <a:spcPts val="0"/>
              </a:spcBef>
              <a:spcAft>
                <a:spcPts val="0"/>
              </a:spcAft>
              <a:buNone/>
            </a:pPr>
            <a:endParaRPr lang="pt-BR" sz="2400">
              <a:latin typeface="+mn-lt"/>
              <a:ea typeface="Jost"/>
              <a:cs typeface="Jost"/>
              <a:sym typeface="Jost"/>
            </a:endParaRPr>
          </a:p>
          <a:p>
            <a:pPr marL="0" lvl="0" indent="0" algn="just" rtl="0">
              <a:lnSpc>
                <a:spcPct val="114000"/>
              </a:lnSpc>
              <a:spcBef>
                <a:spcPts val="0"/>
              </a:spcBef>
              <a:spcAft>
                <a:spcPts val="0"/>
              </a:spcAft>
              <a:buNone/>
            </a:pPr>
            <a:r>
              <a:rPr lang="pt-BR" sz="2400">
                <a:solidFill>
                  <a:srgbClr val="000000"/>
                </a:solidFill>
                <a:latin typeface="+mn-lt"/>
                <a:ea typeface="Jost"/>
                <a:cs typeface="Jost"/>
                <a:sym typeface="Jost"/>
              </a:rPr>
              <a:t>Vậy</a:t>
            </a:r>
            <a:endParaRPr lang="en-US" sz="2400">
              <a:solidFill>
                <a:srgbClr val="000000"/>
              </a:solidFill>
              <a:latin typeface="+mn-lt"/>
              <a:ea typeface="Jost"/>
              <a:cs typeface="Jost"/>
              <a:sym typeface="Jost"/>
            </a:endParaRPr>
          </a:p>
        </p:txBody>
      </p:sp>
      <p:graphicFrame>
        <p:nvGraphicFramePr>
          <p:cNvPr id="4" name="Object 3">
            <a:extLst>
              <a:ext uri="{FF2B5EF4-FFF2-40B4-BE49-F238E27FC236}">
                <a16:creationId xmlns:a16="http://schemas.microsoft.com/office/drawing/2014/main" id="{8A75368A-9A3E-FFCA-4A2D-2A59931E2B90}"/>
              </a:ext>
            </a:extLst>
          </p:cNvPr>
          <p:cNvGraphicFramePr>
            <a:graphicFrameLocks noChangeAspect="1"/>
          </p:cNvGraphicFramePr>
          <p:nvPr>
            <p:extLst>
              <p:ext uri="{D42A27DB-BD31-4B8C-83A1-F6EECF244321}">
                <p14:modId xmlns:p14="http://schemas.microsoft.com/office/powerpoint/2010/main" val="668589583"/>
              </p:ext>
            </p:extLst>
          </p:nvPr>
        </p:nvGraphicFramePr>
        <p:xfrm>
          <a:off x="1311275" y="2522538"/>
          <a:ext cx="7240588" cy="477837"/>
        </p:xfrm>
        <a:graphic>
          <a:graphicData uri="http://schemas.openxmlformats.org/presentationml/2006/ole">
            <mc:AlternateContent xmlns:mc="http://schemas.openxmlformats.org/markup-compatibility/2006">
              <mc:Choice xmlns:v="urn:schemas-microsoft-com:vml" Requires="v">
                <p:oleObj name="Equation" r:id="rId3" imgW="4419360" imgH="291960" progId="Equation.DSMT4">
                  <p:embed/>
                </p:oleObj>
              </mc:Choice>
              <mc:Fallback>
                <p:oleObj name="Equation" r:id="rId3" imgW="4419360" imgH="291960" progId="Equation.DSMT4">
                  <p:embed/>
                  <p:pic>
                    <p:nvPicPr>
                      <p:cNvPr id="4" name="Object 3">
                        <a:extLst>
                          <a:ext uri="{FF2B5EF4-FFF2-40B4-BE49-F238E27FC236}">
                            <a16:creationId xmlns:a16="http://schemas.microsoft.com/office/drawing/2014/main" id="{8A75368A-9A3E-FFCA-4A2D-2A59931E2B90}"/>
                          </a:ext>
                        </a:extLst>
                      </p:cNvPr>
                      <p:cNvPicPr/>
                      <p:nvPr/>
                    </p:nvPicPr>
                    <p:blipFill>
                      <a:blip r:embed="rId4"/>
                      <a:stretch>
                        <a:fillRect/>
                      </a:stretch>
                    </p:blipFill>
                    <p:spPr>
                      <a:xfrm>
                        <a:off x="1311275" y="2522538"/>
                        <a:ext cx="7240588" cy="47783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10FDA69-3CBD-8D6C-9439-56EC2D32D90C}"/>
              </a:ext>
            </a:extLst>
          </p:cNvPr>
          <p:cNvGraphicFramePr>
            <a:graphicFrameLocks noChangeAspect="1"/>
          </p:cNvGraphicFramePr>
          <p:nvPr>
            <p:extLst>
              <p:ext uri="{D42A27DB-BD31-4B8C-83A1-F6EECF244321}">
                <p14:modId xmlns:p14="http://schemas.microsoft.com/office/powerpoint/2010/main" val="802413994"/>
              </p:ext>
            </p:extLst>
          </p:nvPr>
        </p:nvGraphicFramePr>
        <p:xfrm>
          <a:off x="2956560" y="1825518"/>
          <a:ext cx="3952240" cy="537995"/>
        </p:xfrm>
        <a:graphic>
          <a:graphicData uri="http://schemas.openxmlformats.org/presentationml/2006/ole">
            <mc:AlternateContent xmlns:mc="http://schemas.openxmlformats.org/markup-compatibility/2006">
              <mc:Choice xmlns:v="urn:schemas-microsoft-com:vml" Requires="v">
                <p:oleObj name="Equation" r:id="rId5" imgW="5422688" imgH="737616" progId="Equation.DSMT4">
                  <p:embed/>
                </p:oleObj>
              </mc:Choice>
              <mc:Fallback>
                <p:oleObj name="Equation" r:id="rId5" imgW="5422688" imgH="737616" progId="Equation.DSMT4">
                  <p:embed/>
                  <p:pic>
                    <p:nvPicPr>
                      <p:cNvPr id="5" name="Object 4">
                        <a:extLst>
                          <a:ext uri="{FF2B5EF4-FFF2-40B4-BE49-F238E27FC236}">
                            <a16:creationId xmlns:a16="http://schemas.microsoft.com/office/drawing/2014/main" id="{710FDA69-3CBD-8D6C-9439-56EC2D32D90C}"/>
                          </a:ext>
                        </a:extLst>
                      </p:cNvPr>
                      <p:cNvPicPr/>
                      <p:nvPr/>
                    </p:nvPicPr>
                    <p:blipFill>
                      <a:blip r:embed="rId6"/>
                      <a:stretch>
                        <a:fillRect/>
                      </a:stretch>
                    </p:blipFill>
                    <p:spPr>
                      <a:xfrm>
                        <a:off x="2956560" y="1825518"/>
                        <a:ext cx="3952240" cy="537995"/>
                      </a:xfrm>
                      <a:prstGeom prst="rect">
                        <a:avLst/>
                      </a:prstGeom>
                    </p:spPr>
                  </p:pic>
                </p:oleObj>
              </mc:Fallback>
            </mc:AlternateContent>
          </a:graphicData>
        </a:graphic>
      </p:graphicFrame>
    </p:spTree>
    <p:extLst>
      <p:ext uri="{BB962C8B-B14F-4D97-AF65-F5344CB8AC3E}">
        <p14:creationId xmlns:p14="http://schemas.microsoft.com/office/powerpoint/2010/main" val="72240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5">
                                            <p:txEl>
                                              <p:pRg st="3" end="3"/>
                                            </p:txEl>
                                          </p:spTgt>
                                        </p:tgtEl>
                                        <p:attrNameLst>
                                          <p:attrName>style.visibility</p:attrName>
                                        </p:attrNameLst>
                                      </p:cBhvr>
                                      <p:to>
                                        <p:strVal val="visible"/>
                                      </p:to>
                                    </p:set>
                                    <p:animEffect transition="in" filter="fade">
                                      <p:cBhvr>
                                        <p:cTn id="12" dur="500"/>
                                        <p:tgtEl>
                                          <p:spTgt spid="92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94">
          <a:extLst>
            <a:ext uri="{FF2B5EF4-FFF2-40B4-BE49-F238E27FC236}">
              <a16:creationId xmlns:a16="http://schemas.microsoft.com/office/drawing/2014/main" id="{15BE74EB-C6BC-2547-5715-EE4F77961BAA}"/>
            </a:ext>
          </a:extLst>
        </p:cNvPr>
        <p:cNvGrpSpPr/>
        <p:nvPr/>
      </p:nvGrpSpPr>
      <p:grpSpPr>
        <a:xfrm>
          <a:off x="0" y="0"/>
          <a:ext cx="0" cy="0"/>
          <a:chOff x="0" y="0"/>
          <a:chExt cx="0" cy="0"/>
        </a:xfrm>
      </p:grpSpPr>
      <p:sp>
        <p:nvSpPr>
          <p:cNvPr id="1095" name="Google Shape;1095;p40">
            <a:extLst>
              <a:ext uri="{FF2B5EF4-FFF2-40B4-BE49-F238E27FC236}">
                <a16:creationId xmlns:a16="http://schemas.microsoft.com/office/drawing/2014/main" id="{A687BCA0-A25E-83C4-5212-41C9628A961E}"/>
              </a:ext>
            </a:extLst>
          </p:cNvPr>
          <p:cNvSpPr/>
          <p:nvPr/>
        </p:nvSpPr>
        <p:spPr>
          <a:xfrm rot="-5400000" flipH="1">
            <a:off x="3955500" y="1130904"/>
            <a:ext cx="1233000" cy="1233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a:extLst>
              <a:ext uri="{FF2B5EF4-FFF2-40B4-BE49-F238E27FC236}">
                <a16:creationId xmlns:a16="http://schemas.microsoft.com/office/drawing/2014/main" id="{E1A2F19A-36EA-13D1-11BB-F2B60DB97494}"/>
              </a:ext>
            </a:extLst>
          </p:cNvPr>
          <p:cNvSpPr txBox="1">
            <a:spLocks noGrp="1"/>
          </p:cNvSpPr>
          <p:nvPr>
            <p:ph type="title"/>
          </p:nvPr>
        </p:nvSpPr>
        <p:spPr>
          <a:xfrm>
            <a:off x="1208250" y="2319910"/>
            <a:ext cx="672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mj-lt"/>
              </a:rPr>
              <a:t>TỔNG KẾT</a:t>
            </a:r>
            <a:endParaRPr sz="4800">
              <a:latin typeface="+mj-lt"/>
            </a:endParaRPr>
          </a:p>
        </p:txBody>
      </p:sp>
      <p:sp>
        <p:nvSpPr>
          <p:cNvPr id="1097" name="Google Shape;1097;p40">
            <a:extLst>
              <a:ext uri="{FF2B5EF4-FFF2-40B4-BE49-F238E27FC236}">
                <a16:creationId xmlns:a16="http://schemas.microsoft.com/office/drawing/2014/main" id="{7A4D4E20-B751-3A55-53FA-EA670CD1B68A}"/>
              </a:ext>
            </a:extLst>
          </p:cNvPr>
          <p:cNvSpPr txBox="1">
            <a:spLocks noGrp="1"/>
          </p:cNvSpPr>
          <p:nvPr>
            <p:ph type="title" idx="2"/>
          </p:nvPr>
        </p:nvSpPr>
        <p:spPr>
          <a:xfrm>
            <a:off x="4005750" y="1326505"/>
            <a:ext cx="113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04</a:t>
            </a:r>
            <a:endParaRPr b="1">
              <a:latin typeface="+mj-lt"/>
            </a:endParaRPr>
          </a:p>
        </p:txBody>
      </p:sp>
      <p:sp>
        <p:nvSpPr>
          <p:cNvPr id="1098" name="Google Shape;1098;p40">
            <a:extLst>
              <a:ext uri="{FF2B5EF4-FFF2-40B4-BE49-F238E27FC236}">
                <a16:creationId xmlns:a16="http://schemas.microsoft.com/office/drawing/2014/main" id="{F42AEFF2-304A-4AF1-30A3-ECDA5AB3C034}"/>
              </a:ext>
            </a:extLst>
          </p:cNvPr>
          <p:cNvSpPr txBox="1">
            <a:spLocks noGrp="1"/>
          </p:cNvSpPr>
          <p:nvPr>
            <p:ph type="subTitle" idx="1"/>
          </p:nvPr>
        </p:nvSpPr>
        <p:spPr>
          <a:xfrm>
            <a:off x="1331550" y="3161710"/>
            <a:ext cx="64809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err="1">
                <a:latin typeface="+mn-lt"/>
              </a:rPr>
              <a:t>Tổng</a:t>
            </a:r>
            <a:r>
              <a:rPr lang="en-US" sz="2000">
                <a:latin typeface="+mn-lt"/>
              </a:rPr>
              <a:t> </a:t>
            </a:r>
            <a:r>
              <a:rPr lang="en-US" sz="2000" err="1">
                <a:latin typeface="+mn-lt"/>
              </a:rPr>
              <a:t>kết</a:t>
            </a:r>
            <a:r>
              <a:rPr lang="en-US" sz="2000">
                <a:latin typeface="+mn-lt"/>
              </a:rPr>
              <a:t> </a:t>
            </a:r>
            <a:r>
              <a:rPr lang="en-US" sz="2000" err="1">
                <a:latin typeface="+mn-lt"/>
              </a:rPr>
              <a:t>lại</a:t>
            </a:r>
            <a:r>
              <a:rPr lang="en-US" sz="2000">
                <a:latin typeface="+mn-lt"/>
              </a:rPr>
              <a:t> </a:t>
            </a:r>
            <a:r>
              <a:rPr lang="en-US" sz="2000" err="1">
                <a:latin typeface="+mn-lt"/>
              </a:rPr>
              <a:t>các</a:t>
            </a:r>
            <a:r>
              <a:rPr lang="en-US" sz="2000">
                <a:latin typeface="+mn-lt"/>
              </a:rPr>
              <a:t> </a:t>
            </a:r>
            <a:r>
              <a:rPr lang="en-US" sz="2000" err="1">
                <a:latin typeface="+mn-lt"/>
              </a:rPr>
              <a:t>nội</a:t>
            </a:r>
            <a:r>
              <a:rPr lang="en-US" sz="2000">
                <a:latin typeface="+mn-lt"/>
              </a:rPr>
              <a:t> dung </a:t>
            </a:r>
            <a:r>
              <a:rPr lang="en-US" sz="2000" err="1">
                <a:latin typeface="+mn-lt"/>
              </a:rPr>
              <a:t>mà</a:t>
            </a:r>
            <a:r>
              <a:rPr lang="en-US" sz="2000">
                <a:latin typeface="+mn-lt"/>
              </a:rPr>
              <a:t> </a:t>
            </a:r>
            <a:r>
              <a:rPr lang="en-US" sz="2000" err="1">
                <a:latin typeface="+mn-lt"/>
              </a:rPr>
              <a:t>nhóm</a:t>
            </a:r>
            <a:r>
              <a:rPr lang="en-US" sz="2000">
                <a:latin typeface="+mn-lt"/>
              </a:rPr>
              <a:t> </a:t>
            </a:r>
            <a:r>
              <a:rPr lang="en-US" sz="2000" err="1">
                <a:latin typeface="+mn-lt"/>
              </a:rPr>
              <a:t>đã</a:t>
            </a:r>
            <a:r>
              <a:rPr lang="en-US" sz="2000">
                <a:latin typeface="+mn-lt"/>
              </a:rPr>
              <a:t> chia </a:t>
            </a:r>
            <a:r>
              <a:rPr lang="en-US" sz="2000" err="1">
                <a:latin typeface="+mn-lt"/>
              </a:rPr>
              <a:t>sẻ</a:t>
            </a:r>
            <a:endParaRPr lang="de-DE" sz="2000">
              <a:latin typeface="+mn-lt"/>
            </a:endParaRPr>
          </a:p>
        </p:txBody>
      </p:sp>
      <p:sp>
        <p:nvSpPr>
          <p:cNvPr id="1099" name="Google Shape;1099;p40">
            <a:extLst>
              <a:ext uri="{FF2B5EF4-FFF2-40B4-BE49-F238E27FC236}">
                <a16:creationId xmlns:a16="http://schemas.microsoft.com/office/drawing/2014/main" id="{96A5DE79-C558-DA5E-7DED-CE0CA7C93701}"/>
              </a:ext>
            </a:extLst>
          </p:cNvPr>
          <p:cNvSpPr/>
          <p:nvPr/>
        </p:nvSpPr>
        <p:spPr>
          <a:xfrm>
            <a:off x="13567168" y="1732748"/>
            <a:ext cx="70669" cy="19164"/>
          </a:xfrm>
          <a:custGeom>
            <a:avLst/>
            <a:gdLst/>
            <a:ahLst/>
            <a:cxnLst/>
            <a:rect l="l" t="t" r="r" b="b"/>
            <a:pathLst>
              <a:path w="631" h="169" extrusionOk="0">
                <a:moveTo>
                  <a:pt x="631" y="169"/>
                </a:moveTo>
                <a:cubicBezTo>
                  <a:pt x="418" y="169"/>
                  <a:pt x="206" y="146"/>
                  <a:pt x="0" y="101"/>
                </a:cubicBezTo>
                <a:cubicBezTo>
                  <a:pt x="22" y="0"/>
                  <a:pt x="22" y="0"/>
                  <a:pt x="22" y="0"/>
                </a:cubicBezTo>
                <a:cubicBezTo>
                  <a:pt x="221" y="43"/>
                  <a:pt x="425" y="65"/>
                  <a:pt x="631" y="65"/>
                </a:cubicBezTo>
                <a:lnTo>
                  <a:pt x="631" y="16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50428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C98A5-D65C-E669-34EA-2B074855FAE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B114526-A17B-C6A2-3BF1-8EA931DEEF72}"/>
              </a:ext>
            </a:extLst>
          </p:cNvPr>
          <p:cNvSpPr>
            <a:spLocks noGrp="1"/>
          </p:cNvSpPr>
          <p:nvPr>
            <p:ph type="title"/>
          </p:nvPr>
        </p:nvSpPr>
        <p:spPr/>
        <p:txBody>
          <a:bodyPr/>
          <a:lstStyle/>
          <a:p>
            <a:r>
              <a:rPr lang="en-US" sz="2800">
                <a:latin typeface="+mn-lt"/>
              </a:rPr>
              <a:t>4. </a:t>
            </a:r>
            <a:r>
              <a:rPr lang="en-US" sz="2800" err="1">
                <a:latin typeface="+mn-lt"/>
              </a:rPr>
              <a:t>Tổng</a:t>
            </a:r>
            <a:r>
              <a:rPr lang="en-US" sz="2800">
                <a:latin typeface="+mn-lt"/>
              </a:rPr>
              <a:t> </a:t>
            </a:r>
            <a:r>
              <a:rPr lang="en-US" sz="2800" err="1">
                <a:latin typeface="+mn-lt"/>
              </a:rPr>
              <a:t>kết</a:t>
            </a:r>
            <a:endParaRPr lang="en-US" sz="2800">
              <a:latin typeface="+mn-lt"/>
            </a:endParaRPr>
          </a:p>
        </p:txBody>
      </p:sp>
      <p:sp>
        <p:nvSpPr>
          <p:cNvPr id="9" name="TextBox 8">
            <a:extLst>
              <a:ext uri="{FF2B5EF4-FFF2-40B4-BE49-F238E27FC236}">
                <a16:creationId xmlns:a16="http://schemas.microsoft.com/office/drawing/2014/main" id="{BCDB332B-4539-00A5-34BB-8C83F019CD77}"/>
              </a:ext>
            </a:extLst>
          </p:cNvPr>
          <p:cNvSpPr txBox="1"/>
          <p:nvPr/>
        </p:nvSpPr>
        <p:spPr>
          <a:xfrm>
            <a:off x="894079" y="1020401"/>
            <a:ext cx="7529921" cy="3846246"/>
          </a:xfrm>
          <a:prstGeom prst="rect">
            <a:avLst/>
          </a:prstGeom>
          <a:noFill/>
        </p:spPr>
        <p:txBody>
          <a:bodyPr wrap="square" rtlCol="0">
            <a:spAutoFit/>
          </a:bodyPr>
          <a:lstStyle/>
          <a:p>
            <a:pPr marL="285750" indent="-285750" algn="just">
              <a:lnSpc>
                <a:spcPct val="114000"/>
              </a:lnSpc>
              <a:buFontTx/>
              <a:buChar char="-"/>
            </a:pPr>
            <a:r>
              <a:rPr lang="en-US" sz="2400" err="1"/>
              <a:t>Định</a:t>
            </a:r>
            <a:r>
              <a:rPr lang="en-US" sz="2400"/>
              <a:t> </a:t>
            </a:r>
            <a:r>
              <a:rPr lang="en-US" sz="2400" err="1"/>
              <a:t>nghĩa</a:t>
            </a:r>
            <a:r>
              <a:rPr lang="en-US" sz="2400"/>
              <a:t>, </a:t>
            </a:r>
            <a:r>
              <a:rPr lang="en-US" sz="2400" err="1"/>
              <a:t>các</a:t>
            </a:r>
            <a:r>
              <a:rPr lang="en-US" sz="2400"/>
              <a:t> </a:t>
            </a:r>
            <a:r>
              <a:rPr lang="en-US" sz="2400" err="1"/>
              <a:t>thông</a:t>
            </a:r>
            <a:r>
              <a:rPr lang="en-US" sz="2400"/>
              <a:t> </a:t>
            </a:r>
            <a:r>
              <a:rPr lang="en-US" sz="2400" err="1"/>
              <a:t>số</a:t>
            </a:r>
            <a:r>
              <a:rPr lang="en-US" sz="2400"/>
              <a:t> </a:t>
            </a:r>
            <a:r>
              <a:rPr lang="en-US" sz="2400" err="1"/>
              <a:t>về</a:t>
            </a:r>
            <a:r>
              <a:rPr lang="en-US" sz="2400"/>
              <a:t> </a:t>
            </a:r>
            <a:r>
              <a:rPr lang="en-US" sz="2400" err="1"/>
              <a:t>quan</a:t>
            </a:r>
            <a:r>
              <a:rPr lang="en-US" sz="2400"/>
              <a:t> </a:t>
            </a:r>
            <a:r>
              <a:rPr lang="en-US" sz="2400" err="1"/>
              <a:t>trắc</a:t>
            </a:r>
            <a:r>
              <a:rPr lang="en-US" sz="2400"/>
              <a:t>, </a:t>
            </a:r>
            <a:r>
              <a:rPr lang="en-US" sz="2400" err="1"/>
              <a:t>các</a:t>
            </a:r>
            <a:r>
              <a:rPr lang="en-US" sz="2400"/>
              <a:t> </a:t>
            </a:r>
            <a:r>
              <a:rPr lang="en-US" sz="2400" err="1"/>
              <a:t>phương</a:t>
            </a:r>
            <a:r>
              <a:rPr lang="en-US" sz="2400"/>
              <a:t> </a:t>
            </a:r>
            <a:r>
              <a:rPr lang="en-US" sz="2400" err="1"/>
              <a:t>pháp</a:t>
            </a:r>
            <a:r>
              <a:rPr lang="en-US" sz="2400"/>
              <a:t> </a:t>
            </a:r>
            <a:r>
              <a:rPr lang="en-US" sz="2400" err="1"/>
              <a:t>đo</a:t>
            </a:r>
            <a:r>
              <a:rPr lang="en-US" sz="2400"/>
              <a:t> </a:t>
            </a:r>
            <a:r>
              <a:rPr lang="en-US" sz="2400" err="1"/>
              <a:t>lường</a:t>
            </a:r>
            <a:r>
              <a:rPr lang="en-US" sz="2400"/>
              <a:t> </a:t>
            </a:r>
            <a:r>
              <a:rPr lang="en-US" sz="2400" err="1"/>
              <a:t>dòng</a:t>
            </a:r>
            <a:r>
              <a:rPr lang="en-US" sz="2400"/>
              <a:t> </a:t>
            </a:r>
            <a:r>
              <a:rPr lang="en-US" sz="2400" err="1"/>
              <a:t>giao</a:t>
            </a:r>
            <a:r>
              <a:rPr lang="en-US" sz="2400"/>
              <a:t> </a:t>
            </a:r>
            <a:r>
              <a:rPr lang="en-US" sz="2400" err="1"/>
              <a:t>thông</a:t>
            </a:r>
            <a:r>
              <a:rPr lang="en-US" sz="2400"/>
              <a:t>.</a:t>
            </a:r>
          </a:p>
          <a:p>
            <a:pPr marL="285750" indent="-285750" algn="just">
              <a:lnSpc>
                <a:spcPct val="114000"/>
              </a:lnSpc>
              <a:buFontTx/>
              <a:buChar char="-"/>
            </a:pPr>
            <a:r>
              <a:rPr lang="en-US" sz="2400" err="1"/>
              <a:t>Các</a:t>
            </a:r>
            <a:r>
              <a:rPr lang="en-US" sz="2400"/>
              <a:t> </a:t>
            </a:r>
            <a:r>
              <a:rPr lang="en-US" sz="2400" err="1"/>
              <a:t>thành</a:t>
            </a:r>
            <a:r>
              <a:rPr lang="en-US" sz="2400"/>
              <a:t> </a:t>
            </a:r>
            <a:r>
              <a:rPr lang="en-US" sz="2400" err="1"/>
              <a:t>phần</a:t>
            </a:r>
            <a:r>
              <a:rPr lang="en-US" sz="2400"/>
              <a:t> </a:t>
            </a:r>
            <a:r>
              <a:rPr lang="en-US" sz="2400" err="1"/>
              <a:t>của</a:t>
            </a:r>
            <a:r>
              <a:rPr lang="en-US" sz="2400"/>
              <a:t> </a:t>
            </a:r>
            <a:r>
              <a:rPr lang="en-US" sz="2400" err="1"/>
              <a:t>hệ</a:t>
            </a:r>
            <a:r>
              <a:rPr lang="en-US" sz="2400"/>
              <a:t> </a:t>
            </a:r>
            <a:r>
              <a:rPr lang="en-US" sz="2400" err="1"/>
              <a:t>thống</a:t>
            </a:r>
            <a:r>
              <a:rPr lang="en-US" sz="2400"/>
              <a:t> </a:t>
            </a:r>
            <a:r>
              <a:rPr lang="en-US" sz="2400" err="1"/>
              <a:t>quan</a:t>
            </a:r>
            <a:r>
              <a:rPr lang="en-US" sz="2400"/>
              <a:t> </a:t>
            </a:r>
            <a:r>
              <a:rPr lang="en-US" sz="2400" err="1"/>
              <a:t>trắc</a:t>
            </a:r>
            <a:r>
              <a:rPr lang="en-US" sz="2400"/>
              <a:t>: </a:t>
            </a:r>
            <a:r>
              <a:rPr lang="en-US" sz="2400" i="1" err="1">
                <a:solidFill>
                  <a:schemeClr val="accent4">
                    <a:lumMod val="75000"/>
                  </a:schemeClr>
                </a:solidFill>
              </a:rPr>
              <a:t>Các</a:t>
            </a:r>
            <a:r>
              <a:rPr lang="en-US" sz="2400" i="1">
                <a:solidFill>
                  <a:schemeClr val="accent4">
                    <a:lumMod val="75000"/>
                  </a:schemeClr>
                </a:solidFill>
              </a:rPr>
              <a:t> </a:t>
            </a:r>
            <a:r>
              <a:rPr lang="en-US" sz="2400" i="1" err="1">
                <a:solidFill>
                  <a:schemeClr val="accent4">
                    <a:lumMod val="75000"/>
                  </a:schemeClr>
                </a:solidFill>
              </a:rPr>
              <a:t>phương</a:t>
            </a:r>
            <a:r>
              <a:rPr lang="en-US" sz="2400" i="1">
                <a:solidFill>
                  <a:schemeClr val="accent4">
                    <a:lumMod val="75000"/>
                  </a:schemeClr>
                </a:solidFill>
              </a:rPr>
              <a:t> </a:t>
            </a:r>
            <a:r>
              <a:rPr lang="en-US" sz="2400" i="1" err="1">
                <a:solidFill>
                  <a:schemeClr val="accent4">
                    <a:lumMod val="75000"/>
                  </a:schemeClr>
                </a:solidFill>
              </a:rPr>
              <a:t>pháp</a:t>
            </a:r>
            <a:r>
              <a:rPr lang="en-US" sz="2400" i="1">
                <a:solidFill>
                  <a:schemeClr val="accent4">
                    <a:lumMod val="75000"/>
                  </a:schemeClr>
                </a:solidFill>
              </a:rPr>
              <a:t> </a:t>
            </a:r>
            <a:r>
              <a:rPr lang="en-US" sz="2400" i="1" err="1">
                <a:solidFill>
                  <a:schemeClr val="accent4">
                    <a:lumMod val="75000"/>
                  </a:schemeClr>
                </a:solidFill>
              </a:rPr>
              <a:t>dò</a:t>
            </a:r>
            <a:r>
              <a:rPr lang="en-US" sz="2400" i="1">
                <a:solidFill>
                  <a:schemeClr val="accent4">
                    <a:lumMod val="75000"/>
                  </a:schemeClr>
                </a:solidFill>
              </a:rPr>
              <a:t> </a:t>
            </a:r>
            <a:r>
              <a:rPr lang="en-US" sz="2400" i="1" err="1">
                <a:solidFill>
                  <a:schemeClr val="accent4">
                    <a:lumMod val="75000"/>
                  </a:schemeClr>
                </a:solidFill>
              </a:rPr>
              <a:t>tìm</a:t>
            </a:r>
            <a:r>
              <a:rPr lang="en-US" sz="2400" i="1">
                <a:solidFill>
                  <a:schemeClr val="accent4">
                    <a:lumMod val="75000"/>
                  </a:schemeClr>
                </a:solidFill>
              </a:rPr>
              <a:t>, </a:t>
            </a:r>
            <a:r>
              <a:rPr lang="en-US" sz="2400" i="1" err="1">
                <a:solidFill>
                  <a:schemeClr val="accent4">
                    <a:lumMod val="75000"/>
                  </a:schemeClr>
                </a:solidFill>
              </a:rPr>
              <a:t>Phần</a:t>
            </a:r>
            <a:r>
              <a:rPr lang="en-US" sz="2400" i="1">
                <a:solidFill>
                  <a:schemeClr val="accent4">
                    <a:lumMod val="75000"/>
                  </a:schemeClr>
                </a:solidFill>
              </a:rPr>
              <a:t> </a:t>
            </a:r>
            <a:r>
              <a:rPr lang="en-US" sz="2400" i="1" err="1">
                <a:solidFill>
                  <a:schemeClr val="accent4">
                    <a:lumMod val="75000"/>
                  </a:schemeClr>
                </a:solidFill>
              </a:rPr>
              <a:t>cứng</a:t>
            </a:r>
            <a:r>
              <a:rPr lang="en-US" sz="2400" i="1">
                <a:solidFill>
                  <a:schemeClr val="accent4">
                    <a:lumMod val="75000"/>
                  </a:schemeClr>
                </a:solidFill>
              </a:rPr>
              <a:t>, </a:t>
            </a:r>
            <a:r>
              <a:rPr lang="en-US" sz="2400" i="1" err="1">
                <a:solidFill>
                  <a:schemeClr val="accent4">
                    <a:lumMod val="75000"/>
                  </a:schemeClr>
                </a:solidFill>
              </a:rPr>
              <a:t>Phần</a:t>
            </a:r>
            <a:r>
              <a:rPr lang="en-US" sz="2400" i="1">
                <a:solidFill>
                  <a:schemeClr val="accent4">
                    <a:lumMod val="75000"/>
                  </a:schemeClr>
                </a:solidFill>
              </a:rPr>
              <a:t> </a:t>
            </a:r>
            <a:r>
              <a:rPr lang="en-US" sz="2400" i="1" err="1">
                <a:solidFill>
                  <a:schemeClr val="accent4">
                    <a:lumMod val="75000"/>
                  </a:schemeClr>
                </a:solidFill>
              </a:rPr>
              <a:t>mềm</a:t>
            </a:r>
            <a:r>
              <a:rPr lang="en-US" sz="2400" i="1">
                <a:solidFill>
                  <a:schemeClr val="accent4">
                    <a:lumMod val="75000"/>
                  </a:schemeClr>
                </a:solidFill>
              </a:rPr>
              <a:t>, </a:t>
            </a:r>
            <a:r>
              <a:rPr lang="en-US" sz="2400" i="1" err="1">
                <a:solidFill>
                  <a:schemeClr val="accent4">
                    <a:lumMod val="75000"/>
                  </a:schemeClr>
                </a:solidFill>
              </a:rPr>
              <a:t>Hệ</a:t>
            </a:r>
            <a:r>
              <a:rPr lang="en-US" sz="2400" i="1">
                <a:solidFill>
                  <a:schemeClr val="accent4">
                    <a:lumMod val="75000"/>
                  </a:schemeClr>
                </a:solidFill>
              </a:rPr>
              <a:t> </a:t>
            </a:r>
            <a:r>
              <a:rPr lang="en-US" sz="2400" i="1" err="1">
                <a:solidFill>
                  <a:schemeClr val="accent4">
                    <a:lumMod val="75000"/>
                  </a:schemeClr>
                </a:solidFill>
              </a:rPr>
              <a:t>thống</a:t>
            </a:r>
            <a:r>
              <a:rPr lang="en-US" sz="2400" i="1">
                <a:solidFill>
                  <a:schemeClr val="accent4">
                    <a:lumMod val="75000"/>
                  </a:schemeClr>
                </a:solidFill>
              </a:rPr>
              <a:t>.</a:t>
            </a:r>
          </a:p>
          <a:p>
            <a:pPr lvl="2" algn="just">
              <a:lnSpc>
                <a:spcPct val="114000"/>
              </a:lnSpc>
            </a:pPr>
            <a:r>
              <a:rPr lang="en-US" sz="2400"/>
              <a:t>	(</a:t>
            </a:r>
            <a:r>
              <a:rPr lang="en-US" sz="2400" err="1"/>
              <a:t>Các</a:t>
            </a:r>
            <a:r>
              <a:rPr lang="en-US" sz="2400"/>
              <a:t> </a:t>
            </a:r>
            <a:r>
              <a:rPr lang="en-US" sz="2400" err="1"/>
              <a:t>phương</a:t>
            </a:r>
            <a:r>
              <a:rPr lang="en-US" sz="2400"/>
              <a:t> </a:t>
            </a:r>
            <a:r>
              <a:rPr lang="en-US" sz="2400" err="1"/>
              <a:t>pháp</a:t>
            </a:r>
            <a:r>
              <a:rPr lang="en-US" sz="2400"/>
              <a:t> </a:t>
            </a:r>
            <a:r>
              <a:rPr lang="en-US" sz="2400" err="1"/>
              <a:t>dò</a:t>
            </a:r>
            <a:r>
              <a:rPr lang="en-US" sz="2400"/>
              <a:t> </a:t>
            </a:r>
            <a:r>
              <a:rPr lang="en-US" sz="2400" err="1"/>
              <a:t>tìm</a:t>
            </a:r>
            <a:r>
              <a:rPr lang="en-US" sz="2400"/>
              <a:t>: </a:t>
            </a:r>
            <a:r>
              <a:rPr lang="en-US" sz="2400" i="1" err="1">
                <a:solidFill>
                  <a:schemeClr val="accent3">
                    <a:lumMod val="50000"/>
                  </a:schemeClr>
                </a:solidFill>
              </a:rPr>
              <a:t>Xâm</a:t>
            </a:r>
            <a:r>
              <a:rPr lang="en-US" sz="2400" i="1">
                <a:solidFill>
                  <a:schemeClr val="accent3">
                    <a:lumMod val="50000"/>
                  </a:schemeClr>
                </a:solidFill>
              </a:rPr>
              <a:t> </a:t>
            </a:r>
            <a:r>
              <a:rPr lang="en-US" sz="2400" i="1" err="1">
                <a:solidFill>
                  <a:schemeClr val="accent3">
                    <a:lumMod val="50000"/>
                  </a:schemeClr>
                </a:solidFill>
              </a:rPr>
              <a:t>nhập</a:t>
            </a:r>
            <a:r>
              <a:rPr lang="en-US" sz="2400" i="1">
                <a:solidFill>
                  <a:schemeClr val="accent3">
                    <a:lumMod val="50000"/>
                  </a:schemeClr>
                </a:solidFill>
              </a:rPr>
              <a:t>,</a:t>
            </a:r>
          </a:p>
          <a:p>
            <a:pPr lvl="2" algn="just">
              <a:lnSpc>
                <a:spcPct val="114000"/>
              </a:lnSpc>
            </a:pPr>
            <a:r>
              <a:rPr lang="en-US" sz="2400" i="1">
                <a:solidFill>
                  <a:schemeClr val="accent3">
                    <a:lumMod val="50000"/>
                  </a:schemeClr>
                </a:solidFill>
              </a:rPr>
              <a:t>	</a:t>
            </a:r>
            <a:r>
              <a:rPr lang="en-US" sz="2400" i="1" err="1">
                <a:solidFill>
                  <a:schemeClr val="accent3">
                    <a:lumMod val="50000"/>
                  </a:schemeClr>
                </a:solidFill>
              </a:rPr>
              <a:t>Không</a:t>
            </a:r>
            <a:r>
              <a:rPr lang="en-US" sz="2400" i="1">
                <a:solidFill>
                  <a:schemeClr val="accent3">
                    <a:lumMod val="50000"/>
                  </a:schemeClr>
                </a:solidFill>
              </a:rPr>
              <a:t> </a:t>
            </a:r>
            <a:r>
              <a:rPr lang="en-US" sz="2400" i="1" err="1">
                <a:solidFill>
                  <a:schemeClr val="accent3">
                    <a:lumMod val="50000"/>
                  </a:schemeClr>
                </a:solidFill>
              </a:rPr>
              <a:t>xâm</a:t>
            </a:r>
            <a:r>
              <a:rPr lang="en-US" sz="2400" i="1">
                <a:solidFill>
                  <a:schemeClr val="accent3">
                    <a:lumMod val="50000"/>
                  </a:schemeClr>
                </a:solidFill>
              </a:rPr>
              <a:t> </a:t>
            </a:r>
            <a:r>
              <a:rPr lang="en-US" sz="2400" i="1" err="1">
                <a:solidFill>
                  <a:schemeClr val="accent3">
                    <a:lumMod val="50000"/>
                  </a:schemeClr>
                </a:solidFill>
              </a:rPr>
              <a:t>nhập</a:t>
            </a:r>
            <a:r>
              <a:rPr lang="en-US" sz="2400" i="1">
                <a:solidFill>
                  <a:schemeClr val="accent3">
                    <a:lumMod val="50000"/>
                  </a:schemeClr>
                </a:solidFill>
              </a:rPr>
              <a:t>, </a:t>
            </a:r>
            <a:r>
              <a:rPr lang="en-US" sz="2400" i="1" err="1">
                <a:solidFill>
                  <a:schemeClr val="accent3">
                    <a:lumMod val="50000"/>
                  </a:schemeClr>
                </a:solidFill>
              </a:rPr>
              <a:t>Tách</a:t>
            </a:r>
            <a:r>
              <a:rPr lang="en-US" sz="2400" i="1">
                <a:solidFill>
                  <a:schemeClr val="accent3">
                    <a:lumMod val="50000"/>
                  </a:schemeClr>
                </a:solidFill>
              </a:rPr>
              <a:t> </a:t>
            </a:r>
            <a:r>
              <a:rPr lang="en-US" sz="2400" i="1" err="1">
                <a:solidFill>
                  <a:schemeClr val="accent3">
                    <a:lumMod val="50000"/>
                  </a:schemeClr>
                </a:solidFill>
              </a:rPr>
              <a:t>khỏi</a:t>
            </a:r>
            <a:r>
              <a:rPr lang="en-US" sz="2400" i="1">
                <a:solidFill>
                  <a:schemeClr val="accent3">
                    <a:lumMod val="50000"/>
                  </a:schemeClr>
                </a:solidFill>
              </a:rPr>
              <a:t> </a:t>
            </a:r>
            <a:r>
              <a:rPr lang="en-US" sz="2400" i="1" err="1">
                <a:solidFill>
                  <a:schemeClr val="accent3">
                    <a:lumMod val="50000"/>
                  </a:schemeClr>
                </a:solidFill>
              </a:rPr>
              <a:t>đường</a:t>
            </a:r>
            <a:r>
              <a:rPr lang="en-US" sz="2400" i="1">
                <a:solidFill>
                  <a:schemeClr val="accent3">
                    <a:lumMod val="50000"/>
                  </a:schemeClr>
                </a:solidFill>
              </a:rPr>
              <a:t>.</a:t>
            </a:r>
            <a:r>
              <a:rPr lang="en-US" sz="2400"/>
              <a:t>)</a:t>
            </a:r>
            <a:endParaRPr lang="en-US" sz="2400">
              <a:solidFill>
                <a:schemeClr val="accent3">
                  <a:lumMod val="50000"/>
                </a:schemeClr>
              </a:solidFill>
            </a:endParaRPr>
          </a:p>
          <a:p>
            <a:pPr marL="285750" lvl="1" indent="-285750" algn="just">
              <a:lnSpc>
                <a:spcPct val="114000"/>
              </a:lnSpc>
              <a:buFontTx/>
              <a:buChar char="-"/>
            </a:pPr>
            <a:r>
              <a:rPr lang="en-US" sz="2400" err="1"/>
              <a:t>Tính</a:t>
            </a:r>
            <a:r>
              <a:rPr lang="en-US" sz="2400"/>
              <a:t> </a:t>
            </a:r>
            <a:r>
              <a:rPr lang="en-US" sz="2400" err="1"/>
              <a:t>toán</a:t>
            </a:r>
            <a:r>
              <a:rPr lang="en-US" sz="2400"/>
              <a:t> </a:t>
            </a:r>
            <a:r>
              <a:rPr lang="en-US" sz="2400" err="1"/>
              <a:t>quan</a:t>
            </a:r>
            <a:r>
              <a:rPr lang="en-US" sz="2400"/>
              <a:t> </a:t>
            </a:r>
            <a:r>
              <a:rPr lang="en-US" sz="2400" err="1"/>
              <a:t>trắc</a:t>
            </a:r>
            <a:r>
              <a:rPr lang="en-US" sz="2400"/>
              <a:t> </a:t>
            </a:r>
            <a:r>
              <a:rPr lang="en-US" sz="2400" err="1"/>
              <a:t>giao</a:t>
            </a:r>
            <a:r>
              <a:rPr lang="en-US" sz="2400"/>
              <a:t> </a:t>
            </a:r>
            <a:r>
              <a:rPr lang="en-US" sz="2400" err="1"/>
              <a:t>thông</a:t>
            </a:r>
            <a:r>
              <a:rPr lang="en-US" sz="2400"/>
              <a:t>: </a:t>
            </a:r>
            <a:r>
              <a:rPr lang="en-US" sz="2400" i="1" err="1">
                <a:solidFill>
                  <a:schemeClr val="accent1"/>
                </a:solidFill>
              </a:rPr>
              <a:t>dùng</a:t>
            </a:r>
            <a:r>
              <a:rPr lang="en-US" sz="2400" i="1">
                <a:solidFill>
                  <a:schemeClr val="accent1"/>
                </a:solidFill>
              </a:rPr>
              <a:t> </a:t>
            </a:r>
            <a:r>
              <a:rPr lang="en-US" sz="2400" i="1" err="1">
                <a:solidFill>
                  <a:schemeClr val="accent1"/>
                </a:solidFill>
              </a:rPr>
              <a:t>vòng</a:t>
            </a:r>
            <a:r>
              <a:rPr lang="en-US" sz="2400" i="1">
                <a:solidFill>
                  <a:schemeClr val="accent1"/>
                </a:solidFill>
              </a:rPr>
              <a:t> </a:t>
            </a:r>
            <a:r>
              <a:rPr lang="en-US" sz="2400" i="1" err="1">
                <a:solidFill>
                  <a:schemeClr val="accent1"/>
                </a:solidFill>
              </a:rPr>
              <a:t>từ</a:t>
            </a:r>
            <a:r>
              <a:rPr lang="en-US" sz="2400" i="1">
                <a:solidFill>
                  <a:schemeClr val="accent1"/>
                </a:solidFill>
              </a:rPr>
              <a:t>, </a:t>
            </a:r>
            <a:r>
              <a:rPr lang="en-US" sz="2400" i="1" err="1">
                <a:solidFill>
                  <a:schemeClr val="accent1"/>
                </a:solidFill>
              </a:rPr>
              <a:t>phương</a:t>
            </a:r>
            <a:r>
              <a:rPr lang="en-US" sz="2400" i="1">
                <a:solidFill>
                  <a:schemeClr val="accent1"/>
                </a:solidFill>
              </a:rPr>
              <a:t> </a:t>
            </a:r>
            <a:r>
              <a:rPr lang="en-US" sz="2400" i="1" err="1">
                <a:solidFill>
                  <a:schemeClr val="accent1"/>
                </a:solidFill>
              </a:rPr>
              <a:t>pháp</a:t>
            </a:r>
            <a:r>
              <a:rPr lang="en-US" sz="2400" i="1">
                <a:solidFill>
                  <a:schemeClr val="accent1"/>
                </a:solidFill>
              </a:rPr>
              <a:t> moving observer.</a:t>
            </a:r>
          </a:p>
        </p:txBody>
      </p:sp>
    </p:spTree>
    <p:extLst>
      <p:ext uri="{BB962C8B-B14F-4D97-AF65-F5344CB8AC3E}">
        <p14:creationId xmlns:p14="http://schemas.microsoft.com/office/powerpoint/2010/main" val="1604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74BA07-0AF2-4068-810A-51B2231DA45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C7468CD-A473-B01D-4ED8-7295876AC04D}"/>
              </a:ext>
            </a:extLst>
          </p:cNvPr>
          <p:cNvSpPr>
            <a:spLocks noGrp="1"/>
          </p:cNvSpPr>
          <p:nvPr>
            <p:ph type="title"/>
          </p:nvPr>
        </p:nvSpPr>
        <p:spPr/>
        <p:txBody>
          <a:bodyPr/>
          <a:lstStyle/>
          <a:p>
            <a:r>
              <a:rPr lang="en-US" sz="2800">
                <a:latin typeface="+mn-lt"/>
              </a:rPr>
              <a:t>4. </a:t>
            </a:r>
            <a:r>
              <a:rPr lang="en-US" sz="2800" err="1">
                <a:latin typeface="+mn-lt"/>
              </a:rPr>
              <a:t>Tổng</a:t>
            </a:r>
            <a:r>
              <a:rPr lang="en-US" sz="2800">
                <a:latin typeface="+mn-lt"/>
              </a:rPr>
              <a:t> </a:t>
            </a:r>
            <a:r>
              <a:rPr lang="en-US" sz="2800" err="1">
                <a:latin typeface="+mn-lt"/>
              </a:rPr>
              <a:t>kết</a:t>
            </a:r>
            <a:endParaRPr lang="en-US" sz="2800">
              <a:latin typeface="+mn-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32830D-C41F-49F1-6F0A-9C584C3E3D86}"/>
                  </a:ext>
                </a:extLst>
              </p:cNvPr>
              <p:cNvSpPr txBox="1"/>
              <p:nvPr/>
            </p:nvSpPr>
            <p:spPr>
              <a:xfrm>
                <a:off x="894079" y="1020401"/>
                <a:ext cx="7529921" cy="928267"/>
              </a:xfrm>
              <a:prstGeom prst="rect">
                <a:avLst/>
              </a:prstGeom>
              <a:noFill/>
            </p:spPr>
            <p:txBody>
              <a:bodyPr wrap="square" rtlCol="0">
                <a:spAutoFit/>
              </a:bodyPr>
              <a:lstStyle/>
              <a:p>
                <a:pPr algn="just">
                  <a:lnSpc>
                    <a:spcPct val="114000"/>
                  </a:lnSpc>
                </a:pPr>
                <a:r>
                  <a:rPr lang="en-US" sz="2400">
                    <a:solidFill>
                      <a:schemeClr val="tx1"/>
                    </a:solidFill>
                    <a:latin typeface="+mj-lt"/>
                  </a:rPr>
                  <a:t>1. Occ = </a:t>
                </a:r>
                <a14:m>
                  <m:oMath xmlns:m="http://schemas.openxmlformats.org/officeDocument/2006/math">
                    <m:f>
                      <m:fPr>
                        <m:ctrlPr>
                          <a:rPr lang="en-US" sz="2400" i="1" smtClean="0">
                            <a:solidFill>
                              <a:schemeClr val="tx1"/>
                            </a:solidFill>
                            <a:latin typeface="Cambria Math" panose="02040503050406030204" pitchFamily="18" charset="0"/>
                          </a:rPr>
                        </m:ctrlPr>
                      </m:fPr>
                      <m:num>
                        <m:nary>
                          <m:naryPr>
                            <m:chr m:val="∑"/>
                            <m:subHide m:val="on"/>
                            <m:supHide m:val="on"/>
                            <m:ctrlPr>
                              <a:rPr lang="en-US" sz="2400" i="1" smtClean="0">
                                <a:solidFill>
                                  <a:schemeClr val="tx1"/>
                                </a:solidFill>
                                <a:latin typeface="Cambria Math" panose="02040503050406030204" pitchFamily="18" charset="0"/>
                              </a:rPr>
                            </m:ctrlPr>
                          </m:naryPr>
                          <m:sub/>
                          <m:sup/>
                          <m:e>
                            <m:r>
                              <m:rPr>
                                <m:nor/>
                              </m:rPr>
                              <a:rPr lang="en-US" sz="2400" i="0" smtClean="0">
                                <a:solidFill>
                                  <a:schemeClr val="tx1"/>
                                </a:solidFill>
                                <a:latin typeface="+mj-lt"/>
                              </a:rPr>
                              <m:t>Th</m:t>
                            </m:r>
                            <m:r>
                              <m:rPr>
                                <m:nor/>
                              </m:rPr>
                              <a:rPr lang="en-US" sz="2400" i="0" smtClean="0">
                                <a:solidFill>
                                  <a:schemeClr val="tx1"/>
                                </a:solidFill>
                                <a:latin typeface="+mj-lt"/>
                              </a:rPr>
                              <m:t>ờ</m:t>
                            </m:r>
                            <m:r>
                              <m:rPr>
                                <m:nor/>
                              </m:rPr>
                              <a:rPr lang="en-US" sz="2400" i="0" smtClean="0">
                                <a:solidFill>
                                  <a:schemeClr val="tx1"/>
                                </a:solidFill>
                                <a:latin typeface="+mj-lt"/>
                              </a:rPr>
                              <m:t>i</m:t>
                            </m:r>
                            <m:r>
                              <m:rPr>
                                <m:nor/>
                              </m:rPr>
                              <a:rPr lang="en-US" sz="2400" i="0" smtClean="0">
                                <a:solidFill>
                                  <a:schemeClr val="tx1"/>
                                </a:solidFill>
                                <a:latin typeface="+mj-lt"/>
                              </a:rPr>
                              <m:t> </m:t>
                            </m:r>
                            <m:r>
                              <m:rPr>
                                <m:nor/>
                              </m:rPr>
                              <a:rPr lang="en-US" sz="2400" i="0" smtClean="0">
                                <a:solidFill>
                                  <a:schemeClr val="tx1"/>
                                </a:solidFill>
                                <a:latin typeface="+mj-lt"/>
                              </a:rPr>
                              <m:t>gian</m:t>
                            </m:r>
                            <m:r>
                              <m:rPr>
                                <m:nor/>
                              </m:rPr>
                              <a:rPr lang="en-US" sz="2400" i="0" smtClean="0">
                                <a:solidFill>
                                  <a:schemeClr val="tx1"/>
                                </a:solidFill>
                                <a:latin typeface="+mj-lt"/>
                              </a:rPr>
                              <m:t> </m:t>
                            </m:r>
                            <m:r>
                              <m:rPr>
                                <m:nor/>
                              </m:rPr>
                              <a:rPr lang="en-US" sz="2400" i="0" smtClean="0">
                                <a:solidFill>
                                  <a:schemeClr val="tx1"/>
                                </a:solidFill>
                                <a:latin typeface="+mj-lt"/>
                              </a:rPr>
                              <m:t>thi</m:t>
                            </m:r>
                            <m:r>
                              <m:rPr>
                                <m:nor/>
                              </m:rPr>
                              <a:rPr lang="en-US" sz="2400" i="0" smtClean="0">
                                <a:solidFill>
                                  <a:schemeClr val="tx1"/>
                                </a:solidFill>
                                <a:latin typeface="+mj-lt"/>
                              </a:rPr>
                              <m:t>ế</m:t>
                            </m:r>
                            <m:r>
                              <m:rPr>
                                <m:nor/>
                              </m:rPr>
                              <a:rPr lang="en-US" sz="2400" i="0" smtClean="0">
                                <a:solidFill>
                                  <a:schemeClr val="tx1"/>
                                </a:solidFill>
                                <a:latin typeface="+mj-lt"/>
                              </a:rPr>
                              <m:t>t</m:t>
                            </m:r>
                            <m:r>
                              <m:rPr>
                                <m:nor/>
                              </m:rPr>
                              <a:rPr lang="en-US" sz="2400" i="0" smtClean="0">
                                <a:solidFill>
                                  <a:schemeClr val="tx1"/>
                                </a:solidFill>
                                <a:latin typeface="+mj-lt"/>
                              </a:rPr>
                              <m:t> </m:t>
                            </m:r>
                            <m:r>
                              <m:rPr>
                                <m:nor/>
                              </m:rPr>
                              <a:rPr lang="en-US" sz="2400" i="0" smtClean="0">
                                <a:solidFill>
                                  <a:schemeClr val="tx1"/>
                                </a:solidFill>
                                <a:latin typeface="+mj-lt"/>
                              </a:rPr>
                              <m:t>b</m:t>
                            </m:r>
                            <m:r>
                              <m:rPr>
                                <m:nor/>
                              </m:rPr>
                              <a:rPr lang="en-US" sz="2400" i="0" smtClean="0">
                                <a:solidFill>
                                  <a:schemeClr val="tx1"/>
                                </a:solidFill>
                                <a:latin typeface="+mj-lt"/>
                              </a:rPr>
                              <m:t>ị </m:t>
                            </m:r>
                            <m:r>
                              <m:rPr>
                                <m:nor/>
                              </m:rPr>
                              <a:rPr lang="en-US" sz="2400" i="0" smtClean="0">
                                <a:solidFill>
                                  <a:schemeClr val="tx1"/>
                                </a:solidFill>
                                <a:latin typeface="+mj-lt"/>
                              </a:rPr>
                              <m:t>d</m:t>
                            </m:r>
                            <m:r>
                              <m:rPr>
                                <m:nor/>
                              </m:rPr>
                              <a:rPr lang="en-US" sz="2400" i="0" smtClean="0">
                                <a:solidFill>
                                  <a:schemeClr val="tx1"/>
                                </a:solidFill>
                                <a:latin typeface="+mj-lt"/>
                              </a:rPr>
                              <m:t>ò </m:t>
                            </m:r>
                            <m:r>
                              <m:rPr>
                                <m:nor/>
                              </m:rPr>
                              <a:rPr lang="en-US" sz="2400" i="0" smtClean="0">
                                <a:solidFill>
                                  <a:schemeClr val="tx1"/>
                                </a:solidFill>
                                <a:latin typeface="+mj-lt"/>
                              </a:rPr>
                              <m:t>b</m:t>
                            </m:r>
                            <m:r>
                              <m:rPr>
                                <m:nor/>
                              </m:rPr>
                              <a:rPr lang="en-US" sz="2400" i="0" smtClean="0">
                                <a:solidFill>
                                  <a:schemeClr val="tx1"/>
                                </a:solidFill>
                                <a:latin typeface="+mj-lt"/>
                              </a:rPr>
                              <m:t>ị </m:t>
                            </m:r>
                            <m:r>
                              <m:rPr>
                                <m:nor/>
                              </m:rPr>
                              <a:rPr lang="en-US" sz="2400" i="0" smtClean="0">
                                <a:solidFill>
                                  <a:schemeClr val="tx1"/>
                                </a:solidFill>
                                <a:latin typeface="+mj-lt"/>
                              </a:rPr>
                              <m:t>xe</m:t>
                            </m:r>
                            <m:r>
                              <m:rPr>
                                <m:nor/>
                              </m:rPr>
                              <a:rPr lang="en-US" sz="2400" i="0" smtClean="0">
                                <a:solidFill>
                                  <a:schemeClr val="tx1"/>
                                </a:solidFill>
                                <a:latin typeface="+mj-lt"/>
                              </a:rPr>
                              <m:t> </m:t>
                            </m:r>
                            <m:r>
                              <m:rPr>
                                <m:nor/>
                              </m:rPr>
                              <a:rPr lang="en-US" sz="2400" i="0" smtClean="0">
                                <a:solidFill>
                                  <a:schemeClr val="tx1"/>
                                </a:solidFill>
                                <a:latin typeface="+mj-lt"/>
                              </a:rPr>
                              <m:t>cho</m:t>
                            </m:r>
                            <m:r>
                              <m:rPr>
                                <m:nor/>
                              </m:rPr>
                              <a:rPr lang="en-US" sz="2400" i="0" smtClean="0">
                                <a:solidFill>
                                  <a:schemeClr val="tx1"/>
                                </a:solidFill>
                                <a:latin typeface="+mj-lt"/>
                              </a:rPr>
                              <m:t>á</m:t>
                            </m:r>
                            <m:r>
                              <m:rPr>
                                <m:nor/>
                              </m:rPr>
                              <a:rPr lang="en-US" sz="2400" i="0" smtClean="0">
                                <a:solidFill>
                                  <a:schemeClr val="tx1"/>
                                </a:solidFill>
                                <a:latin typeface="+mj-lt"/>
                              </a:rPr>
                              <m:t>ng</m:t>
                            </m:r>
                            <m:r>
                              <m:rPr>
                                <m:nor/>
                              </m:rPr>
                              <a:rPr lang="en-US" sz="2400" i="0" smtClean="0">
                                <a:solidFill>
                                  <a:schemeClr val="tx1"/>
                                </a:solidFill>
                                <a:latin typeface="+mj-lt"/>
                              </a:rPr>
                              <m:t> </m:t>
                            </m:r>
                            <m:r>
                              <m:rPr>
                                <m:nor/>
                              </m:rPr>
                              <a:rPr lang="en-US" sz="2400" i="0" smtClean="0">
                                <a:solidFill>
                                  <a:schemeClr val="tx1"/>
                                </a:solidFill>
                                <a:latin typeface="+mj-lt"/>
                              </a:rPr>
                              <m:t>ch</m:t>
                            </m:r>
                            <m:r>
                              <m:rPr>
                                <m:nor/>
                              </m:rPr>
                              <a:rPr lang="en-US" sz="2400" i="0" smtClean="0">
                                <a:solidFill>
                                  <a:schemeClr val="tx1"/>
                                </a:solidFill>
                                <a:latin typeface="+mj-lt"/>
                              </a:rPr>
                              <m:t>ỗ</m:t>
                            </m:r>
                          </m:e>
                        </m:nary>
                      </m:num>
                      <m:den>
                        <m:r>
                          <m:rPr>
                            <m:nor/>
                          </m:rPr>
                          <a:rPr lang="en-US" sz="2400" i="0" smtClean="0">
                            <a:solidFill>
                              <a:schemeClr val="tx1"/>
                            </a:solidFill>
                            <a:latin typeface="+mj-lt"/>
                          </a:rPr>
                          <m:t>Th</m:t>
                        </m:r>
                        <m:r>
                          <m:rPr>
                            <m:nor/>
                          </m:rPr>
                          <a:rPr lang="en-US" sz="2400" i="0" smtClean="0">
                            <a:solidFill>
                              <a:schemeClr val="tx1"/>
                            </a:solidFill>
                            <a:latin typeface="+mj-lt"/>
                          </a:rPr>
                          <m:t>ờ</m:t>
                        </m:r>
                        <m:r>
                          <m:rPr>
                            <m:nor/>
                          </m:rPr>
                          <a:rPr lang="en-US" sz="2400" i="0" smtClean="0">
                            <a:solidFill>
                              <a:schemeClr val="tx1"/>
                            </a:solidFill>
                            <a:latin typeface="+mj-lt"/>
                          </a:rPr>
                          <m:t>i</m:t>
                        </m:r>
                        <m:r>
                          <m:rPr>
                            <m:nor/>
                          </m:rPr>
                          <a:rPr lang="en-US" sz="2400" i="0" smtClean="0">
                            <a:solidFill>
                              <a:schemeClr val="tx1"/>
                            </a:solidFill>
                            <a:latin typeface="+mj-lt"/>
                          </a:rPr>
                          <m:t> </m:t>
                        </m:r>
                        <m:r>
                          <m:rPr>
                            <m:nor/>
                          </m:rPr>
                          <a:rPr lang="en-US" sz="2400" i="0" smtClean="0">
                            <a:solidFill>
                              <a:schemeClr val="tx1"/>
                            </a:solidFill>
                            <a:latin typeface="+mj-lt"/>
                          </a:rPr>
                          <m:t>gian</m:t>
                        </m:r>
                        <m:r>
                          <m:rPr>
                            <m:nor/>
                          </m:rPr>
                          <a:rPr lang="en-US" sz="2400" i="0" smtClean="0">
                            <a:solidFill>
                              <a:schemeClr val="tx1"/>
                            </a:solidFill>
                            <a:latin typeface="+mj-lt"/>
                          </a:rPr>
                          <m:t> </m:t>
                        </m:r>
                        <m:r>
                          <m:rPr>
                            <m:nor/>
                          </m:rPr>
                          <a:rPr lang="en-US" sz="2400" i="0" smtClean="0">
                            <a:solidFill>
                              <a:schemeClr val="tx1"/>
                            </a:solidFill>
                            <a:latin typeface="+mj-lt"/>
                          </a:rPr>
                          <m:t>quan</m:t>
                        </m:r>
                        <m:r>
                          <m:rPr>
                            <m:nor/>
                          </m:rPr>
                          <a:rPr lang="en-US" sz="2400" i="0" smtClean="0">
                            <a:solidFill>
                              <a:schemeClr val="tx1"/>
                            </a:solidFill>
                            <a:latin typeface="+mj-lt"/>
                          </a:rPr>
                          <m:t> </m:t>
                        </m:r>
                        <m:r>
                          <m:rPr>
                            <m:nor/>
                          </m:rPr>
                          <a:rPr lang="en-US" sz="2400" i="0" smtClean="0">
                            <a:solidFill>
                              <a:schemeClr val="tx1"/>
                            </a:solidFill>
                            <a:latin typeface="+mj-lt"/>
                          </a:rPr>
                          <m:t>s</m:t>
                        </m:r>
                        <m:r>
                          <m:rPr>
                            <m:nor/>
                          </m:rPr>
                          <a:rPr lang="en-US" sz="2400" i="0" smtClean="0">
                            <a:solidFill>
                              <a:schemeClr val="tx1"/>
                            </a:solidFill>
                            <a:latin typeface="+mj-lt"/>
                          </a:rPr>
                          <m:t>á</m:t>
                        </m:r>
                        <m:r>
                          <m:rPr>
                            <m:nor/>
                          </m:rPr>
                          <a:rPr lang="en-US" sz="2400" i="0" smtClean="0">
                            <a:solidFill>
                              <a:schemeClr val="tx1"/>
                            </a:solidFill>
                            <a:latin typeface="+mj-lt"/>
                          </a:rPr>
                          <m:t>t</m:t>
                        </m:r>
                      </m:den>
                    </m:f>
                  </m:oMath>
                </a14:m>
                <a:endParaRPr lang="en-US" sz="2400">
                  <a:solidFill>
                    <a:schemeClr val="tx1"/>
                  </a:solidFill>
                </a:endParaRPr>
              </a:p>
            </p:txBody>
          </p:sp>
        </mc:Choice>
        <mc:Fallback xmlns="">
          <p:sp>
            <p:nvSpPr>
              <p:cNvPr id="9" name="TextBox 8">
                <a:extLst>
                  <a:ext uri="{FF2B5EF4-FFF2-40B4-BE49-F238E27FC236}">
                    <a16:creationId xmlns:a16="http://schemas.microsoft.com/office/drawing/2014/main" id="{DA32830D-C41F-49F1-6F0A-9C584C3E3D86}"/>
                  </a:ext>
                </a:extLst>
              </p:cNvPr>
              <p:cNvSpPr txBox="1">
                <a:spLocks noRot="1" noChangeAspect="1" noMove="1" noResize="1" noEditPoints="1" noAdjustHandles="1" noChangeArrowheads="1" noChangeShapeType="1" noTextEdit="1"/>
              </p:cNvSpPr>
              <p:nvPr/>
            </p:nvSpPr>
            <p:spPr>
              <a:xfrm>
                <a:off x="894079" y="1020401"/>
                <a:ext cx="7529921" cy="928267"/>
              </a:xfrm>
              <a:prstGeom prst="rect">
                <a:avLst/>
              </a:prstGeom>
              <a:blipFill>
                <a:blip r:embed="rId3"/>
                <a:stretch>
                  <a:fillRect l="-1296"/>
                </a:stretch>
              </a:blipFill>
            </p:spPr>
            <p:txBody>
              <a:bodyPr/>
              <a:lstStyle/>
              <a:p>
                <a:r>
                  <a:rPr lang="en-US">
                    <a:noFill/>
                  </a:rPr>
                  <a:t> </a:t>
                </a:r>
              </a:p>
            </p:txBody>
          </p:sp>
        </mc:Fallback>
      </mc:AlternateContent>
      <p:graphicFrame>
        <p:nvGraphicFramePr>
          <p:cNvPr id="2" name="Object 1">
            <a:extLst>
              <a:ext uri="{FF2B5EF4-FFF2-40B4-BE49-F238E27FC236}">
                <a16:creationId xmlns:a16="http://schemas.microsoft.com/office/drawing/2014/main" id="{04497597-BFBF-9382-77E3-3E31EF424EDC}"/>
              </a:ext>
            </a:extLst>
          </p:cNvPr>
          <p:cNvGraphicFramePr>
            <a:graphicFrameLocks noChangeAspect="1"/>
          </p:cNvGraphicFramePr>
          <p:nvPr>
            <p:extLst>
              <p:ext uri="{D42A27DB-BD31-4B8C-83A1-F6EECF244321}">
                <p14:modId xmlns:p14="http://schemas.microsoft.com/office/powerpoint/2010/main" val="2215729353"/>
              </p:ext>
            </p:extLst>
          </p:nvPr>
        </p:nvGraphicFramePr>
        <p:xfrm>
          <a:off x="968022" y="1989137"/>
          <a:ext cx="2565290" cy="2312375"/>
        </p:xfrm>
        <a:graphic>
          <a:graphicData uri="http://schemas.openxmlformats.org/presentationml/2006/ole">
            <mc:AlternateContent xmlns:mc="http://schemas.openxmlformats.org/markup-compatibility/2006">
              <mc:Choice xmlns:v="urn:schemas-microsoft-com:vml" Requires="v">
                <p:oleObj name="Equation" r:id="rId4" imgW="1422360" imgH="1282680" progId="Equation.DSMT4">
                  <p:embed/>
                </p:oleObj>
              </mc:Choice>
              <mc:Fallback>
                <p:oleObj name="Equation" r:id="rId4" imgW="1422360" imgH="1282680" progId="Equation.DSMT4">
                  <p:embed/>
                  <p:pic>
                    <p:nvPicPr>
                      <p:cNvPr id="2" name="Object 1">
                        <a:extLst>
                          <a:ext uri="{FF2B5EF4-FFF2-40B4-BE49-F238E27FC236}">
                            <a16:creationId xmlns:a16="http://schemas.microsoft.com/office/drawing/2014/main" id="{04497597-BFBF-9382-77E3-3E31EF424EDC}"/>
                          </a:ext>
                        </a:extLst>
                      </p:cNvPr>
                      <p:cNvPicPr/>
                      <p:nvPr/>
                    </p:nvPicPr>
                    <p:blipFill>
                      <a:blip r:embed="rId5"/>
                      <a:stretch>
                        <a:fillRect/>
                      </a:stretch>
                    </p:blipFill>
                    <p:spPr>
                      <a:xfrm>
                        <a:off x="968022" y="1989137"/>
                        <a:ext cx="2565290" cy="231237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4D20F07-A063-1CA8-7086-4574E6ED43A1}"/>
              </a:ext>
            </a:extLst>
          </p:cNvPr>
          <p:cNvGraphicFramePr>
            <a:graphicFrameLocks noChangeAspect="1"/>
          </p:cNvGraphicFramePr>
          <p:nvPr>
            <p:extLst>
              <p:ext uri="{D42A27DB-BD31-4B8C-83A1-F6EECF244321}">
                <p14:modId xmlns:p14="http://schemas.microsoft.com/office/powerpoint/2010/main" val="2063577905"/>
              </p:ext>
            </p:extLst>
          </p:nvPr>
        </p:nvGraphicFramePr>
        <p:xfrm>
          <a:off x="4339845" y="1988519"/>
          <a:ext cx="3264160" cy="2483165"/>
        </p:xfrm>
        <a:graphic>
          <a:graphicData uri="http://schemas.openxmlformats.org/presentationml/2006/ole">
            <mc:AlternateContent xmlns:mc="http://schemas.openxmlformats.org/markup-compatibility/2006">
              <mc:Choice xmlns:v="urn:schemas-microsoft-com:vml" Requires="v">
                <p:oleObj name="Equation" r:id="rId6" imgW="2070000" imgH="1574640" progId="Equation.DSMT4">
                  <p:embed/>
                </p:oleObj>
              </mc:Choice>
              <mc:Fallback>
                <p:oleObj name="Equation" r:id="rId6" imgW="2070000" imgH="1574640" progId="Equation.DSMT4">
                  <p:embed/>
                  <p:pic>
                    <p:nvPicPr>
                      <p:cNvPr id="10" name="Object 9">
                        <a:extLst>
                          <a:ext uri="{FF2B5EF4-FFF2-40B4-BE49-F238E27FC236}">
                            <a16:creationId xmlns:a16="http://schemas.microsoft.com/office/drawing/2014/main" id="{64D20F07-A063-1CA8-7086-4574E6ED43A1}"/>
                          </a:ext>
                        </a:extLst>
                      </p:cNvPr>
                      <p:cNvPicPr/>
                      <p:nvPr/>
                    </p:nvPicPr>
                    <p:blipFill>
                      <a:blip r:embed="rId7"/>
                      <a:stretch>
                        <a:fillRect/>
                      </a:stretch>
                    </p:blipFill>
                    <p:spPr>
                      <a:xfrm>
                        <a:off x="4339845" y="1988519"/>
                        <a:ext cx="3264160" cy="2483165"/>
                      </a:xfrm>
                      <a:prstGeom prst="rect">
                        <a:avLst/>
                      </a:prstGeom>
                    </p:spPr>
                  </p:pic>
                </p:oleObj>
              </mc:Fallback>
            </mc:AlternateContent>
          </a:graphicData>
        </a:graphic>
      </p:graphicFrame>
    </p:spTree>
    <p:extLst>
      <p:ext uri="{BB962C8B-B14F-4D97-AF65-F5344CB8AC3E}">
        <p14:creationId xmlns:p14="http://schemas.microsoft.com/office/powerpoint/2010/main" val="2331987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2FDE06-2AB5-21BF-6599-245C98B0B3D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0F6608F-1BDA-4A4B-A610-4E1ED2E7904F}"/>
              </a:ext>
            </a:extLst>
          </p:cNvPr>
          <p:cNvSpPr>
            <a:spLocks noGrp="1"/>
          </p:cNvSpPr>
          <p:nvPr>
            <p:ph type="title"/>
          </p:nvPr>
        </p:nvSpPr>
        <p:spPr/>
        <p:txBody>
          <a:bodyPr/>
          <a:lstStyle/>
          <a:p>
            <a:r>
              <a:rPr lang="en-US" sz="2800">
                <a:latin typeface="+mn-lt"/>
              </a:rPr>
              <a:t>4. </a:t>
            </a:r>
            <a:r>
              <a:rPr lang="en-US" sz="2800" err="1">
                <a:latin typeface="+mn-lt"/>
              </a:rPr>
              <a:t>Tổng</a:t>
            </a:r>
            <a:r>
              <a:rPr lang="en-US" sz="2800">
                <a:latin typeface="+mn-lt"/>
              </a:rPr>
              <a:t> </a:t>
            </a:r>
            <a:r>
              <a:rPr lang="en-US" sz="2800" err="1">
                <a:latin typeface="+mn-lt"/>
              </a:rPr>
              <a:t>kết</a:t>
            </a:r>
            <a:endParaRPr lang="en-US" sz="2800">
              <a:latin typeface="+mn-lt"/>
            </a:endParaRPr>
          </a:p>
        </p:txBody>
      </p:sp>
      <p:graphicFrame>
        <p:nvGraphicFramePr>
          <p:cNvPr id="20" name="Object 19">
            <a:extLst>
              <a:ext uri="{FF2B5EF4-FFF2-40B4-BE49-F238E27FC236}">
                <a16:creationId xmlns:a16="http://schemas.microsoft.com/office/drawing/2014/main" id="{40B2EA5A-BE16-BC68-D25B-16D27ED9DCBA}"/>
              </a:ext>
            </a:extLst>
          </p:cNvPr>
          <p:cNvGraphicFramePr>
            <a:graphicFrameLocks noChangeAspect="1"/>
          </p:cNvGraphicFramePr>
          <p:nvPr>
            <p:extLst>
              <p:ext uri="{D42A27DB-BD31-4B8C-83A1-F6EECF244321}">
                <p14:modId xmlns:p14="http://schemas.microsoft.com/office/powerpoint/2010/main" val="1985128919"/>
              </p:ext>
            </p:extLst>
          </p:nvPr>
        </p:nvGraphicFramePr>
        <p:xfrm>
          <a:off x="5068631" y="953860"/>
          <a:ext cx="1853987" cy="4164102"/>
        </p:xfrm>
        <a:graphic>
          <a:graphicData uri="http://schemas.openxmlformats.org/presentationml/2006/ole">
            <mc:AlternateContent xmlns:mc="http://schemas.openxmlformats.org/markup-compatibility/2006">
              <mc:Choice xmlns:v="urn:schemas-microsoft-com:vml" Requires="v">
                <p:oleObj name="Equation" r:id="rId3" imgW="1396800" imgH="3136680" progId="Equation.DSMT4">
                  <p:embed/>
                </p:oleObj>
              </mc:Choice>
              <mc:Fallback>
                <p:oleObj name="Equation" r:id="rId3" imgW="1396800" imgH="3136680" progId="Equation.DSMT4">
                  <p:embed/>
                  <p:pic>
                    <p:nvPicPr>
                      <p:cNvPr id="20" name="Object 19">
                        <a:extLst>
                          <a:ext uri="{FF2B5EF4-FFF2-40B4-BE49-F238E27FC236}">
                            <a16:creationId xmlns:a16="http://schemas.microsoft.com/office/drawing/2014/main" id="{40B2EA5A-BE16-BC68-D25B-16D27ED9DCBA}"/>
                          </a:ext>
                        </a:extLst>
                      </p:cNvPr>
                      <p:cNvPicPr/>
                      <p:nvPr/>
                    </p:nvPicPr>
                    <p:blipFill>
                      <a:blip r:embed="rId4"/>
                      <a:stretch>
                        <a:fillRect/>
                      </a:stretch>
                    </p:blipFill>
                    <p:spPr>
                      <a:xfrm>
                        <a:off x="5068631" y="953860"/>
                        <a:ext cx="1853987" cy="4164102"/>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98A75ADC-1616-3F19-F422-4122773E897B}"/>
              </a:ext>
            </a:extLst>
          </p:cNvPr>
          <p:cNvGraphicFramePr>
            <a:graphicFrameLocks noChangeAspect="1"/>
          </p:cNvGraphicFramePr>
          <p:nvPr>
            <p:extLst>
              <p:ext uri="{D42A27DB-BD31-4B8C-83A1-F6EECF244321}">
                <p14:modId xmlns:p14="http://schemas.microsoft.com/office/powerpoint/2010/main" val="4122225320"/>
              </p:ext>
            </p:extLst>
          </p:nvPr>
        </p:nvGraphicFramePr>
        <p:xfrm>
          <a:off x="1632569" y="953860"/>
          <a:ext cx="2080129" cy="4037467"/>
        </p:xfrm>
        <a:graphic>
          <a:graphicData uri="http://schemas.openxmlformats.org/presentationml/2006/ole">
            <mc:AlternateContent xmlns:mc="http://schemas.openxmlformats.org/markup-compatibility/2006">
              <mc:Choice xmlns:v="urn:schemas-microsoft-com:vml" Requires="v">
                <p:oleObj name="Equation" r:id="rId5" imgW="1485720" imgH="2882880" progId="Equation.DSMT4">
                  <p:embed/>
                </p:oleObj>
              </mc:Choice>
              <mc:Fallback>
                <p:oleObj name="Equation" r:id="rId5" imgW="1485720" imgH="2882880" progId="Equation.DSMT4">
                  <p:embed/>
                  <p:pic>
                    <p:nvPicPr>
                      <p:cNvPr id="21" name="Object 20">
                        <a:extLst>
                          <a:ext uri="{FF2B5EF4-FFF2-40B4-BE49-F238E27FC236}">
                            <a16:creationId xmlns:a16="http://schemas.microsoft.com/office/drawing/2014/main" id="{98A75ADC-1616-3F19-F422-4122773E897B}"/>
                          </a:ext>
                        </a:extLst>
                      </p:cNvPr>
                      <p:cNvPicPr/>
                      <p:nvPr/>
                    </p:nvPicPr>
                    <p:blipFill>
                      <a:blip r:embed="rId6"/>
                      <a:stretch>
                        <a:fillRect/>
                      </a:stretch>
                    </p:blipFill>
                    <p:spPr>
                      <a:xfrm>
                        <a:off x="1632569" y="953860"/>
                        <a:ext cx="2080129" cy="4037467"/>
                      </a:xfrm>
                      <a:prstGeom prst="rect">
                        <a:avLst/>
                      </a:prstGeom>
                    </p:spPr>
                  </p:pic>
                </p:oleObj>
              </mc:Fallback>
            </mc:AlternateContent>
          </a:graphicData>
        </a:graphic>
      </p:graphicFrame>
    </p:spTree>
    <p:extLst>
      <p:ext uri="{BB962C8B-B14F-4D97-AF65-F5344CB8AC3E}">
        <p14:creationId xmlns:p14="http://schemas.microsoft.com/office/powerpoint/2010/main" val="186438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94">
          <a:extLst>
            <a:ext uri="{FF2B5EF4-FFF2-40B4-BE49-F238E27FC236}">
              <a16:creationId xmlns:a16="http://schemas.microsoft.com/office/drawing/2014/main" id="{90357C1A-B208-D1CA-0EF2-23D072BC4100}"/>
            </a:ext>
          </a:extLst>
        </p:cNvPr>
        <p:cNvGrpSpPr/>
        <p:nvPr/>
      </p:nvGrpSpPr>
      <p:grpSpPr>
        <a:xfrm>
          <a:off x="0" y="0"/>
          <a:ext cx="0" cy="0"/>
          <a:chOff x="0" y="0"/>
          <a:chExt cx="0" cy="0"/>
        </a:xfrm>
      </p:grpSpPr>
      <p:sp>
        <p:nvSpPr>
          <p:cNvPr id="1095" name="Google Shape;1095;p40">
            <a:extLst>
              <a:ext uri="{FF2B5EF4-FFF2-40B4-BE49-F238E27FC236}">
                <a16:creationId xmlns:a16="http://schemas.microsoft.com/office/drawing/2014/main" id="{C01B4E46-25AC-7002-5087-443A08334A99}"/>
              </a:ext>
            </a:extLst>
          </p:cNvPr>
          <p:cNvSpPr/>
          <p:nvPr/>
        </p:nvSpPr>
        <p:spPr>
          <a:xfrm rot="-5400000" flipH="1">
            <a:off x="3955500" y="1130904"/>
            <a:ext cx="1233000" cy="1233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a:extLst>
              <a:ext uri="{FF2B5EF4-FFF2-40B4-BE49-F238E27FC236}">
                <a16:creationId xmlns:a16="http://schemas.microsoft.com/office/drawing/2014/main" id="{879821A1-359D-E2C2-0A95-31F9FCEF988A}"/>
              </a:ext>
            </a:extLst>
          </p:cNvPr>
          <p:cNvSpPr txBox="1">
            <a:spLocks noGrp="1"/>
          </p:cNvSpPr>
          <p:nvPr>
            <p:ph type="title"/>
          </p:nvPr>
        </p:nvSpPr>
        <p:spPr>
          <a:xfrm>
            <a:off x="1208250" y="2319910"/>
            <a:ext cx="672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mj-lt"/>
              </a:rPr>
              <a:t>Q &amp; A</a:t>
            </a:r>
            <a:endParaRPr sz="4800">
              <a:latin typeface="+mj-lt"/>
            </a:endParaRPr>
          </a:p>
        </p:txBody>
      </p:sp>
      <p:sp>
        <p:nvSpPr>
          <p:cNvPr id="1097" name="Google Shape;1097;p40">
            <a:extLst>
              <a:ext uri="{FF2B5EF4-FFF2-40B4-BE49-F238E27FC236}">
                <a16:creationId xmlns:a16="http://schemas.microsoft.com/office/drawing/2014/main" id="{8E675121-6A44-BA61-DDB3-41117AE0FF0E}"/>
              </a:ext>
            </a:extLst>
          </p:cNvPr>
          <p:cNvSpPr txBox="1">
            <a:spLocks noGrp="1"/>
          </p:cNvSpPr>
          <p:nvPr>
            <p:ph type="title" idx="2"/>
          </p:nvPr>
        </p:nvSpPr>
        <p:spPr>
          <a:xfrm>
            <a:off x="4005750" y="1326505"/>
            <a:ext cx="113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05</a:t>
            </a:r>
            <a:endParaRPr b="1">
              <a:latin typeface="+mj-lt"/>
            </a:endParaRPr>
          </a:p>
        </p:txBody>
      </p:sp>
      <p:sp>
        <p:nvSpPr>
          <p:cNvPr id="1098" name="Google Shape;1098;p40">
            <a:extLst>
              <a:ext uri="{FF2B5EF4-FFF2-40B4-BE49-F238E27FC236}">
                <a16:creationId xmlns:a16="http://schemas.microsoft.com/office/drawing/2014/main" id="{94CCCDF0-5B8F-E888-06D5-45D91386DED1}"/>
              </a:ext>
            </a:extLst>
          </p:cNvPr>
          <p:cNvSpPr txBox="1">
            <a:spLocks noGrp="1"/>
          </p:cNvSpPr>
          <p:nvPr>
            <p:ph type="subTitle" idx="1"/>
          </p:nvPr>
        </p:nvSpPr>
        <p:spPr>
          <a:xfrm>
            <a:off x="1331550" y="3161710"/>
            <a:ext cx="64809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err="1">
                <a:latin typeface="+mn-lt"/>
              </a:rPr>
              <a:t>Mời</a:t>
            </a:r>
            <a:r>
              <a:rPr lang="en-US" sz="2000">
                <a:latin typeface="+mn-lt"/>
              </a:rPr>
              <a:t> </a:t>
            </a:r>
            <a:r>
              <a:rPr lang="en-US" sz="2000" err="1">
                <a:latin typeface="+mn-lt"/>
              </a:rPr>
              <a:t>các</a:t>
            </a:r>
            <a:r>
              <a:rPr lang="en-US" sz="2000">
                <a:latin typeface="+mn-lt"/>
              </a:rPr>
              <a:t> </a:t>
            </a:r>
            <a:r>
              <a:rPr lang="en-US" sz="2000" err="1">
                <a:latin typeface="+mn-lt"/>
              </a:rPr>
              <a:t>bạn</a:t>
            </a:r>
            <a:r>
              <a:rPr lang="en-US" sz="2000">
                <a:latin typeface="+mn-lt"/>
              </a:rPr>
              <a:t> </a:t>
            </a:r>
            <a:r>
              <a:rPr lang="en-US" sz="2000" err="1">
                <a:latin typeface="+mn-lt"/>
              </a:rPr>
              <a:t>cùng</a:t>
            </a:r>
            <a:r>
              <a:rPr lang="en-US" sz="2000">
                <a:latin typeface="+mn-lt"/>
              </a:rPr>
              <a:t> </a:t>
            </a:r>
            <a:r>
              <a:rPr lang="en-US" sz="2000" err="1">
                <a:latin typeface="+mn-lt"/>
              </a:rPr>
              <a:t>thảo</a:t>
            </a:r>
            <a:r>
              <a:rPr lang="en-US" sz="2000">
                <a:latin typeface="+mn-lt"/>
              </a:rPr>
              <a:t> </a:t>
            </a:r>
            <a:r>
              <a:rPr lang="en-US" sz="2000" err="1">
                <a:latin typeface="+mn-lt"/>
              </a:rPr>
              <a:t>luận</a:t>
            </a:r>
            <a:r>
              <a:rPr lang="en-US" sz="2000">
                <a:latin typeface="+mn-lt"/>
              </a:rPr>
              <a:t>!</a:t>
            </a:r>
            <a:endParaRPr lang="de-DE" sz="2000">
              <a:latin typeface="+mn-lt"/>
            </a:endParaRPr>
          </a:p>
        </p:txBody>
      </p:sp>
      <p:sp>
        <p:nvSpPr>
          <p:cNvPr id="1099" name="Google Shape;1099;p40">
            <a:extLst>
              <a:ext uri="{FF2B5EF4-FFF2-40B4-BE49-F238E27FC236}">
                <a16:creationId xmlns:a16="http://schemas.microsoft.com/office/drawing/2014/main" id="{98BE3545-DDE5-05A1-B7D1-4C30B013E1E1}"/>
              </a:ext>
            </a:extLst>
          </p:cNvPr>
          <p:cNvSpPr/>
          <p:nvPr/>
        </p:nvSpPr>
        <p:spPr>
          <a:xfrm>
            <a:off x="13567168" y="1732748"/>
            <a:ext cx="70669" cy="19164"/>
          </a:xfrm>
          <a:custGeom>
            <a:avLst/>
            <a:gdLst/>
            <a:ahLst/>
            <a:cxnLst/>
            <a:rect l="l" t="t" r="r" b="b"/>
            <a:pathLst>
              <a:path w="631" h="169" extrusionOk="0">
                <a:moveTo>
                  <a:pt x="631" y="169"/>
                </a:moveTo>
                <a:cubicBezTo>
                  <a:pt x="418" y="169"/>
                  <a:pt x="206" y="146"/>
                  <a:pt x="0" y="101"/>
                </a:cubicBezTo>
                <a:cubicBezTo>
                  <a:pt x="22" y="0"/>
                  <a:pt x="22" y="0"/>
                  <a:pt x="22" y="0"/>
                </a:cubicBezTo>
                <a:cubicBezTo>
                  <a:pt x="221" y="43"/>
                  <a:pt x="425" y="65"/>
                  <a:pt x="631" y="65"/>
                </a:cubicBezTo>
                <a:lnTo>
                  <a:pt x="631" y="16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5738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538BA-5DD3-BBB0-8245-9BC3713B207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8C7115D-B107-8475-8D3D-2C6F43E7E48E}"/>
              </a:ext>
            </a:extLst>
          </p:cNvPr>
          <p:cNvSpPr>
            <a:spLocks noGrp="1"/>
          </p:cNvSpPr>
          <p:nvPr>
            <p:ph type="title"/>
          </p:nvPr>
        </p:nvSpPr>
        <p:spPr/>
        <p:txBody>
          <a:bodyPr/>
          <a:lstStyle/>
          <a:p>
            <a:r>
              <a:rPr lang="en-US" sz="2800">
                <a:latin typeface="+mn-lt"/>
              </a:rPr>
              <a:t>5. Q &amp; A</a:t>
            </a:r>
          </a:p>
        </p:txBody>
      </p:sp>
      <p:sp>
        <p:nvSpPr>
          <p:cNvPr id="7" name="TextBox 6">
            <a:extLst>
              <a:ext uri="{FF2B5EF4-FFF2-40B4-BE49-F238E27FC236}">
                <a16:creationId xmlns:a16="http://schemas.microsoft.com/office/drawing/2014/main" id="{2F0FB3FB-AEE2-9AA8-D861-8A5729CF0C85}"/>
              </a:ext>
            </a:extLst>
          </p:cNvPr>
          <p:cNvSpPr txBox="1"/>
          <p:nvPr/>
        </p:nvSpPr>
        <p:spPr>
          <a:xfrm>
            <a:off x="720000" y="1225737"/>
            <a:ext cx="7199452" cy="3533531"/>
          </a:xfrm>
          <a:prstGeom prst="rect">
            <a:avLst/>
          </a:prstGeom>
          <a:noFill/>
        </p:spPr>
        <p:txBody>
          <a:bodyPr wrap="square">
            <a:spAutoFit/>
          </a:bodyPr>
          <a:lstStyle/>
          <a:p>
            <a:pPr marL="342900" indent="-342900" algn="just">
              <a:lnSpc>
                <a:spcPct val="114000"/>
              </a:lnSpc>
              <a:buAutoNum type="arabicPeriod"/>
            </a:pPr>
            <a:r>
              <a:rPr lang="en-US" sz="2200" err="1"/>
              <a:t>Mục</a:t>
            </a:r>
            <a:r>
              <a:rPr lang="en-US" sz="2200"/>
              <a:t> </a:t>
            </a:r>
            <a:r>
              <a:rPr lang="en-US" sz="2200" err="1"/>
              <a:t>tiêu</a:t>
            </a:r>
            <a:r>
              <a:rPr lang="en-US" sz="2200"/>
              <a:t> </a:t>
            </a:r>
            <a:r>
              <a:rPr lang="en-US" sz="2200" err="1"/>
              <a:t>chính</a:t>
            </a:r>
            <a:r>
              <a:rPr lang="en-US" sz="2200"/>
              <a:t> </a:t>
            </a:r>
            <a:r>
              <a:rPr lang="en-US" sz="2200" err="1"/>
              <a:t>của</a:t>
            </a:r>
            <a:r>
              <a:rPr lang="en-US" sz="2200"/>
              <a:t> </a:t>
            </a:r>
            <a:r>
              <a:rPr lang="en-US" sz="2200" err="1"/>
              <a:t>quan</a:t>
            </a:r>
            <a:r>
              <a:rPr lang="en-US" sz="2200"/>
              <a:t> </a:t>
            </a:r>
            <a:r>
              <a:rPr lang="en-US" sz="2200" err="1"/>
              <a:t>trắc</a:t>
            </a:r>
            <a:r>
              <a:rPr lang="en-US" sz="2200"/>
              <a:t> </a:t>
            </a:r>
            <a:r>
              <a:rPr lang="en-US" sz="2200" err="1"/>
              <a:t>giao</a:t>
            </a:r>
            <a:r>
              <a:rPr lang="en-US" sz="2200"/>
              <a:t> </a:t>
            </a:r>
            <a:r>
              <a:rPr lang="en-US" sz="2200" err="1"/>
              <a:t>thông</a:t>
            </a:r>
            <a:r>
              <a:rPr lang="en-US" sz="2200"/>
              <a:t> </a:t>
            </a:r>
            <a:r>
              <a:rPr lang="en-US" sz="2200" err="1"/>
              <a:t>là</a:t>
            </a:r>
            <a:r>
              <a:rPr lang="en-US" sz="2200"/>
              <a:t> </a:t>
            </a:r>
            <a:r>
              <a:rPr lang="en-US" sz="2200" err="1"/>
              <a:t>gì</a:t>
            </a:r>
            <a:r>
              <a:rPr lang="en-US" sz="2200"/>
              <a:t>?</a:t>
            </a:r>
          </a:p>
          <a:p>
            <a:pPr marL="342900" indent="-342900" algn="just">
              <a:lnSpc>
                <a:spcPct val="114000"/>
              </a:lnSpc>
              <a:buAutoNum type="arabicPeriod"/>
            </a:pPr>
            <a:r>
              <a:rPr lang="vi-VN" sz="2200"/>
              <a:t>Kể tên và mô tả ngắn gọn ba đại lượng chính trong quan trắc giao thông.</a:t>
            </a:r>
            <a:endParaRPr lang="en-US" sz="2200"/>
          </a:p>
          <a:p>
            <a:pPr marL="342900" indent="-342900" algn="just">
              <a:lnSpc>
                <a:spcPct val="114000"/>
              </a:lnSpc>
              <a:buAutoNum type="arabicPeriod"/>
            </a:pPr>
            <a:r>
              <a:rPr lang="en-US" sz="2200" err="1"/>
              <a:t>Sự</a:t>
            </a:r>
            <a:r>
              <a:rPr lang="en-US" sz="2200"/>
              <a:t> </a:t>
            </a:r>
            <a:r>
              <a:rPr lang="en-US" sz="2200" err="1"/>
              <a:t>khác</a:t>
            </a:r>
            <a:r>
              <a:rPr lang="en-US" sz="2200"/>
              <a:t> </a:t>
            </a:r>
            <a:r>
              <a:rPr lang="en-US" sz="2200" err="1"/>
              <a:t>biệt</a:t>
            </a:r>
            <a:r>
              <a:rPr lang="en-US" sz="2200"/>
              <a:t> </a:t>
            </a:r>
            <a:r>
              <a:rPr lang="en-US" sz="2200" err="1"/>
              <a:t>giữa</a:t>
            </a:r>
            <a:r>
              <a:rPr lang="en-US" sz="2200"/>
              <a:t> </a:t>
            </a:r>
            <a:r>
              <a:rPr lang="en-US" sz="2200" err="1"/>
              <a:t>tốc</a:t>
            </a:r>
            <a:r>
              <a:rPr lang="en-US" sz="2200"/>
              <a:t> </a:t>
            </a:r>
            <a:r>
              <a:rPr lang="en-US" sz="2200" err="1"/>
              <a:t>độ</a:t>
            </a:r>
            <a:r>
              <a:rPr lang="en-US" sz="2200"/>
              <a:t> (speed) </a:t>
            </a:r>
            <a:r>
              <a:rPr lang="en-US" sz="2200" err="1"/>
              <a:t>và</a:t>
            </a:r>
            <a:r>
              <a:rPr lang="en-US" sz="2200"/>
              <a:t> </a:t>
            </a:r>
            <a:r>
              <a:rPr lang="en-US" sz="2200" err="1"/>
              <a:t>vận</a:t>
            </a:r>
            <a:r>
              <a:rPr lang="en-US" sz="2200"/>
              <a:t> </a:t>
            </a:r>
            <a:r>
              <a:rPr lang="en-US" sz="2200" err="1"/>
              <a:t>tốc</a:t>
            </a:r>
            <a:r>
              <a:rPr lang="en-US" sz="2200"/>
              <a:t> (velocity) </a:t>
            </a:r>
            <a:r>
              <a:rPr lang="en-US" sz="2200" err="1"/>
              <a:t>là</a:t>
            </a:r>
            <a:r>
              <a:rPr lang="en-US" sz="2200"/>
              <a:t> </a:t>
            </a:r>
            <a:r>
              <a:rPr lang="en-US" sz="2200" err="1"/>
              <a:t>gì</a:t>
            </a:r>
            <a:r>
              <a:rPr lang="en-US" sz="2200"/>
              <a:t>? Khi </a:t>
            </a:r>
            <a:r>
              <a:rPr lang="en-US" sz="2200" err="1"/>
              <a:t>nào</a:t>
            </a:r>
            <a:r>
              <a:rPr lang="en-US" sz="2200"/>
              <a:t> </a:t>
            </a:r>
            <a:r>
              <a:rPr lang="en-US" sz="2200" err="1"/>
              <a:t>chúng</a:t>
            </a:r>
            <a:r>
              <a:rPr lang="en-US" sz="2200"/>
              <a:t> </a:t>
            </a:r>
            <a:r>
              <a:rPr lang="en-US" sz="2200" err="1"/>
              <a:t>có</a:t>
            </a:r>
            <a:r>
              <a:rPr lang="en-US" sz="2200"/>
              <a:t> </a:t>
            </a:r>
            <a:r>
              <a:rPr lang="en-US" sz="2200" err="1"/>
              <a:t>độ</a:t>
            </a:r>
            <a:r>
              <a:rPr lang="en-US" sz="2200"/>
              <a:t> </a:t>
            </a:r>
            <a:r>
              <a:rPr lang="en-US" sz="2200" err="1"/>
              <a:t>lớn</a:t>
            </a:r>
            <a:r>
              <a:rPr lang="en-US" sz="2200"/>
              <a:t> </a:t>
            </a:r>
            <a:r>
              <a:rPr lang="en-US" sz="2200" err="1"/>
              <a:t>bằng</a:t>
            </a:r>
            <a:r>
              <a:rPr lang="en-US" sz="2200"/>
              <a:t> </a:t>
            </a:r>
            <a:r>
              <a:rPr lang="en-US" sz="2200" err="1"/>
              <a:t>nhau</a:t>
            </a:r>
            <a:r>
              <a:rPr lang="en-US" sz="2200"/>
              <a:t>?</a:t>
            </a:r>
          </a:p>
          <a:p>
            <a:pPr marL="342900" indent="-342900" algn="just">
              <a:lnSpc>
                <a:spcPct val="114000"/>
              </a:lnSpc>
              <a:buFont typeface="Arial"/>
              <a:buAutoNum type="arabicPeriod"/>
            </a:pPr>
            <a:r>
              <a:rPr lang="vi-VN" sz="2200"/>
              <a:t>Vì sao cảm biến áp điện không được sử dụng phổ biến như vòng từ?</a:t>
            </a:r>
            <a:endParaRPr lang="en-US" sz="2200"/>
          </a:p>
          <a:p>
            <a:pPr marL="342900" indent="-342900" algn="just">
              <a:lnSpc>
                <a:spcPct val="114000"/>
              </a:lnSpc>
              <a:buAutoNum type="arabicPeriod"/>
            </a:pPr>
            <a:r>
              <a:rPr lang="en-US" sz="2200" err="1"/>
              <a:t>Hệ</a:t>
            </a:r>
            <a:r>
              <a:rPr lang="en-US" sz="2200"/>
              <a:t> </a:t>
            </a:r>
            <a:r>
              <a:rPr lang="en-US" sz="2200" err="1"/>
              <a:t>thống</a:t>
            </a:r>
            <a:r>
              <a:rPr lang="en-US" sz="2200"/>
              <a:t> </a:t>
            </a:r>
            <a:r>
              <a:rPr lang="en-US" sz="2200" err="1"/>
              <a:t>quan</a:t>
            </a:r>
            <a:r>
              <a:rPr lang="en-US" sz="2200"/>
              <a:t> </a:t>
            </a:r>
            <a:r>
              <a:rPr lang="en-US" sz="2200" err="1"/>
              <a:t>trắc</a:t>
            </a:r>
            <a:r>
              <a:rPr lang="en-US" sz="2200"/>
              <a:t> </a:t>
            </a:r>
            <a:r>
              <a:rPr lang="en-US" sz="2200" err="1"/>
              <a:t>giao</a:t>
            </a:r>
            <a:r>
              <a:rPr lang="en-US" sz="2200"/>
              <a:t> </a:t>
            </a:r>
            <a:r>
              <a:rPr lang="en-US" sz="2200" err="1"/>
              <a:t>thông</a:t>
            </a:r>
            <a:r>
              <a:rPr lang="en-US" sz="2200"/>
              <a:t> </a:t>
            </a:r>
            <a:r>
              <a:rPr lang="en-US" sz="2200" err="1"/>
              <a:t>gồm</a:t>
            </a:r>
            <a:r>
              <a:rPr lang="en-US" sz="2200"/>
              <a:t> </a:t>
            </a:r>
            <a:r>
              <a:rPr lang="en-US" sz="2200" err="1"/>
              <a:t>những</a:t>
            </a:r>
            <a:r>
              <a:rPr lang="en-US" sz="2200"/>
              <a:t> </a:t>
            </a:r>
            <a:r>
              <a:rPr lang="en-US" sz="2200" err="1"/>
              <a:t>thành</a:t>
            </a:r>
            <a:r>
              <a:rPr lang="en-US" sz="2200"/>
              <a:t> </a:t>
            </a:r>
            <a:r>
              <a:rPr lang="en-US" sz="2200" err="1"/>
              <a:t>phần</a:t>
            </a:r>
            <a:r>
              <a:rPr lang="en-US" sz="2200"/>
              <a:t> </a:t>
            </a:r>
            <a:r>
              <a:rPr lang="en-US" sz="2200" err="1"/>
              <a:t>chính</a:t>
            </a:r>
            <a:r>
              <a:rPr lang="en-US" sz="2200"/>
              <a:t> </a:t>
            </a:r>
            <a:r>
              <a:rPr lang="en-US" sz="2200" err="1"/>
              <a:t>nào</a:t>
            </a:r>
            <a:r>
              <a:rPr lang="en-US" sz="2200"/>
              <a:t>? Vai </a:t>
            </a:r>
            <a:r>
              <a:rPr lang="en-US" sz="2200" err="1"/>
              <a:t>trò</a:t>
            </a:r>
            <a:r>
              <a:rPr lang="en-US" sz="2200"/>
              <a:t> </a:t>
            </a:r>
            <a:r>
              <a:rPr lang="en-US" sz="2200" err="1"/>
              <a:t>của</a:t>
            </a:r>
            <a:r>
              <a:rPr lang="en-US" sz="2200"/>
              <a:t> </a:t>
            </a:r>
            <a:r>
              <a:rPr lang="en-US" sz="2200" err="1"/>
              <a:t>từng</a:t>
            </a:r>
            <a:r>
              <a:rPr lang="en-US" sz="2200"/>
              <a:t> </a:t>
            </a:r>
            <a:r>
              <a:rPr lang="en-US" sz="2200" err="1"/>
              <a:t>thành</a:t>
            </a:r>
            <a:r>
              <a:rPr lang="en-US" sz="2200"/>
              <a:t> </a:t>
            </a:r>
            <a:r>
              <a:rPr lang="en-US" sz="2200" err="1"/>
              <a:t>phần</a:t>
            </a:r>
            <a:r>
              <a:rPr lang="en-US" sz="2200"/>
              <a:t>?</a:t>
            </a:r>
          </a:p>
        </p:txBody>
      </p:sp>
    </p:spTree>
    <p:extLst>
      <p:ext uri="{BB962C8B-B14F-4D97-AF65-F5344CB8AC3E}">
        <p14:creationId xmlns:p14="http://schemas.microsoft.com/office/powerpoint/2010/main" val="3158877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7567C-F0E4-3AEB-2E7B-D17DB15C6D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676DEB4-403A-A61E-1D4B-871F206BF7E0}"/>
              </a:ext>
            </a:extLst>
          </p:cNvPr>
          <p:cNvSpPr>
            <a:spLocks noGrp="1"/>
          </p:cNvSpPr>
          <p:nvPr>
            <p:ph type="title"/>
          </p:nvPr>
        </p:nvSpPr>
        <p:spPr/>
        <p:txBody>
          <a:bodyPr/>
          <a:lstStyle/>
          <a:p>
            <a:r>
              <a:rPr lang="en-US" sz="2800">
                <a:latin typeface="+mn-lt"/>
              </a:rPr>
              <a:t>5. Q &amp; A</a:t>
            </a:r>
          </a:p>
        </p:txBody>
      </p:sp>
      <p:sp>
        <p:nvSpPr>
          <p:cNvPr id="7" name="TextBox 6">
            <a:extLst>
              <a:ext uri="{FF2B5EF4-FFF2-40B4-BE49-F238E27FC236}">
                <a16:creationId xmlns:a16="http://schemas.microsoft.com/office/drawing/2014/main" id="{707D7BD6-2DEB-583E-68F4-B5698E1B1F5A}"/>
              </a:ext>
            </a:extLst>
          </p:cNvPr>
          <p:cNvSpPr txBox="1"/>
          <p:nvPr/>
        </p:nvSpPr>
        <p:spPr>
          <a:xfrm>
            <a:off x="720000" y="1225737"/>
            <a:ext cx="7199452" cy="3785652"/>
          </a:xfrm>
          <a:prstGeom prst="rect">
            <a:avLst/>
          </a:prstGeom>
          <a:noFill/>
        </p:spPr>
        <p:txBody>
          <a:bodyPr wrap="square">
            <a:spAutoFit/>
          </a:bodyPr>
          <a:lstStyle/>
          <a:p>
            <a:pPr marL="461963" indent="-461963" algn="just">
              <a:buFont typeface="+mj-lt"/>
              <a:buAutoNum type="arabicPeriod" startAt="6"/>
            </a:pPr>
            <a:r>
              <a:rPr lang="vi-VN" sz="2000"/>
              <a:t>Tại sao các thành phố lớn thường lắp đặt camera quan sát giao thông thay vì sử dụng phương pháp "Moving Observer"?</a:t>
            </a:r>
            <a:endParaRPr lang="en-US" sz="2000"/>
          </a:p>
          <a:p>
            <a:pPr marL="461963" indent="-461963" algn="just">
              <a:buFont typeface="+mj-lt"/>
              <a:buAutoNum type="arabicPeriod" startAt="6"/>
            </a:pPr>
            <a:r>
              <a:rPr lang="vi-VN" sz="2000"/>
              <a:t>Ở Việt Nam, những phương pháp quan trắc giao thông nào được sử dụng phổ biến nhất?</a:t>
            </a:r>
            <a:endParaRPr lang="en-US" sz="2000"/>
          </a:p>
          <a:p>
            <a:pPr marL="461963" indent="-461963" algn="just">
              <a:buFont typeface="+mj-lt"/>
              <a:buAutoNum type="arabicPeriod" startAt="6"/>
            </a:pPr>
            <a:r>
              <a:rPr lang="vi-VN" sz="2000"/>
              <a:t>Nếu một tuyến đường bị ùn tắc nghiêm trọng vào giờ cao điểm, dữ liệu quan trắc sẽ cho thấy điều gì?</a:t>
            </a:r>
            <a:endParaRPr lang="en-US" sz="2000"/>
          </a:p>
          <a:p>
            <a:pPr marL="461963" indent="-461963" algn="just">
              <a:buFont typeface="+mj-lt"/>
              <a:buAutoNum type="arabicPeriod" startAt="6"/>
            </a:pPr>
            <a:r>
              <a:rPr lang="en-US" sz="2000" err="1"/>
              <a:t>Nếu</a:t>
            </a:r>
            <a:r>
              <a:rPr lang="en-US" sz="2000"/>
              <a:t> </a:t>
            </a:r>
            <a:r>
              <a:rPr lang="en-US" sz="2000" err="1"/>
              <a:t>có</a:t>
            </a:r>
            <a:r>
              <a:rPr lang="en-US" sz="2000"/>
              <a:t> </a:t>
            </a:r>
            <a:r>
              <a:rPr lang="en-US" sz="2000" err="1"/>
              <a:t>thể</a:t>
            </a:r>
            <a:r>
              <a:rPr lang="en-US" sz="2000"/>
              <a:t> </a:t>
            </a:r>
            <a:r>
              <a:rPr lang="en-US" sz="2000" err="1"/>
              <a:t>cải</a:t>
            </a:r>
            <a:r>
              <a:rPr lang="en-US" sz="2000"/>
              <a:t> </a:t>
            </a:r>
            <a:r>
              <a:rPr lang="en-US" sz="2000" err="1"/>
              <a:t>tiến</a:t>
            </a:r>
            <a:r>
              <a:rPr lang="en-US" sz="2000"/>
              <a:t> </a:t>
            </a:r>
            <a:r>
              <a:rPr lang="en-US" sz="2000" err="1"/>
              <a:t>hệ</a:t>
            </a:r>
            <a:r>
              <a:rPr lang="en-US" sz="2000"/>
              <a:t> </a:t>
            </a:r>
            <a:r>
              <a:rPr lang="en-US" sz="2000" err="1"/>
              <a:t>thống</a:t>
            </a:r>
            <a:r>
              <a:rPr lang="en-US" sz="2000"/>
              <a:t> </a:t>
            </a:r>
            <a:r>
              <a:rPr lang="en-US" sz="2000" err="1"/>
              <a:t>quan</a:t>
            </a:r>
            <a:r>
              <a:rPr lang="en-US" sz="2000"/>
              <a:t> </a:t>
            </a:r>
            <a:r>
              <a:rPr lang="en-US" sz="2000" err="1"/>
              <a:t>trắc</a:t>
            </a:r>
            <a:r>
              <a:rPr lang="en-US" sz="2000"/>
              <a:t> </a:t>
            </a:r>
            <a:r>
              <a:rPr lang="en-US" sz="2000" err="1"/>
              <a:t>giao</a:t>
            </a:r>
            <a:r>
              <a:rPr lang="en-US" sz="2000"/>
              <a:t> </a:t>
            </a:r>
            <a:r>
              <a:rPr lang="en-US" sz="2000" err="1"/>
              <a:t>thông</a:t>
            </a:r>
            <a:r>
              <a:rPr lang="en-US" sz="2000"/>
              <a:t> </a:t>
            </a:r>
            <a:r>
              <a:rPr lang="en-US" sz="2000" err="1"/>
              <a:t>hiện</a:t>
            </a:r>
            <a:r>
              <a:rPr lang="en-US" sz="2000"/>
              <a:t> </a:t>
            </a:r>
            <a:r>
              <a:rPr lang="en-US" sz="2000" err="1"/>
              <a:t>tại</a:t>
            </a:r>
            <a:r>
              <a:rPr lang="en-US" sz="2000"/>
              <a:t>, </a:t>
            </a:r>
            <a:r>
              <a:rPr lang="en-US" sz="2000" err="1"/>
              <a:t>bạn</a:t>
            </a:r>
            <a:r>
              <a:rPr lang="en-US" sz="2000"/>
              <a:t> </a:t>
            </a:r>
            <a:r>
              <a:rPr lang="en-US" sz="2000" err="1"/>
              <a:t>sẽ</a:t>
            </a:r>
            <a:r>
              <a:rPr lang="en-US" sz="2000"/>
              <a:t> </a:t>
            </a:r>
            <a:r>
              <a:rPr lang="en-US" sz="2000" err="1"/>
              <a:t>đề</a:t>
            </a:r>
            <a:r>
              <a:rPr lang="en-US" sz="2000"/>
              <a:t> </a:t>
            </a:r>
            <a:r>
              <a:rPr lang="en-US" sz="2000" err="1"/>
              <a:t>xuất</a:t>
            </a:r>
            <a:r>
              <a:rPr lang="en-US" sz="2000"/>
              <a:t> </a:t>
            </a:r>
            <a:r>
              <a:rPr lang="en-US" sz="2000" err="1"/>
              <a:t>những</a:t>
            </a:r>
            <a:r>
              <a:rPr lang="en-US" sz="2000"/>
              <a:t> </a:t>
            </a:r>
            <a:r>
              <a:rPr lang="en-US" sz="2000" err="1"/>
              <a:t>thay</a:t>
            </a:r>
            <a:r>
              <a:rPr lang="en-US" sz="2000"/>
              <a:t> </a:t>
            </a:r>
            <a:r>
              <a:rPr lang="en-US" sz="2000" err="1"/>
              <a:t>đổi</a:t>
            </a:r>
            <a:r>
              <a:rPr lang="en-US" sz="2000"/>
              <a:t> </a:t>
            </a:r>
            <a:r>
              <a:rPr lang="en-US" sz="2000" err="1"/>
              <a:t>gì</a:t>
            </a:r>
            <a:r>
              <a:rPr lang="en-US" sz="2000"/>
              <a:t>?</a:t>
            </a:r>
          </a:p>
          <a:p>
            <a:pPr marL="461963" indent="-461963" algn="just">
              <a:buFont typeface="+mj-lt"/>
              <a:buAutoNum type="arabicPeriod" startAt="6"/>
            </a:pPr>
            <a:r>
              <a:rPr lang="vi-VN" sz="2000"/>
              <a:t>Theo bạn, có nên sử dụng drone (máy bay không người lái) để quan trắc giao thông hay không? Vì sao?</a:t>
            </a:r>
            <a:endParaRPr lang="en-US" sz="2000"/>
          </a:p>
          <a:p>
            <a:pPr marL="461963" indent="-461963" algn="just"/>
            <a:endParaRPr lang="en-US" sz="2000"/>
          </a:p>
        </p:txBody>
      </p:sp>
    </p:spTree>
    <p:extLst>
      <p:ext uri="{BB962C8B-B14F-4D97-AF65-F5344CB8AC3E}">
        <p14:creationId xmlns:p14="http://schemas.microsoft.com/office/powerpoint/2010/main" val="3245779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2">
          <a:extLst>
            <a:ext uri="{FF2B5EF4-FFF2-40B4-BE49-F238E27FC236}">
              <a16:creationId xmlns:a16="http://schemas.microsoft.com/office/drawing/2014/main" id="{5E4EA8BF-3EA0-EA99-34C0-B3C64D323F40}"/>
            </a:ext>
          </a:extLst>
        </p:cNvPr>
        <p:cNvGrpSpPr/>
        <p:nvPr/>
      </p:nvGrpSpPr>
      <p:grpSpPr>
        <a:xfrm>
          <a:off x="0" y="0"/>
          <a:ext cx="0" cy="0"/>
          <a:chOff x="0" y="0"/>
          <a:chExt cx="0" cy="0"/>
        </a:xfrm>
      </p:grpSpPr>
      <p:grpSp>
        <p:nvGrpSpPr>
          <p:cNvPr id="34" name="Google Shape;1064;p39">
            <a:extLst>
              <a:ext uri="{FF2B5EF4-FFF2-40B4-BE49-F238E27FC236}">
                <a16:creationId xmlns:a16="http://schemas.microsoft.com/office/drawing/2014/main" id="{CEBD6072-CC54-EF48-84DD-B81C737306AF}"/>
              </a:ext>
            </a:extLst>
          </p:cNvPr>
          <p:cNvGrpSpPr/>
          <p:nvPr/>
        </p:nvGrpSpPr>
        <p:grpSpPr>
          <a:xfrm rot="7873424">
            <a:off x="-3472714" y="-420927"/>
            <a:ext cx="7398293" cy="4287738"/>
            <a:chOff x="2672650" y="2459625"/>
            <a:chExt cx="7398293" cy="4287738"/>
          </a:xfrm>
        </p:grpSpPr>
        <p:grpSp>
          <p:nvGrpSpPr>
            <p:cNvPr id="35" name="Google Shape;1065;p39">
              <a:extLst>
                <a:ext uri="{FF2B5EF4-FFF2-40B4-BE49-F238E27FC236}">
                  <a16:creationId xmlns:a16="http://schemas.microsoft.com/office/drawing/2014/main" id="{49F60031-62F8-842F-16CA-BFEEA7CEA2E4}"/>
                </a:ext>
              </a:extLst>
            </p:cNvPr>
            <p:cNvGrpSpPr/>
            <p:nvPr/>
          </p:nvGrpSpPr>
          <p:grpSpPr>
            <a:xfrm>
              <a:off x="2672650" y="2459625"/>
              <a:ext cx="7398293" cy="4287738"/>
              <a:chOff x="-2979150" y="-1440600"/>
              <a:chExt cx="7398293" cy="4287738"/>
            </a:xfrm>
          </p:grpSpPr>
          <p:sp>
            <p:nvSpPr>
              <p:cNvPr id="59" name="Google Shape;1066;p39">
                <a:extLst>
                  <a:ext uri="{FF2B5EF4-FFF2-40B4-BE49-F238E27FC236}">
                    <a16:creationId xmlns:a16="http://schemas.microsoft.com/office/drawing/2014/main" id="{F6E556BE-EDEC-F747-FA22-C3511B4BD26C}"/>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067;p39">
                <a:extLst>
                  <a:ext uri="{FF2B5EF4-FFF2-40B4-BE49-F238E27FC236}">
                    <a16:creationId xmlns:a16="http://schemas.microsoft.com/office/drawing/2014/main" id="{EE82B7E8-150F-B817-D20A-38CBAD32E7BB}"/>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1068;p39">
              <a:extLst>
                <a:ext uri="{FF2B5EF4-FFF2-40B4-BE49-F238E27FC236}">
                  <a16:creationId xmlns:a16="http://schemas.microsoft.com/office/drawing/2014/main" id="{7D1DF8DD-0A04-9E75-E697-93607A675B48}"/>
                </a:ext>
              </a:extLst>
            </p:cNvPr>
            <p:cNvGrpSpPr/>
            <p:nvPr/>
          </p:nvGrpSpPr>
          <p:grpSpPr>
            <a:xfrm rot="-7200044" flipH="1">
              <a:off x="7788515" y="3382574"/>
              <a:ext cx="146303" cy="261934"/>
              <a:chOff x="7419591" y="3612333"/>
              <a:chExt cx="146306" cy="261940"/>
            </a:xfrm>
          </p:grpSpPr>
          <p:sp>
            <p:nvSpPr>
              <p:cNvPr id="37" name="Google Shape;1069;p39">
                <a:extLst>
                  <a:ext uri="{FF2B5EF4-FFF2-40B4-BE49-F238E27FC236}">
                    <a16:creationId xmlns:a16="http://schemas.microsoft.com/office/drawing/2014/main" id="{37148143-4112-CF63-4716-FE6DC789B3E4}"/>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070;p39">
                <a:extLst>
                  <a:ext uri="{FF2B5EF4-FFF2-40B4-BE49-F238E27FC236}">
                    <a16:creationId xmlns:a16="http://schemas.microsoft.com/office/drawing/2014/main" id="{78DDD900-04CC-096A-48C6-B6CD898A2DC0}"/>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071;p39">
                <a:extLst>
                  <a:ext uri="{FF2B5EF4-FFF2-40B4-BE49-F238E27FC236}">
                    <a16:creationId xmlns:a16="http://schemas.microsoft.com/office/drawing/2014/main" id="{2E20A94D-A63D-3583-40AD-CE139CFB2055}"/>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072;p39">
                <a:extLst>
                  <a:ext uri="{FF2B5EF4-FFF2-40B4-BE49-F238E27FC236}">
                    <a16:creationId xmlns:a16="http://schemas.microsoft.com/office/drawing/2014/main" id="{43D47626-48DE-1C79-3384-0FA4CF3222EC}"/>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073;p39">
                <a:extLst>
                  <a:ext uri="{FF2B5EF4-FFF2-40B4-BE49-F238E27FC236}">
                    <a16:creationId xmlns:a16="http://schemas.microsoft.com/office/drawing/2014/main" id="{1B4B580E-B746-4B55-5426-72ACD6F56A23}"/>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074;p39">
                <a:extLst>
                  <a:ext uri="{FF2B5EF4-FFF2-40B4-BE49-F238E27FC236}">
                    <a16:creationId xmlns:a16="http://schemas.microsoft.com/office/drawing/2014/main" id="{0885DE6F-3964-A76B-C902-5086CFCE8B4C}"/>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075;p39">
                <a:extLst>
                  <a:ext uri="{FF2B5EF4-FFF2-40B4-BE49-F238E27FC236}">
                    <a16:creationId xmlns:a16="http://schemas.microsoft.com/office/drawing/2014/main" id="{082F8157-3110-BD9E-4459-B43BFC558E33}"/>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076;p39">
                <a:extLst>
                  <a:ext uri="{FF2B5EF4-FFF2-40B4-BE49-F238E27FC236}">
                    <a16:creationId xmlns:a16="http://schemas.microsoft.com/office/drawing/2014/main" id="{49562001-887D-2443-6DBF-12F632430D74}"/>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077;p39">
                <a:extLst>
                  <a:ext uri="{FF2B5EF4-FFF2-40B4-BE49-F238E27FC236}">
                    <a16:creationId xmlns:a16="http://schemas.microsoft.com/office/drawing/2014/main" id="{FC2E6A59-3C5A-9DAB-0F53-D238796AB822}"/>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078;p39">
                <a:extLst>
                  <a:ext uri="{FF2B5EF4-FFF2-40B4-BE49-F238E27FC236}">
                    <a16:creationId xmlns:a16="http://schemas.microsoft.com/office/drawing/2014/main" id="{8B9C73A8-9D38-69CB-6880-A78F6CAF030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079;p39">
                <a:extLst>
                  <a:ext uri="{FF2B5EF4-FFF2-40B4-BE49-F238E27FC236}">
                    <a16:creationId xmlns:a16="http://schemas.microsoft.com/office/drawing/2014/main" id="{66CBEB1D-7485-2FA4-A596-95B30D3866F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080;p39">
                <a:extLst>
                  <a:ext uri="{FF2B5EF4-FFF2-40B4-BE49-F238E27FC236}">
                    <a16:creationId xmlns:a16="http://schemas.microsoft.com/office/drawing/2014/main" id="{82817334-056A-5739-F4D7-B7507ECB69DB}"/>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081;p39">
                <a:extLst>
                  <a:ext uri="{FF2B5EF4-FFF2-40B4-BE49-F238E27FC236}">
                    <a16:creationId xmlns:a16="http://schemas.microsoft.com/office/drawing/2014/main" id="{92A3E3A1-3514-8EF3-40DC-878D42F7679C}"/>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082;p39">
                <a:extLst>
                  <a:ext uri="{FF2B5EF4-FFF2-40B4-BE49-F238E27FC236}">
                    <a16:creationId xmlns:a16="http://schemas.microsoft.com/office/drawing/2014/main" id="{54606BDE-4628-88B4-37D0-D3FED475F716}"/>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083;p39">
                <a:extLst>
                  <a:ext uri="{FF2B5EF4-FFF2-40B4-BE49-F238E27FC236}">
                    <a16:creationId xmlns:a16="http://schemas.microsoft.com/office/drawing/2014/main" id="{E9545C5F-EC39-6473-5818-0615E85F0807}"/>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084;p39">
                <a:extLst>
                  <a:ext uri="{FF2B5EF4-FFF2-40B4-BE49-F238E27FC236}">
                    <a16:creationId xmlns:a16="http://schemas.microsoft.com/office/drawing/2014/main" id="{8713B571-AFDF-F56E-ABD4-2C2A3DAE3A5D}"/>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085;p39">
                <a:extLst>
                  <a:ext uri="{FF2B5EF4-FFF2-40B4-BE49-F238E27FC236}">
                    <a16:creationId xmlns:a16="http://schemas.microsoft.com/office/drawing/2014/main" id="{C7C90AEE-07EA-F2E8-9B26-07F0CB2D8C4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086;p39">
                <a:extLst>
                  <a:ext uri="{FF2B5EF4-FFF2-40B4-BE49-F238E27FC236}">
                    <a16:creationId xmlns:a16="http://schemas.microsoft.com/office/drawing/2014/main" id="{2F812ACE-D456-029F-C6F9-019B51C226BA}"/>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087;p39">
                <a:extLst>
                  <a:ext uri="{FF2B5EF4-FFF2-40B4-BE49-F238E27FC236}">
                    <a16:creationId xmlns:a16="http://schemas.microsoft.com/office/drawing/2014/main" id="{597B1F7A-1231-440E-C3CD-319D1FB0EA9C}"/>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088;p39">
                <a:extLst>
                  <a:ext uri="{FF2B5EF4-FFF2-40B4-BE49-F238E27FC236}">
                    <a16:creationId xmlns:a16="http://schemas.microsoft.com/office/drawing/2014/main" id="{60822EF8-C1A8-D034-E55D-50117A9D1FDD}"/>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089;p39">
                <a:extLst>
                  <a:ext uri="{FF2B5EF4-FFF2-40B4-BE49-F238E27FC236}">
                    <a16:creationId xmlns:a16="http://schemas.microsoft.com/office/drawing/2014/main" id="{5995DD81-2A82-8EC4-B6C5-B8CC8AF0225D}"/>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090;p39">
                <a:extLst>
                  <a:ext uri="{FF2B5EF4-FFF2-40B4-BE49-F238E27FC236}">
                    <a16:creationId xmlns:a16="http://schemas.microsoft.com/office/drawing/2014/main" id="{C0872F7F-3151-19EF-D748-4C3FC47015C2}"/>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93" name="Google Shape;2493;p60">
            <a:extLst>
              <a:ext uri="{FF2B5EF4-FFF2-40B4-BE49-F238E27FC236}">
                <a16:creationId xmlns:a16="http://schemas.microsoft.com/office/drawing/2014/main" id="{6D37C589-1444-7B07-8285-650045B1D736}"/>
              </a:ext>
            </a:extLst>
          </p:cNvPr>
          <p:cNvSpPr/>
          <p:nvPr/>
        </p:nvSpPr>
        <p:spPr>
          <a:xfrm rot="10800000" flipH="1">
            <a:off x="5739300" y="-1910699"/>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0">
            <a:extLst>
              <a:ext uri="{FF2B5EF4-FFF2-40B4-BE49-F238E27FC236}">
                <a16:creationId xmlns:a16="http://schemas.microsoft.com/office/drawing/2014/main" id="{F7451643-3FA5-29AD-2332-906A2306293F}"/>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1.3. Các </a:t>
            </a:r>
            <a:r>
              <a:rPr lang="vi-VN" sz="2800">
                <a:latin typeface="+mn-lt"/>
              </a:rPr>
              <a:t>phương pháp đo lường dữ liệu dòng giao thông</a:t>
            </a:r>
            <a:r>
              <a:rPr lang="en-US" sz="2800">
                <a:latin typeface="+mn-lt"/>
              </a:rPr>
              <a:t> (t.t)</a:t>
            </a:r>
            <a:endParaRPr sz="2800"/>
          </a:p>
        </p:txBody>
      </p:sp>
      <p:sp>
        <p:nvSpPr>
          <p:cNvPr id="2" name="Text Placeholder 1">
            <a:extLst>
              <a:ext uri="{FF2B5EF4-FFF2-40B4-BE49-F238E27FC236}">
                <a16:creationId xmlns:a16="http://schemas.microsoft.com/office/drawing/2014/main" id="{A74C8D0C-B729-1468-6A22-6B14E2EDBBDC}"/>
              </a:ext>
            </a:extLst>
          </p:cNvPr>
          <p:cNvSpPr>
            <a:spLocks noGrp="1"/>
          </p:cNvSpPr>
          <p:nvPr>
            <p:ph type="body" idx="1"/>
          </p:nvPr>
        </p:nvSpPr>
        <p:spPr>
          <a:xfrm>
            <a:off x="577759" y="1311379"/>
            <a:ext cx="7846234" cy="1419300"/>
          </a:xfrm>
        </p:spPr>
        <p:txBody>
          <a:bodyPr/>
          <a:lstStyle/>
          <a:p>
            <a:pPr marL="139700" marR="0" lvl="0" indent="0" algn="just" defTabSz="914400" rtl="0" eaLnBrk="1" fontAlgn="auto" latinLnBrk="0" hangingPunct="1">
              <a:lnSpc>
                <a:spcPct val="100000"/>
              </a:lnSpc>
              <a:spcBef>
                <a:spcPts val="0"/>
              </a:spcBef>
              <a:spcAft>
                <a:spcPts val="0"/>
              </a:spcAft>
              <a:buClr>
                <a:srgbClr val="000000"/>
              </a:buClr>
              <a:buSzPts val="1400"/>
              <a:buFont typeface="Jost"/>
              <a:buNone/>
              <a:tabLst/>
              <a:defRPr/>
            </a:pPr>
            <a:r>
              <a:rPr kumimoji="0" lang="en-US" sz="2200" b="1" i="0" u="none" strike="noStrike" kern="0" cap="none" spc="0" normalizeH="0" baseline="0" noProof="0">
                <a:ln>
                  <a:noFill/>
                </a:ln>
                <a:solidFill>
                  <a:srgbClr val="000000"/>
                </a:solidFill>
                <a:effectLst/>
                <a:uLnTx/>
                <a:uFillTx/>
                <a:latin typeface="Arial"/>
                <a:ea typeface="Jost"/>
                <a:sym typeface="Jost"/>
              </a:rPr>
              <a:t>1.3.4. </a:t>
            </a:r>
            <a:r>
              <a:rPr kumimoji="0" lang="vi-VN" sz="2200" b="1" i="0" u="none" strike="noStrike" kern="0" cap="none" spc="0" normalizeH="0" baseline="0" noProof="0">
                <a:ln>
                  <a:noFill/>
                </a:ln>
                <a:solidFill>
                  <a:srgbClr val="000000"/>
                </a:solidFill>
                <a:effectLst/>
                <a:uLnTx/>
                <a:uFillTx/>
                <a:latin typeface="Arial" panose="020B0604020202020204" pitchFamily="34" charset="0"/>
                <a:ea typeface="Arial" panose="020B0604020202020204" pitchFamily="34" charset="0"/>
                <a:sym typeface="Jost"/>
              </a:rPr>
              <a:t>Moving Observer Method</a:t>
            </a:r>
            <a:r>
              <a:rPr kumimoji="0" lang="en-US" sz="2200" b="1" i="0" u="none" strike="noStrike" kern="0" cap="none" spc="0" normalizeH="0" baseline="0" noProof="0">
                <a:ln>
                  <a:noFill/>
                </a:ln>
                <a:solidFill>
                  <a:srgbClr val="000000"/>
                </a:solidFill>
                <a:effectLst/>
                <a:uLnTx/>
                <a:uFillTx/>
                <a:latin typeface="Arial"/>
                <a:ea typeface="Jost"/>
                <a:sym typeface="Jost"/>
              </a:rPr>
              <a:t>:</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Jost"/>
              <a:buChar char="●"/>
              <a:tabLst/>
              <a:defRPr/>
            </a:pPr>
            <a:r>
              <a:rPr kumimoji="0" lang="vi-VN" sz="2000" b="0" i="0" u="none" strike="noStrike" kern="0" cap="none" spc="0" normalizeH="0" baseline="0" noProof="0">
                <a:ln>
                  <a:noFill/>
                </a:ln>
                <a:solidFill>
                  <a:srgbClr val="000000"/>
                </a:solidFill>
                <a:effectLst/>
                <a:uLnTx/>
                <a:uFillTx/>
                <a:latin typeface="Arial" panose="020B0604020202020204" pitchFamily="34" charset="0"/>
                <a:ea typeface="Arial" panose="020B0604020202020204" pitchFamily="34" charset="0"/>
                <a:sym typeface="Jost"/>
              </a:rPr>
              <a:t>Sử dụng floating car như là phương tiện đại diện cho dòng giao thông</a:t>
            </a:r>
            <a:r>
              <a:rPr kumimoji="0" lang="en-US" sz="2000" b="0" i="0" u="none" strike="noStrike" kern="0" cap="none" spc="0" normalizeH="0" baseline="0" noProof="0">
                <a:ln>
                  <a:noFill/>
                </a:ln>
                <a:solidFill>
                  <a:srgbClr val="000000"/>
                </a:solidFill>
                <a:effectLst/>
                <a:uLnTx/>
                <a:uFillTx/>
                <a:latin typeface="Arial"/>
                <a:ea typeface="Arial" panose="020B0604020202020204" pitchFamily="34" charset="0"/>
                <a:sym typeface="Jost"/>
              </a:rPr>
              <a:t>. </a:t>
            </a:r>
            <a:r>
              <a:rPr kumimoji="0" lang="en-US" sz="2000" b="0" i="1" u="none" strike="noStrike" kern="0" cap="none" spc="0" normalizeH="0" baseline="0" noProof="0">
                <a:ln>
                  <a:noFill/>
                </a:ln>
                <a:solidFill>
                  <a:srgbClr val="FF0000"/>
                </a:solidFill>
                <a:effectLst/>
                <a:uLnTx/>
                <a:uFillTx/>
                <a:latin typeface="Arial"/>
                <a:ea typeface="Arial" panose="020B0604020202020204" pitchFamily="34" charset="0"/>
                <a:sym typeface="Jost"/>
              </a:rPr>
              <a:t>T</a:t>
            </a:r>
            <a:r>
              <a:rPr kumimoji="0" lang="vi-VN" sz="2000" b="0" i="1" u="none" strike="noStrike" kern="0" cap="none" spc="0" normalizeH="0" baseline="0" noProof="0">
                <a:ln>
                  <a:noFill/>
                </a:ln>
                <a:solidFill>
                  <a:srgbClr val="FF0000"/>
                </a:solidFill>
                <a:effectLst/>
                <a:uLnTx/>
                <a:uFillTx/>
                <a:latin typeface="Arial" panose="020B0604020202020204" pitchFamily="34" charset="0"/>
                <a:ea typeface="Jost"/>
                <a:sym typeface="Jost"/>
              </a:rPr>
              <a:t>ốc độ của xe chính là tốc độ trung bình của dòng giao thông</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Jost"/>
              <a:buChar char="●"/>
              <a:tabLst/>
              <a:defRPr/>
            </a:pPr>
            <a:r>
              <a:rPr kumimoji="0" lang="en-US" sz="2000" b="1" i="1" u="none" strike="noStrike" kern="0" cap="none" spc="0" normalizeH="0" baseline="0" noProof="0">
                <a:ln>
                  <a:noFill/>
                </a:ln>
                <a:solidFill>
                  <a:srgbClr val="000000"/>
                </a:solidFill>
                <a:effectLst/>
                <a:highlight>
                  <a:srgbClr val="FFFF00"/>
                </a:highlight>
                <a:uLnTx/>
                <a:uFillTx/>
                <a:latin typeface="Arial"/>
                <a:ea typeface="Jost"/>
                <a:sym typeface="Jost"/>
              </a:rPr>
              <a:t>Ư</a:t>
            </a:r>
            <a:r>
              <a:rPr kumimoji="0" lang="vi-VN" sz="2000" b="1" i="1" u="none" strike="noStrike" kern="0" cap="none" spc="0" normalizeH="0" baseline="0" noProof="0">
                <a:ln>
                  <a:noFill/>
                </a:ln>
                <a:solidFill>
                  <a:srgbClr val="000000"/>
                </a:solidFill>
                <a:effectLst/>
                <a:highlight>
                  <a:srgbClr val="FFFF00"/>
                </a:highlight>
                <a:uLnTx/>
                <a:uFillTx/>
                <a:latin typeface="Arial" panose="020B0604020202020204" pitchFamily="34" charset="0"/>
                <a:ea typeface="Jost"/>
                <a:sym typeface="Jost"/>
              </a:rPr>
              <a:t>u điểm: </a:t>
            </a:r>
            <a:r>
              <a:rPr kumimoji="0" lang="vi-VN" sz="2000" b="0" i="0" u="none" strike="noStrike" kern="0" cap="none" spc="0" normalizeH="0" baseline="0" noProof="0">
                <a:ln>
                  <a:noFill/>
                </a:ln>
                <a:solidFill>
                  <a:srgbClr val="000000"/>
                </a:solidFill>
                <a:effectLst/>
                <a:highlight>
                  <a:srgbClr val="FFFF00"/>
                </a:highlight>
                <a:uLnTx/>
                <a:uFillTx/>
                <a:latin typeface="Arial" panose="020B0604020202020204" pitchFamily="34" charset="0"/>
                <a:ea typeface="Jost"/>
                <a:sym typeface="Jost"/>
              </a:rPr>
              <a:t>không cần thiết bị phụ trợ</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Jost"/>
              <a:buChar char="●"/>
              <a:tabLst/>
              <a:defRPr/>
            </a:pPr>
            <a:r>
              <a:rPr kumimoji="0" lang="en-US" sz="2000" b="1" i="1" u="none" strike="noStrike" kern="0" cap="none" spc="0" normalizeH="0" baseline="0" noProof="0">
                <a:ln>
                  <a:noFill/>
                </a:ln>
                <a:solidFill>
                  <a:srgbClr val="000000"/>
                </a:solidFill>
                <a:effectLst/>
                <a:uLnTx/>
                <a:uFillTx/>
                <a:latin typeface="Arial"/>
                <a:ea typeface="Jost"/>
                <a:sym typeface="Jost"/>
              </a:rPr>
              <a:t>N</a:t>
            </a:r>
            <a:r>
              <a:rPr kumimoji="0" lang="vi-VN" sz="2000" b="1" i="1" u="none" strike="noStrike" kern="0" cap="none" spc="0" normalizeH="0" baseline="0" noProof="0">
                <a:ln>
                  <a:noFill/>
                </a:ln>
                <a:solidFill>
                  <a:srgbClr val="000000"/>
                </a:solidFill>
                <a:effectLst/>
                <a:uLnTx/>
                <a:uFillTx/>
                <a:latin typeface="Arial" panose="020B0604020202020204" pitchFamily="34" charset="0"/>
                <a:ea typeface="Jost"/>
                <a:sym typeface="Jost"/>
              </a:rPr>
              <a:t>hược điểm: </a:t>
            </a:r>
            <a:r>
              <a:rPr kumimoji="0" lang="vi-VN" sz="2000" b="0" i="0" u="none" strike="noStrike" kern="0" cap="none" spc="0" normalizeH="0" baseline="0" noProof="0">
                <a:ln>
                  <a:noFill/>
                </a:ln>
                <a:solidFill>
                  <a:srgbClr val="000000"/>
                </a:solidFill>
                <a:effectLst/>
                <a:uLnTx/>
                <a:uFillTx/>
                <a:latin typeface="Arial" panose="020B0604020202020204" pitchFamily="34" charset="0"/>
                <a:ea typeface="Jost"/>
                <a:sym typeface="Jost"/>
              </a:rPr>
              <a:t>thông số </a:t>
            </a:r>
            <a:r>
              <a:rPr kumimoji="0" lang="en-US" sz="2000" b="0" i="0" u="none" strike="noStrike" kern="0" cap="none" spc="0" normalizeH="0" baseline="0" noProof="0" err="1">
                <a:ln>
                  <a:noFill/>
                </a:ln>
                <a:solidFill>
                  <a:srgbClr val="000000"/>
                </a:solidFill>
                <a:effectLst/>
                <a:uLnTx/>
                <a:uFillTx/>
                <a:latin typeface="Arial"/>
                <a:ea typeface="Jost"/>
                <a:sym typeface="Jost"/>
              </a:rPr>
              <a:t>đo</a:t>
            </a:r>
            <a:r>
              <a:rPr kumimoji="0" lang="en-US" sz="2000" b="0" i="0" u="none" strike="noStrike" kern="0" cap="none" spc="0" normalizeH="0" baseline="0" noProof="0">
                <a:ln>
                  <a:noFill/>
                </a:ln>
                <a:solidFill>
                  <a:srgbClr val="000000"/>
                </a:solidFill>
                <a:effectLst/>
                <a:uLnTx/>
                <a:uFillTx/>
                <a:latin typeface="Arial"/>
                <a:ea typeface="Jost"/>
                <a:sym typeface="Jost"/>
              </a:rPr>
              <a:t> </a:t>
            </a:r>
            <a:r>
              <a:rPr kumimoji="0" lang="en-US" sz="2000" b="0" i="0" u="none" strike="noStrike" kern="0" cap="none" spc="0" normalizeH="0" baseline="0" noProof="0" err="1">
                <a:ln>
                  <a:noFill/>
                </a:ln>
                <a:solidFill>
                  <a:srgbClr val="000000"/>
                </a:solidFill>
                <a:effectLst/>
                <a:uLnTx/>
                <a:uFillTx/>
                <a:latin typeface="Arial"/>
                <a:ea typeface="Jost"/>
                <a:sym typeface="Jost"/>
              </a:rPr>
              <a:t>được</a:t>
            </a:r>
            <a:r>
              <a:rPr kumimoji="0" lang="vi-VN" sz="2000" b="0" i="0" u="none" strike="noStrike" kern="0" cap="none" spc="0" normalizeH="0" baseline="0" noProof="0">
                <a:ln>
                  <a:noFill/>
                </a:ln>
                <a:solidFill>
                  <a:srgbClr val="000000"/>
                </a:solidFill>
                <a:effectLst/>
                <a:uLnTx/>
                <a:uFillTx/>
                <a:latin typeface="Arial" panose="020B0604020202020204" pitchFamily="34" charset="0"/>
                <a:ea typeface="Jost"/>
                <a:sym typeface="Jost"/>
              </a:rPr>
              <a:t> không có độ chính xác cao</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Jost"/>
              <a:buChar char="●"/>
              <a:tabLst/>
              <a:defRPr/>
            </a:pPr>
            <a:endParaRPr kumimoji="0" lang="en-US" sz="2000" b="0" i="0" u="none" strike="noStrike" kern="0" cap="none" spc="0" normalizeH="0" baseline="0" noProof="0">
              <a:ln>
                <a:noFill/>
              </a:ln>
              <a:solidFill>
                <a:srgbClr val="000000"/>
              </a:solidFill>
              <a:effectLst/>
              <a:uLnTx/>
              <a:uFillTx/>
              <a:latin typeface="Arial"/>
              <a:ea typeface="Jost"/>
              <a:sym typeface="Jost"/>
            </a:endParaRPr>
          </a:p>
        </p:txBody>
      </p:sp>
      <p:grpSp>
        <p:nvGrpSpPr>
          <p:cNvPr id="5" name="Google Shape;1064;p39">
            <a:extLst>
              <a:ext uri="{FF2B5EF4-FFF2-40B4-BE49-F238E27FC236}">
                <a16:creationId xmlns:a16="http://schemas.microsoft.com/office/drawing/2014/main" id="{39CF8638-0706-9752-D5A3-F7CB006CFE16}"/>
              </a:ext>
            </a:extLst>
          </p:cNvPr>
          <p:cNvGrpSpPr/>
          <p:nvPr/>
        </p:nvGrpSpPr>
        <p:grpSpPr>
          <a:xfrm>
            <a:off x="3445503" y="2134505"/>
            <a:ext cx="7398293" cy="4287738"/>
            <a:chOff x="2672650" y="2459625"/>
            <a:chExt cx="7398293" cy="4287738"/>
          </a:xfrm>
        </p:grpSpPr>
        <p:grpSp>
          <p:nvGrpSpPr>
            <p:cNvPr id="6" name="Google Shape;1065;p39">
              <a:extLst>
                <a:ext uri="{FF2B5EF4-FFF2-40B4-BE49-F238E27FC236}">
                  <a16:creationId xmlns:a16="http://schemas.microsoft.com/office/drawing/2014/main" id="{B7F67C56-923E-A0AD-1F52-431CD06A5994}"/>
                </a:ext>
              </a:extLst>
            </p:cNvPr>
            <p:cNvGrpSpPr/>
            <p:nvPr/>
          </p:nvGrpSpPr>
          <p:grpSpPr>
            <a:xfrm>
              <a:off x="2672650" y="2459625"/>
              <a:ext cx="7398293" cy="4287738"/>
              <a:chOff x="-2979150" y="-1440600"/>
              <a:chExt cx="7398293" cy="4287738"/>
            </a:xfrm>
          </p:grpSpPr>
          <p:sp>
            <p:nvSpPr>
              <p:cNvPr id="32" name="Google Shape;1066;p39">
                <a:extLst>
                  <a:ext uri="{FF2B5EF4-FFF2-40B4-BE49-F238E27FC236}">
                    <a16:creationId xmlns:a16="http://schemas.microsoft.com/office/drawing/2014/main" id="{FCB9B32E-22C7-3FF6-F1ED-7291C6709247}"/>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067;p39">
                <a:extLst>
                  <a:ext uri="{FF2B5EF4-FFF2-40B4-BE49-F238E27FC236}">
                    <a16:creationId xmlns:a16="http://schemas.microsoft.com/office/drawing/2014/main" id="{1728CFAD-FADC-023C-C069-1DBFAC53FE73}"/>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 name="Google Shape;1068;p39">
              <a:extLst>
                <a:ext uri="{FF2B5EF4-FFF2-40B4-BE49-F238E27FC236}">
                  <a16:creationId xmlns:a16="http://schemas.microsoft.com/office/drawing/2014/main" id="{CFA991E0-BBB1-AE21-3DAB-55C9B954EC37}"/>
                </a:ext>
              </a:extLst>
            </p:cNvPr>
            <p:cNvGrpSpPr/>
            <p:nvPr/>
          </p:nvGrpSpPr>
          <p:grpSpPr>
            <a:xfrm rot="-7200044" flipH="1">
              <a:off x="7788515" y="3382574"/>
              <a:ext cx="146303" cy="261934"/>
              <a:chOff x="7419591" y="3612333"/>
              <a:chExt cx="146306" cy="261940"/>
            </a:xfrm>
          </p:grpSpPr>
          <p:sp>
            <p:nvSpPr>
              <p:cNvPr id="10" name="Google Shape;1069;p39">
                <a:extLst>
                  <a:ext uri="{FF2B5EF4-FFF2-40B4-BE49-F238E27FC236}">
                    <a16:creationId xmlns:a16="http://schemas.microsoft.com/office/drawing/2014/main" id="{CFAEA3FE-E325-13BD-7154-F7B40733D7AC}"/>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070;p39">
                <a:extLst>
                  <a:ext uri="{FF2B5EF4-FFF2-40B4-BE49-F238E27FC236}">
                    <a16:creationId xmlns:a16="http://schemas.microsoft.com/office/drawing/2014/main" id="{69D16C1C-C1C2-6C57-190A-7654AC77708B}"/>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71;p39">
                <a:extLst>
                  <a:ext uri="{FF2B5EF4-FFF2-40B4-BE49-F238E27FC236}">
                    <a16:creationId xmlns:a16="http://schemas.microsoft.com/office/drawing/2014/main" id="{5C6536C1-EC3A-923B-38F7-6B57746F0AC2}"/>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072;p39">
                <a:extLst>
                  <a:ext uri="{FF2B5EF4-FFF2-40B4-BE49-F238E27FC236}">
                    <a16:creationId xmlns:a16="http://schemas.microsoft.com/office/drawing/2014/main" id="{4A813262-D389-E741-91D8-AC2CE4B97DB3}"/>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073;p39">
                <a:extLst>
                  <a:ext uri="{FF2B5EF4-FFF2-40B4-BE49-F238E27FC236}">
                    <a16:creationId xmlns:a16="http://schemas.microsoft.com/office/drawing/2014/main" id="{F669E37E-913E-A902-31D4-4F796FDBF279}"/>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74;p39">
                <a:extLst>
                  <a:ext uri="{FF2B5EF4-FFF2-40B4-BE49-F238E27FC236}">
                    <a16:creationId xmlns:a16="http://schemas.microsoft.com/office/drawing/2014/main" id="{D84C1395-36E8-1AAA-7547-AC7223B36211}"/>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075;p39">
                <a:extLst>
                  <a:ext uri="{FF2B5EF4-FFF2-40B4-BE49-F238E27FC236}">
                    <a16:creationId xmlns:a16="http://schemas.microsoft.com/office/drawing/2014/main" id="{7FA31BC6-C9C8-9256-92DA-4ECB088C20BA}"/>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076;p39">
                <a:extLst>
                  <a:ext uri="{FF2B5EF4-FFF2-40B4-BE49-F238E27FC236}">
                    <a16:creationId xmlns:a16="http://schemas.microsoft.com/office/drawing/2014/main" id="{088B4233-D317-3D8C-422A-349F94AA7075}"/>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77;p39">
                <a:extLst>
                  <a:ext uri="{FF2B5EF4-FFF2-40B4-BE49-F238E27FC236}">
                    <a16:creationId xmlns:a16="http://schemas.microsoft.com/office/drawing/2014/main" id="{27D7EE64-674F-C2EA-07D4-BCEF99B37F1F}"/>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078;p39">
                <a:extLst>
                  <a:ext uri="{FF2B5EF4-FFF2-40B4-BE49-F238E27FC236}">
                    <a16:creationId xmlns:a16="http://schemas.microsoft.com/office/drawing/2014/main" id="{5D18A197-7B72-DA08-DE06-E8CDBF74868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079;p39">
                <a:extLst>
                  <a:ext uri="{FF2B5EF4-FFF2-40B4-BE49-F238E27FC236}">
                    <a16:creationId xmlns:a16="http://schemas.microsoft.com/office/drawing/2014/main" id="{943EEDF6-8B5F-AE0D-A763-862E2C5B3B5C}"/>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080;p39">
                <a:extLst>
                  <a:ext uri="{FF2B5EF4-FFF2-40B4-BE49-F238E27FC236}">
                    <a16:creationId xmlns:a16="http://schemas.microsoft.com/office/drawing/2014/main" id="{654315F1-E480-D062-0BA3-B4702059E1D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081;p39">
                <a:extLst>
                  <a:ext uri="{FF2B5EF4-FFF2-40B4-BE49-F238E27FC236}">
                    <a16:creationId xmlns:a16="http://schemas.microsoft.com/office/drawing/2014/main" id="{84D62FC2-5A89-E012-DE1B-74B5AA56BD11}"/>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082;p39">
                <a:extLst>
                  <a:ext uri="{FF2B5EF4-FFF2-40B4-BE49-F238E27FC236}">
                    <a16:creationId xmlns:a16="http://schemas.microsoft.com/office/drawing/2014/main" id="{E13347D3-7D31-6295-B286-B781EC7A4E5C}"/>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083;p39">
                <a:extLst>
                  <a:ext uri="{FF2B5EF4-FFF2-40B4-BE49-F238E27FC236}">
                    <a16:creationId xmlns:a16="http://schemas.microsoft.com/office/drawing/2014/main" id="{2E2FD158-FFF4-3FA6-3678-E1A93FB7C956}"/>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084;p39">
                <a:extLst>
                  <a:ext uri="{FF2B5EF4-FFF2-40B4-BE49-F238E27FC236}">
                    <a16:creationId xmlns:a16="http://schemas.microsoft.com/office/drawing/2014/main" id="{5BE5763A-DB63-A3F4-3A8B-CFF2E676F273}"/>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085;p39">
                <a:extLst>
                  <a:ext uri="{FF2B5EF4-FFF2-40B4-BE49-F238E27FC236}">
                    <a16:creationId xmlns:a16="http://schemas.microsoft.com/office/drawing/2014/main" id="{520D44F0-58DA-DF74-2337-570CB5456BE6}"/>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086;p39">
                <a:extLst>
                  <a:ext uri="{FF2B5EF4-FFF2-40B4-BE49-F238E27FC236}">
                    <a16:creationId xmlns:a16="http://schemas.microsoft.com/office/drawing/2014/main" id="{49215C37-2B3D-EAB3-BC63-C6156D1106F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087;p39">
                <a:extLst>
                  <a:ext uri="{FF2B5EF4-FFF2-40B4-BE49-F238E27FC236}">
                    <a16:creationId xmlns:a16="http://schemas.microsoft.com/office/drawing/2014/main" id="{1F7A1C77-4598-8599-C6CA-80AF1E12F087}"/>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088;p39">
                <a:extLst>
                  <a:ext uri="{FF2B5EF4-FFF2-40B4-BE49-F238E27FC236}">
                    <a16:creationId xmlns:a16="http://schemas.microsoft.com/office/drawing/2014/main" id="{5F76CBD8-C66C-9EFA-6092-B8B99D0FA836}"/>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089;p39">
                <a:extLst>
                  <a:ext uri="{FF2B5EF4-FFF2-40B4-BE49-F238E27FC236}">
                    <a16:creationId xmlns:a16="http://schemas.microsoft.com/office/drawing/2014/main" id="{DA84DB77-BD0B-8000-7894-66847A5AB285}"/>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090;p39">
                <a:extLst>
                  <a:ext uri="{FF2B5EF4-FFF2-40B4-BE49-F238E27FC236}">
                    <a16:creationId xmlns:a16="http://schemas.microsoft.com/office/drawing/2014/main" id="{B1D64A25-69EC-EB48-D789-4A9278FADB0D}"/>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image51.png" descr="A diagram of a test car&#10;&#10;AI-generated content may be incorrect.">
            <a:extLst>
              <a:ext uri="{FF2B5EF4-FFF2-40B4-BE49-F238E27FC236}">
                <a16:creationId xmlns:a16="http://schemas.microsoft.com/office/drawing/2014/main" id="{443FE410-932D-511E-3FC9-2242754A6694}"/>
              </a:ext>
            </a:extLst>
          </p:cNvPr>
          <p:cNvPicPr/>
          <p:nvPr/>
        </p:nvPicPr>
        <p:blipFill>
          <a:blip r:embed="rId3"/>
          <a:srcRect/>
          <a:stretch>
            <a:fillRect/>
          </a:stretch>
        </p:blipFill>
        <p:spPr>
          <a:xfrm>
            <a:off x="322304" y="3397153"/>
            <a:ext cx="8499391" cy="1827016"/>
          </a:xfrm>
          <a:prstGeom prst="rect">
            <a:avLst/>
          </a:prstGeom>
          <a:ln>
            <a:noFill/>
          </a:ln>
          <a:effectLst>
            <a:softEdge rad="112500"/>
          </a:effectLst>
        </p:spPr>
      </p:pic>
    </p:spTree>
    <p:extLst>
      <p:ext uri="{BB962C8B-B14F-4D97-AF65-F5344CB8AC3E}">
        <p14:creationId xmlns:p14="http://schemas.microsoft.com/office/powerpoint/2010/main" val="2387364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8DC97-4368-F41C-D765-DB34F740444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2A18A59-0FF9-5EE5-8676-897FFFFE509E}"/>
              </a:ext>
            </a:extLst>
          </p:cNvPr>
          <p:cNvSpPr>
            <a:spLocks noGrp="1"/>
          </p:cNvSpPr>
          <p:nvPr>
            <p:ph type="title"/>
          </p:nvPr>
        </p:nvSpPr>
        <p:spPr/>
        <p:txBody>
          <a:bodyPr/>
          <a:lstStyle/>
          <a:p>
            <a:r>
              <a:rPr lang="en-US" sz="2800">
                <a:latin typeface="+mn-lt"/>
              </a:rPr>
              <a:t>5. Q &amp; A</a:t>
            </a:r>
          </a:p>
        </p:txBody>
      </p:sp>
      <p:sp>
        <p:nvSpPr>
          <p:cNvPr id="7" name="TextBox 6">
            <a:extLst>
              <a:ext uri="{FF2B5EF4-FFF2-40B4-BE49-F238E27FC236}">
                <a16:creationId xmlns:a16="http://schemas.microsoft.com/office/drawing/2014/main" id="{F6366463-A611-A4FA-09D8-F8CDB438BF9F}"/>
              </a:ext>
            </a:extLst>
          </p:cNvPr>
          <p:cNvSpPr txBox="1"/>
          <p:nvPr/>
        </p:nvSpPr>
        <p:spPr>
          <a:xfrm>
            <a:off x="720000" y="1225737"/>
            <a:ext cx="7199452" cy="3477875"/>
          </a:xfrm>
          <a:prstGeom prst="rect">
            <a:avLst/>
          </a:prstGeom>
          <a:noFill/>
        </p:spPr>
        <p:txBody>
          <a:bodyPr wrap="square">
            <a:spAutoFit/>
          </a:bodyPr>
          <a:lstStyle/>
          <a:p>
            <a:pPr marL="512763" indent="-512763" algn="just">
              <a:buFont typeface="+mj-lt"/>
              <a:buAutoNum type="arabicPeriod" startAt="11"/>
            </a:pPr>
            <a:r>
              <a:rPr lang="en-US" sz="2000" err="1"/>
              <a:t>Nếu</a:t>
            </a:r>
            <a:r>
              <a:rPr lang="en-US" sz="2000"/>
              <a:t> m</a:t>
            </a:r>
            <a:r>
              <a:rPr lang="vi-VN" sz="2000"/>
              <a:t>ột thành phố đang có kế hoạch lắp đặt hệ thống quan trắc giao thông</a:t>
            </a:r>
            <a:r>
              <a:rPr lang="en-US" sz="2000"/>
              <a:t>,</a:t>
            </a:r>
            <a:r>
              <a:rPr lang="vi-VN" sz="2000"/>
              <a:t> </a:t>
            </a:r>
            <a:r>
              <a:rPr lang="en-US" sz="2000"/>
              <a:t>t</a:t>
            </a:r>
            <a:r>
              <a:rPr lang="vi-VN" sz="2000"/>
              <a:t>heo bạn, họ nên ưu tiên sử dụng công nghệ nào?</a:t>
            </a:r>
            <a:endParaRPr lang="en-US" sz="2000"/>
          </a:p>
          <a:p>
            <a:pPr marL="512763" indent="-512763" algn="just">
              <a:buFont typeface="+mj-lt"/>
              <a:buAutoNum type="arabicPeriod" startAt="11"/>
            </a:pPr>
            <a:r>
              <a:rPr lang="vi-VN" sz="2000"/>
              <a:t>Bạn có nghĩ rằng các phương tiện tự lái (self-driving cars) sẽ làm giảm ùn tắc giao thông không? Vì sao?</a:t>
            </a:r>
            <a:endParaRPr lang="en-US" sz="2000"/>
          </a:p>
          <a:p>
            <a:pPr marL="512763" indent="-512763" algn="just">
              <a:buFont typeface="+mj-lt"/>
              <a:buAutoNum type="arabicPeriod" startAt="11"/>
            </a:pPr>
            <a:r>
              <a:rPr lang="en-US" sz="2000"/>
              <a:t>Theo </a:t>
            </a:r>
            <a:r>
              <a:rPr lang="en-US" sz="2000" err="1"/>
              <a:t>bạn</a:t>
            </a:r>
            <a:r>
              <a:rPr lang="en-US" sz="2000"/>
              <a:t>, </a:t>
            </a:r>
            <a:r>
              <a:rPr lang="en-US" sz="2000" err="1"/>
              <a:t>dữ</a:t>
            </a:r>
            <a:r>
              <a:rPr lang="en-US" sz="2000"/>
              <a:t> </a:t>
            </a:r>
            <a:r>
              <a:rPr lang="en-US" sz="2000" err="1"/>
              <a:t>liệu</a:t>
            </a:r>
            <a:r>
              <a:rPr lang="en-US" sz="2000"/>
              <a:t> </a:t>
            </a:r>
            <a:r>
              <a:rPr lang="en-US" sz="2000" err="1"/>
              <a:t>giao</a:t>
            </a:r>
            <a:r>
              <a:rPr lang="en-US" sz="2000"/>
              <a:t> </a:t>
            </a:r>
            <a:r>
              <a:rPr lang="en-US" sz="2000" err="1"/>
              <a:t>thông</a:t>
            </a:r>
            <a:r>
              <a:rPr lang="en-US" sz="2000"/>
              <a:t> </a:t>
            </a:r>
            <a:r>
              <a:rPr lang="en-US" sz="2000" err="1"/>
              <a:t>có</a:t>
            </a:r>
            <a:r>
              <a:rPr lang="en-US" sz="2000"/>
              <a:t> </a:t>
            </a:r>
            <a:r>
              <a:rPr lang="en-US" sz="2000" err="1"/>
              <a:t>cần</a:t>
            </a:r>
            <a:r>
              <a:rPr lang="en-US" sz="2000"/>
              <a:t> </a:t>
            </a:r>
            <a:r>
              <a:rPr lang="en-US" sz="2000" err="1"/>
              <a:t>phải</a:t>
            </a:r>
            <a:r>
              <a:rPr lang="en-US" sz="2000"/>
              <a:t> </a:t>
            </a:r>
            <a:r>
              <a:rPr lang="en-US" sz="2000" err="1"/>
              <a:t>bảo</a:t>
            </a:r>
            <a:r>
              <a:rPr lang="en-US" sz="2000"/>
              <a:t> </a:t>
            </a:r>
            <a:r>
              <a:rPr lang="en-US" sz="2000" err="1"/>
              <a:t>mật</a:t>
            </a:r>
            <a:r>
              <a:rPr lang="en-US" sz="2000"/>
              <a:t> </a:t>
            </a:r>
            <a:r>
              <a:rPr lang="en-US" sz="2000" err="1"/>
              <a:t>không</a:t>
            </a:r>
            <a:r>
              <a:rPr lang="en-US" sz="2000"/>
              <a:t>? </a:t>
            </a:r>
            <a:r>
              <a:rPr lang="en-US" sz="2000" err="1"/>
              <a:t>Vì</a:t>
            </a:r>
            <a:r>
              <a:rPr lang="en-US" sz="2000"/>
              <a:t> </a:t>
            </a:r>
            <a:r>
              <a:rPr lang="en-US" sz="2000" err="1"/>
              <a:t>sao</a:t>
            </a:r>
            <a:r>
              <a:rPr lang="en-US" sz="2000"/>
              <a:t>?</a:t>
            </a:r>
          </a:p>
          <a:p>
            <a:pPr marL="512763" indent="-512763" algn="just">
              <a:buFont typeface="+mj-lt"/>
              <a:buAutoNum type="arabicPeriod" startAt="11"/>
            </a:pPr>
            <a:r>
              <a:rPr lang="vi-VN" sz="2000"/>
              <a:t>Nếu một tuyến đường có mật độ cao nhưng tốc độ trung bình thấp, hiện tượng gì có thể xảy ra?</a:t>
            </a:r>
            <a:endParaRPr lang="en-US" sz="2000"/>
          </a:p>
          <a:p>
            <a:pPr marL="512763" indent="-512763" algn="just">
              <a:buFont typeface="+mj-lt"/>
              <a:buAutoNum type="arabicPeriod" startAt="11"/>
            </a:pPr>
            <a:r>
              <a:rPr lang="vi-VN" sz="2000"/>
              <a:t>Làm thế nào để giảm thiểu tác động tiêu cực của phương tiện cá nhân đến giao thông đô thị?</a:t>
            </a:r>
          </a:p>
        </p:txBody>
      </p:sp>
    </p:spTree>
    <p:extLst>
      <p:ext uri="{BB962C8B-B14F-4D97-AF65-F5344CB8AC3E}">
        <p14:creationId xmlns:p14="http://schemas.microsoft.com/office/powerpoint/2010/main" val="307348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39"/>
          <p:cNvSpPr txBox="1">
            <a:spLocks noGrp="1"/>
          </p:cNvSpPr>
          <p:nvPr>
            <p:ph type="title"/>
          </p:nvPr>
        </p:nvSpPr>
        <p:spPr>
          <a:xfrm>
            <a:off x="760301" y="1910047"/>
            <a:ext cx="7623397" cy="114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800">
                <a:solidFill>
                  <a:schemeClr val="accent4">
                    <a:lumMod val="75000"/>
                  </a:schemeClr>
                </a:solidFill>
                <a:latin typeface="+mn-lt"/>
              </a:rPr>
              <a:t>Cảm ơn Thầy </a:t>
            </a:r>
            <a:br>
              <a:rPr lang="vi-VN" sz="4800">
                <a:solidFill>
                  <a:schemeClr val="accent4">
                    <a:lumMod val="75000"/>
                  </a:schemeClr>
                </a:solidFill>
                <a:latin typeface="+mn-lt"/>
              </a:rPr>
            </a:br>
            <a:r>
              <a:rPr lang="vi-VN" sz="4800">
                <a:solidFill>
                  <a:schemeClr val="accent4">
                    <a:lumMod val="75000"/>
                  </a:schemeClr>
                </a:solidFill>
                <a:latin typeface="+mn-lt"/>
              </a:rPr>
              <a:t>và các bạn đã </a:t>
            </a:r>
            <a:br>
              <a:rPr lang="vi-VN" sz="4800">
                <a:solidFill>
                  <a:schemeClr val="accent4">
                    <a:lumMod val="75000"/>
                  </a:schemeClr>
                </a:solidFill>
                <a:latin typeface="+mn-lt"/>
              </a:rPr>
            </a:br>
            <a:r>
              <a:rPr lang="vi-VN" sz="4800">
                <a:solidFill>
                  <a:schemeClr val="accent4">
                    <a:lumMod val="75000"/>
                  </a:schemeClr>
                </a:solidFill>
                <a:latin typeface="+mn-lt"/>
              </a:rPr>
              <a:t>quan tâm theo dõi!</a:t>
            </a:r>
          </a:p>
        </p:txBody>
      </p:sp>
      <p:grpSp>
        <p:nvGrpSpPr>
          <p:cNvPr id="1037" name="Google Shape;1037;p39"/>
          <p:cNvGrpSpPr/>
          <p:nvPr/>
        </p:nvGrpSpPr>
        <p:grpSpPr>
          <a:xfrm>
            <a:off x="-2056425" y="-1440600"/>
            <a:ext cx="7398293" cy="4287738"/>
            <a:chOff x="-2056425" y="-1440600"/>
            <a:chExt cx="7398293" cy="4287738"/>
          </a:xfrm>
        </p:grpSpPr>
        <p:grpSp>
          <p:nvGrpSpPr>
            <p:cNvPr id="1038" name="Google Shape;1038;p39"/>
            <p:cNvGrpSpPr/>
            <p:nvPr/>
          </p:nvGrpSpPr>
          <p:grpSpPr>
            <a:xfrm>
              <a:off x="-2056425" y="-1440600"/>
              <a:ext cx="7398293" cy="4287738"/>
              <a:chOff x="-2979150" y="-1440600"/>
              <a:chExt cx="7398293" cy="4287738"/>
            </a:xfrm>
          </p:grpSpPr>
          <p:sp>
            <p:nvSpPr>
              <p:cNvPr id="1039" name="Google Shape;1039;p39"/>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9"/>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1" name="Google Shape;1041;p39"/>
            <p:cNvGrpSpPr/>
            <p:nvPr/>
          </p:nvGrpSpPr>
          <p:grpSpPr>
            <a:xfrm rot="-8100000">
              <a:off x="1569573" y="865880"/>
              <a:ext cx="146304" cy="261937"/>
              <a:chOff x="7419591" y="3612333"/>
              <a:chExt cx="146306" cy="261940"/>
            </a:xfrm>
          </p:grpSpPr>
          <p:sp>
            <p:nvSpPr>
              <p:cNvPr id="1042" name="Google Shape;1042;p39"/>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9"/>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9"/>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39"/>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9"/>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9"/>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9"/>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9"/>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9"/>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9"/>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9"/>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9"/>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9"/>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9"/>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9"/>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9"/>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9"/>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9"/>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9"/>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9"/>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9"/>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39"/>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64" name="Google Shape;1064;p39"/>
          <p:cNvGrpSpPr/>
          <p:nvPr/>
        </p:nvGrpSpPr>
        <p:grpSpPr>
          <a:xfrm>
            <a:off x="2672650" y="2774585"/>
            <a:ext cx="7398293" cy="4287738"/>
            <a:chOff x="2672650" y="2459625"/>
            <a:chExt cx="7398293" cy="4287738"/>
          </a:xfrm>
        </p:grpSpPr>
        <p:grpSp>
          <p:nvGrpSpPr>
            <p:cNvPr id="1065" name="Google Shape;1065;p39"/>
            <p:cNvGrpSpPr/>
            <p:nvPr/>
          </p:nvGrpSpPr>
          <p:grpSpPr>
            <a:xfrm>
              <a:off x="2672650" y="2459625"/>
              <a:ext cx="7398293" cy="4287738"/>
              <a:chOff x="-2979150" y="-1440600"/>
              <a:chExt cx="7398293" cy="4287738"/>
            </a:xfrm>
          </p:grpSpPr>
          <p:sp>
            <p:nvSpPr>
              <p:cNvPr id="1066" name="Google Shape;1066;p39"/>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9"/>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8" name="Google Shape;1068;p39"/>
            <p:cNvGrpSpPr/>
            <p:nvPr/>
          </p:nvGrpSpPr>
          <p:grpSpPr>
            <a:xfrm rot="-7200044" flipH="1">
              <a:off x="7788515" y="3382574"/>
              <a:ext cx="146303" cy="261934"/>
              <a:chOff x="7419591" y="3612333"/>
              <a:chExt cx="146306" cy="261940"/>
            </a:xfrm>
          </p:grpSpPr>
          <p:sp>
            <p:nvSpPr>
              <p:cNvPr id="1069" name="Google Shape;1069;p39"/>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9"/>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9"/>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39"/>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39"/>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9"/>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9"/>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9"/>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39"/>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39"/>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9"/>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39"/>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39"/>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39"/>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39"/>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39"/>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39"/>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39"/>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39"/>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39"/>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9"/>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39"/>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 name="Google Shape;1034;p39">
            <a:extLst>
              <a:ext uri="{FF2B5EF4-FFF2-40B4-BE49-F238E27FC236}">
                <a16:creationId xmlns:a16="http://schemas.microsoft.com/office/drawing/2014/main" id="{C7ED7525-1742-779F-534A-F3E6CE27BFEC}"/>
              </a:ext>
            </a:extLst>
          </p:cNvPr>
          <p:cNvGrpSpPr/>
          <p:nvPr/>
        </p:nvGrpSpPr>
        <p:grpSpPr>
          <a:xfrm>
            <a:off x="578495" y="1985822"/>
            <a:ext cx="567900" cy="993250"/>
            <a:chOff x="4288050" y="738650"/>
            <a:chExt cx="567900" cy="993250"/>
          </a:xfrm>
        </p:grpSpPr>
        <p:sp>
          <p:nvSpPr>
            <p:cNvPr id="3" name="Google Shape;1035;p39">
              <a:extLst>
                <a:ext uri="{FF2B5EF4-FFF2-40B4-BE49-F238E27FC236}">
                  <a16:creationId xmlns:a16="http://schemas.microsoft.com/office/drawing/2014/main" id="{3A9333F3-0338-4D30-7A29-2D1A5A71B590}"/>
                </a:ext>
              </a:extLst>
            </p:cNvPr>
            <p:cNvSpPr/>
            <p:nvPr/>
          </p:nvSpPr>
          <p:spPr>
            <a:xfrm rot="10800000" flipH="1">
              <a:off x="4288050" y="1164000"/>
              <a:ext cx="567900" cy="567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1036;p39">
              <a:extLst>
                <a:ext uri="{FF2B5EF4-FFF2-40B4-BE49-F238E27FC236}">
                  <a16:creationId xmlns:a16="http://schemas.microsoft.com/office/drawing/2014/main" id="{92AC6665-FBD8-3936-E43B-3CD2CB7492C3}"/>
                </a:ext>
              </a:extLst>
            </p:cNvPr>
            <p:cNvSpPr/>
            <p:nvPr/>
          </p:nvSpPr>
          <p:spPr>
            <a:xfrm>
              <a:off x="4307825" y="738650"/>
              <a:ext cx="528353" cy="773907"/>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1">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1034;p39">
            <a:extLst>
              <a:ext uri="{FF2B5EF4-FFF2-40B4-BE49-F238E27FC236}">
                <a16:creationId xmlns:a16="http://schemas.microsoft.com/office/drawing/2014/main" id="{3ED723FF-2F38-8D93-1300-09A04358C7F8}"/>
              </a:ext>
            </a:extLst>
          </p:cNvPr>
          <p:cNvGrpSpPr/>
          <p:nvPr/>
        </p:nvGrpSpPr>
        <p:grpSpPr>
          <a:xfrm>
            <a:off x="7861701" y="1106244"/>
            <a:ext cx="567900" cy="993250"/>
            <a:chOff x="4288050" y="738650"/>
            <a:chExt cx="567900" cy="993250"/>
          </a:xfrm>
        </p:grpSpPr>
        <p:sp>
          <p:nvSpPr>
            <p:cNvPr id="6" name="Google Shape;1035;p39">
              <a:extLst>
                <a:ext uri="{FF2B5EF4-FFF2-40B4-BE49-F238E27FC236}">
                  <a16:creationId xmlns:a16="http://schemas.microsoft.com/office/drawing/2014/main" id="{2B67CE5A-1855-D44F-500A-4EA13437DD84}"/>
                </a:ext>
              </a:extLst>
            </p:cNvPr>
            <p:cNvSpPr/>
            <p:nvPr/>
          </p:nvSpPr>
          <p:spPr>
            <a:xfrm rot="10800000" flipH="1">
              <a:off x="4288050" y="1164000"/>
              <a:ext cx="567900" cy="567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036;p39">
              <a:extLst>
                <a:ext uri="{FF2B5EF4-FFF2-40B4-BE49-F238E27FC236}">
                  <a16:creationId xmlns:a16="http://schemas.microsoft.com/office/drawing/2014/main" id="{8CDBF658-1BB1-EEB7-54CE-D78F698C0AA9}"/>
                </a:ext>
              </a:extLst>
            </p:cNvPr>
            <p:cNvSpPr/>
            <p:nvPr/>
          </p:nvSpPr>
          <p:spPr>
            <a:xfrm>
              <a:off x="4307825" y="738650"/>
              <a:ext cx="528353" cy="773907"/>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5">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 name="Google Shape;1034;p39">
            <a:extLst>
              <a:ext uri="{FF2B5EF4-FFF2-40B4-BE49-F238E27FC236}">
                <a16:creationId xmlns:a16="http://schemas.microsoft.com/office/drawing/2014/main" id="{FE5E3605-E3D8-360E-6BE1-1820DB78189C}"/>
              </a:ext>
            </a:extLst>
          </p:cNvPr>
          <p:cNvGrpSpPr/>
          <p:nvPr/>
        </p:nvGrpSpPr>
        <p:grpSpPr>
          <a:xfrm>
            <a:off x="2388700" y="3929852"/>
            <a:ext cx="567900" cy="993250"/>
            <a:chOff x="4288050" y="738650"/>
            <a:chExt cx="567900" cy="993250"/>
          </a:xfrm>
        </p:grpSpPr>
        <p:sp>
          <p:nvSpPr>
            <p:cNvPr id="11" name="Google Shape;1035;p39">
              <a:extLst>
                <a:ext uri="{FF2B5EF4-FFF2-40B4-BE49-F238E27FC236}">
                  <a16:creationId xmlns:a16="http://schemas.microsoft.com/office/drawing/2014/main" id="{6ADDB1ED-3AD9-BDC5-3E47-251E07948EBB}"/>
                </a:ext>
              </a:extLst>
            </p:cNvPr>
            <p:cNvSpPr/>
            <p:nvPr/>
          </p:nvSpPr>
          <p:spPr>
            <a:xfrm rot="10800000" flipH="1">
              <a:off x="4288050" y="1164000"/>
              <a:ext cx="567900" cy="567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36;p39">
              <a:extLst>
                <a:ext uri="{FF2B5EF4-FFF2-40B4-BE49-F238E27FC236}">
                  <a16:creationId xmlns:a16="http://schemas.microsoft.com/office/drawing/2014/main" id="{6B4FC4D6-AA57-BFCC-CF3B-8F5B66083FA2}"/>
                </a:ext>
              </a:extLst>
            </p:cNvPr>
            <p:cNvSpPr/>
            <p:nvPr/>
          </p:nvSpPr>
          <p:spPr>
            <a:xfrm>
              <a:off x="4307825" y="738650"/>
              <a:ext cx="528353" cy="773907"/>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3">
                <a:lumMod val="7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 name="Google Shape;1034;p39">
            <a:extLst>
              <a:ext uri="{FF2B5EF4-FFF2-40B4-BE49-F238E27FC236}">
                <a16:creationId xmlns:a16="http://schemas.microsoft.com/office/drawing/2014/main" id="{ADA252B7-A979-2AE4-BD4A-D12CBE1E35C8}"/>
              </a:ext>
            </a:extLst>
          </p:cNvPr>
          <p:cNvGrpSpPr/>
          <p:nvPr/>
        </p:nvGrpSpPr>
        <p:grpSpPr>
          <a:xfrm>
            <a:off x="5727351" y="3929852"/>
            <a:ext cx="567900" cy="993250"/>
            <a:chOff x="4288050" y="738650"/>
            <a:chExt cx="567900" cy="993250"/>
          </a:xfrm>
        </p:grpSpPr>
        <p:sp>
          <p:nvSpPr>
            <p:cNvPr id="14" name="Google Shape;1035;p39">
              <a:extLst>
                <a:ext uri="{FF2B5EF4-FFF2-40B4-BE49-F238E27FC236}">
                  <a16:creationId xmlns:a16="http://schemas.microsoft.com/office/drawing/2014/main" id="{41C655F5-B449-0D71-64B7-3E64EB9D8D59}"/>
                </a:ext>
              </a:extLst>
            </p:cNvPr>
            <p:cNvSpPr/>
            <p:nvPr/>
          </p:nvSpPr>
          <p:spPr>
            <a:xfrm rot="10800000" flipH="1">
              <a:off x="4288050" y="1164000"/>
              <a:ext cx="567900" cy="567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36;p39">
              <a:extLst>
                <a:ext uri="{FF2B5EF4-FFF2-40B4-BE49-F238E27FC236}">
                  <a16:creationId xmlns:a16="http://schemas.microsoft.com/office/drawing/2014/main" id="{6EFD5394-BE15-8738-31E4-E64A46F0D49A}"/>
                </a:ext>
              </a:extLst>
            </p:cNvPr>
            <p:cNvSpPr/>
            <p:nvPr/>
          </p:nvSpPr>
          <p:spPr>
            <a:xfrm>
              <a:off x="4307825" y="738650"/>
              <a:ext cx="528353" cy="773907"/>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 name="Google Shape;1034;p39">
            <a:extLst>
              <a:ext uri="{FF2B5EF4-FFF2-40B4-BE49-F238E27FC236}">
                <a16:creationId xmlns:a16="http://schemas.microsoft.com/office/drawing/2014/main" id="{CD0765A9-FA49-B99C-6F13-D1A9474C24E3}"/>
              </a:ext>
            </a:extLst>
          </p:cNvPr>
          <p:cNvGrpSpPr/>
          <p:nvPr/>
        </p:nvGrpSpPr>
        <p:grpSpPr>
          <a:xfrm>
            <a:off x="4288049" y="257137"/>
            <a:ext cx="567900" cy="993250"/>
            <a:chOff x="4288050" y="738650"/>
            <a:chExt cx="567900" cy="993250"/>
          </a:xfrm>
        </p:grpSpPr>
        <p:sp>
          <p:nvSpPr>
            <p:cNvPr id="17" name="Google Shape;1035;p39">
              <a:extLst>
                <a:ext uri="{FF2B5EF4-FFF2-40B4-BE49-F238E27FC236}">
                  <a16:creationId xmlns:a16="http://schemas.microsoft.com/office/drawing/2014/main" id="{DE8B1F20-1FD1-5969-E978-0FA895C9A6A1}"/>
                </a:ext>
              </a:extLst>
            </p:cNvPr>
            <p:cNvSpPr/>
            <p:nvPr/>
          </p:nvSpPr>
          <p:spPr>
            <a:xfrm rot="10800000" flipH="1">
              <a:off x="4288050" y="1164000"/>
              <a:ext cx="567900" cy="5679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36;p39">
              <a:extLst>
                <a:ext uri="{FF2B5EF4-FFF2-40B4-BE49-F238E27FC236}">
                  <a16:creationId xmlns:a16="http://schemas.microsoft.com/office/drawing/2014/main" id="{B58FA3DC-3F10-6E15-DDDC-BBB18A1A26BF}"/>
                </a:ext>
              </a:extLst>
            </p:cNvPr>
            <p:cNvSpPr/>
            <p:nvPr/>
          </p:nvSpPr>
          <p:spPr>
            <a:xfrm>
              <a:off x="4307825" y="738650"/>
              <a:ext cx="528353" cy="773907"/>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2">
          <a:extLst>
            <a:ext uri="{FF2B5EF4-FFF2-40B4-BE49-F238E27FC236}">
              <a16:creationId xmlns:a16="http://schemas.microsoft.com/office/drawing/2014/main" id="{37E82969-E08C-DD09-538C-EA4C767CE45C}"/>
            </a:ext>
          </a:extLst>
        </p:cNvPr>
        <p:cNvGrpSpPr/>
        <p:nvPr/>
      </p:nvGrpSpPr>
      <p:grpSpPr>
        <a:xfrm>
          <a:off x="0" y="0"/>
          <a:ext cx="0" cy="0"/>
          <a:chOff x="0" y="0"/>
          <a:chExt cx="0" cy="0"/>
        </a:xfrm>
      </p:grpSpPr>
      <p:grpSp>
        <p:nvGrpSpPr>
          <p:cNvPr id="34" name="Google Shape;1064;p39">
            <a:extLst>
              <a:ext uri="{FF2B5EF4-FFF2-40B4-BE49-F238E27FC236}">
                <a16:creationId xmlns:a16="http://schemas.microsoft.com/office/drawing/2014/main" id="{65FA4852-65BF-057E-35CD-1424E517CC25}"/>
              </a:ext>
            </a:extLst>
          </p:cNvPr>
          <p:cNvGrpSpPr/>
          <p:nvPr/>
        </p:nvGrpSpPr>
        <p:grpSpPr>
          <a:xfrm rot="7873424">
            <a:off x="-3472714" y="-420927"/>
            <a:ext cx="7398293" cy="4287738"/>
            <a:chOff x="2672650" y="2459625"/>
            <a:chExt cx="7398293" cy="4287738"/>
          </a:xfrm>
        </p:grpSpPr>
        <p:grpSp>
          <p:nvGrpSpPr>
            <p:cNvPr id="35" name="Google Shape;1065;p39">
              <a:extLst>
                <a:ext uri="{FF2B5EF4-FFF2-40B4-BE49-F238E27FC236}">
                  <a16:creationId xmlns:a16="http://schemas.microsoft.com/office/drawing/2014/main" id="{29A53E50-0740-3741-4D71-20903BA94527}"/>
                </a:ext>
              </a:extLst>
            </p:cNvPr>
            <p:cNvGrpSpPr/>
            <p:nvPr/>
          </p:nvGrpSpPr>
          <p:grpSpPr>
            <a:xfrm>
              <a:off x="2672650" y="2459625"/>
              <a:ext cx="7398293" cy="4287738"/>
              <a:chOff x="-2979150" y="-1440600"/>
              <a:chExt cx="7398293" cy="4287738"/>
            </a:xfrm>
          </p:grpSpPr>
          <p:sp>
            <p:nvSpPr>
              <p:cNvPr id="59" name="Google Shape;1066;p39">
                <a:extLst>
                  <a:ext uri="{FF2B5EF4-FFF2-40B4-BE49-F238E27FC236}">
                    <a16:creationId xmlns:a16="http://schemas.microsoft.com/office/drawing/2014/main" id="{9BDC0D72-9515-3644-21E0-B68CDB121E01}"/>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067;p39">
                <a:extLst>
                  <a:ext uri="{FF2B5EF4-FFF2-40B4-BE49-F238E27FC236}">
                    <a16:creationId xmlns:a16="http://schemas.microsoft.com/office/drawing/2014/main" id="{9A911F69-7146-3425-73B0-FFC7E0ADA868}"/>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oogle Shape;1068;p39">
              <a:extLst>
                <a:ext uri="{FF2B5EF4-FFF2-40B4-BE49-F238E27FC236}">
                  <a16:creationId xmlns:a16="http://schemas.microsoft.com/office/drawing/2014/main" id="{5378CCFE-B5A3-822D-D93B-E61BDBE5347F}"/>
                </a:ext>
              </a:extLst>
            </p:cNvPr>
            <p:cNvGrpSpPr/>
            <p:nvPr/>
          </p:nvGrpSpPr>
          <p:grpSpPr>
            <a:xfrm rot="-7200044" flipH="1">
              <a:off x="7788515" y="3382574"/>
              <a:ext cx="146303" cy="261934"/>
              <a:chOff x="7419591" y="3612333"/>
              <a:chExt cx="146306" cy="261940"/>
            </a:xfrm>
          </p:grpSpPr>
          <p:sp>
            <p:nvSpPr>
              <p:cNvPr id="37" name="Google Shape;1069;p39">
                <a:extLst>
                  <a:ext uri="{FF2B5EF4-FFF2-40B4-BE49-F238E27FC236}">
                    <a16:creationId xmlns:a16="http://schemas.microsoft.com/office/drawing/2014/main" id="{F3649812-D27B-46E6-8D50-BE0AF1C9D939}"/>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070;p39">
                <a:extLst>
                  <a:ext uri="{FF2B5EF4-FFF2-40B4-BE49-F238E27FC236}">
                    <a16:creationId xmlns:a16="http://schemas.microsoft.com/office/drawing/2014/main" id="{13CDD5D9-088D-2168-E0D0-B84A806E7A48}"/>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071;p39">
                <a:extLst>
                  <a:ext uri="{FF2B5EF4-FFF2-40B4-BE49-F238E27FC236}">
                    <a16:creationId xmlns:a16="http://schemas.microsoft.com/office/drawing/2014/main" id="{F6575251-0DAF-F01E-5456-57A0DB4B0AF9}"/>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072;p39">
                <a:extLst>
                  <a:ext uri="{FF2B5EF4-FFF2-40B4-BE49-F238E27FC236}">
                    <a16:creationId xmlns:a16="http://schemas.microsoft.com/office/drawing/2014/main" id="{0F88C53A-C593-94A7-0BB2-93BF67534BC7}"/>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073;p39">
                <a:extLst>
                  <a:ext uri="{FF2B5EF4-FFF2-40B4-BE49-F238E27FC236}">
                    <a16:creationId xmlns:a16="http://schemas.microsoft.com/office/drawing/2014/main" id="{EADC36FA-1954-56A3-CE24-B47A4FBAEDBE}"/>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074;p39">
                <a:extLst>
                  <a:ext uri="{FF2B5EF4-FFF2-40B4-BE49-F238E27FC236}">
                    <a16:creationId xmlns:a16="http://schemas.microsoft.com/office/drawing/2014/main" id="{BF5098FF-F1FC-D298-E85F-7DF501753033}"/>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075;p39">
                <a:extLst>
                  <a:ext uri="{FF2B5EF4-FFF2-40B4-BE49-F238E27FC236}">
                    <a16:creationId xmlns:a16="http://schemas.microsoft.com/office/drawing/2014/main" id="{2962000E-FEBB-9C80-79C8-FAE37286653D}"/>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076;p39">
                <a:extLst>
                  <a:ext uri="{FF2B5EF4-FFF2-40B4-BE49-F238E27FC236}">
                    <a16:creationId xmlns:a16="http://schemas.microsoft.com/office/drawing/2014/main" id="{BB1DBB93-B7ED-CFA7-5124-DCA1A940B703}"/>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077;p39">
                <a:extLst>
                  <a:ext uri="{FF2B5EF4-FFF2-40B4-BE49-F238E27FC236}">
                    <a16:creationId xmlns:a16="http://schemas.microsoft.com/office/drawing/2014/main" id="{9B36F5AF-C4F4-3FDD-A17D-DAF3FF49140F}"/>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078;p39">
                <a:extLst>
                  <a:ext uri="{FF2B5EF4-FFF2-40B4-BE49-F238E27FC236}">
                    <a16:creationId xmlns:a16="http://schemas.microsoft.com/office/drawing/2014/main" id="{ADD011A1-C009-3F3C-6A36-D61FBD2849D7}"/>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079;p39">
                <a:extLst>
                  <a:ext uri="{FF2B5EF4-FFF2-40B4-BE49-F238E27FC236}">
                    <a16:creationId xmlns:a16="http://schemas.microsoft.com/office/drawing/2014/main" id="{8ED96706-829B-A171-0375-CB2309C039E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080;p39">
                <a:extLst>
                  <a:ext uri="{FF2B5EF4-FFF2-40B4-BE49-F238E27FC236}">
                    <a16:creationId xmlns:a16="http://schemas.microsoft.com/office/drawing/2014/main" id="{1DEA3778-E3C4-C65C-4343-3D5FF8F14C2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081;p39">
                <a:extLst>
                  <a:ext uri="{FF2B5EF4-FFF2-40B4-BE49-F238E27FC236}">
                    <a16:creationId xmlns:a16="http://schemas.microsoft.com/office/drawing/2014/main" id="{4643F95A-891B-F14D-3ECB-EFA212A85147}"/>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082;p39">
                <a:extLst>
                  <a:ext uri="{FF2B5EF4-FFF2-40B4-BE49-F238E27FC236}">
                    <a16:creationId xmlns:a16="http://schemas.microsoft.com/office/drawing/2014/main" id="{7742E3FB-4A54-A343-BBC0-555623119EC3}"/>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083;p39">
                <a:extLst>
                  <a:ext uri="{FF2B5EF4-FFF2-40B4-BE49-F238E27FC236}">
                    <a16:creationId xmlns:a16="http://schemas.microsoft.com/office/drawing/2014/main" id="{59459FDB-5E03-24E8-40C4-6158DA0001B9}"/>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084;p39">
                <a:extLst>
                  <a:ext uri="{FF2B5EF4-FFF2-40B4-BE49-F238E27FC236}">
                    <a16:creationId xmlns:a16="http://schemas.microsoft.com/office/drawing/2014/main" id="{6CA3E1FC-4A21-DB2D-B7BB-9E6C63A00A6A}"/>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085;p39">
                <a:extLst>
                  <a:ext uri="{FF2B5EF4-FFF2-40B4-BE49-F238E27FC236}">
                    <a16:creationId xmlns:a16="http://schemas.microsoft.com/office/drawing/2014/main" id="{F9C9D232-E280-BF68-D637-BB18977A156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086;p39">
                <a:extLst>
                  <a:ext uri="{FF2B5EF4-FFF2-40B4-BE49-F238E27FC236}">
                    <a16:creationId xmlns:a16="http://schemas.microsoft.com/office/drawing/2014/main" id="{B717008D-53DC-3912-7796-BFE1B5053009}"/>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087;p39">
                <a:extLst>
                  <a:ext uri="{FF2B5EF4-FFF2-40B4-BE49-F238E27FC236}">
                    <a16:creationId xmlns:a16="http://schemas.microsoft.com/office/drawing/2014/main" id="{37FD991B-3F26-B1C7-92CB-A337F02ABE36}"/>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088;p39">
                <a:extLst>
                  <a:ext uri="{FF2B5EF4-FFF2-40B4-BE49-F238E27FC236}">
                    <a16:creationId xmlns:a16="http://schemas.microsoft.com/office/drawing/2014/main" id="{AC0B862B-C8D5-1A7A-FFE0-450E8E53E94E}"/>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089;p39">
                <a:extLst>
                  <a:ext uri="{FF2B5EF4-FFF2-40B4-BE49-F238E27FC236}">
                    <a16:creationId xmlns:a16="http://schemas.microsoft.com/office/drawing/2014/main" id="{FDFD3409-D7E0-882A-67B5-846CDB95EE93}"/>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090;p39">
                <a:extLst>
                  <a:ext uri="{FF2B5EF4-FFF2-40B4-BE49-F238E27FC236}">
                    <a16:creationId xmlns:a16="http://schemas.microsoft.com/office/drawing/2014/main" id="{1F063437-798F-E768-3831-98B5B92E4D46}"/>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93" name="Google Shape;2493;p60">
            <a:extLst>
              <a:ext uri="{FF2B5EF4-FFF2-40B4-BE49-F238E27FC236}">
                <a16:creationId xmlns:a16="http://schemas.microsoft.com/office/drawing/2014/main" id="{2BCBC96D-5CFB-70F7-8CD3-5B627EAEC721}"/>
              </a:ext>
            </a:extLst>
          </p:cNvPr>
          <p:cNvSpPr/>
          <p:nvPr/>
        </p:nvSpPr>
        <p:spPr>
          <a:xfrm rot="10800000" flipH="1">
            <a:off x="5739300" y="-1910699"/>
            <a:ext cx="2810700" cy="2810700"/>
          </a:xfrm>
          <a:prstGeom prst="chord">
            <a:avLst>
              <a:gd name="adj1" fmla="val 10787429"/>
              <a:gd name="adj2" fmla="val 2158447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0">
            <a:extLst>
              <a:ext uri="{FF2B5EF4-FFF2-40B4-BE49-F238E27FC236}">
                <a16:creationId xmlns:a16="http://schemas.microsoft.com/office/drawing/2014/main" id="{1610F667-E3C8-1BCD-EC6E-F2F691616C4F}"/>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1.3. Các </a:t>
            </a:r>
            <a:r>
              <a:rPr lang="vi-VN" sz="2800">
                <a:latin typeface="+mn-lt"/>
              </a:rPr>
              <a:t>phương pháp đo lường dữ liệu dòng giao thông</a:t>
            </a:r>
            <a:r>
              <a:rPr lang="en-US" sz="2800">
                <a:latin typeface="+mn-lt"/>
              </a:rPr>
              <a:t> (t.t)</a:t>
            </a:r>
            <a:endParaRPr sz="2800"/>
          </a:p>
        </p:txBody>
      </p:sp>
      <p:sp>
        <p:nvSpPr>
          <p:cNvPr id="2" name="Text Placeholder 1">
            <a:extLst>
              <a:ext uri="{FF2B5EF4-FFF2-40B4-BE49-F238E27FC236}">
                <a16:creationId xmlns:a16="http://schemas.microsoft.com/office/drawing/2014/main" id="{3E46CDA1-AB4C-0B15-BDC1-E5FDB17CCBD6}"/>
              </a:ext>
            </a:extLst>
          </p:cNvPr>
          <p:cNvSpPr>
            <a:spLocks noGrp="1"/>
          </p:cNvSpPr>
          <p:nvPr>
            <p:ph type="body" idx="1"/>
          </p:nvPr>
        </p:nvSpPr>
        <p:spPr>
          <a:xfrm>
            <a:off x="577759" y="1311379"/>
            <a:ext cx="7846234" cy="1419300"/>
          </a:xfrm>
        </p:spPr>
        <p:txBody>
          <a:bodyPr/>
          <a:lstStyle/>
          <a:p>
            <a:pPr marL="139700" marR="0" lvl="0" indent="0" algn="just" defTabSz="914400" rtl="0" eaLnBrk="1" fontAlgn="auto" latinLnBrk="0" hangingPunct="1">
              <a:lnSpc>
                <a:spcPct val="100000"/>
              </a:lnSpc>
              <a:spcBef>
                <a:spcPts val="0"/>
              </a:spcBef>
              <a:spcAft>
                <a:spcPts val="0"/>
              </a:spcAft>
              <a:buClr>
                <a:srgbClr val="000000"/>
              </a:buClr>
              <a:buSzPts val="1400"/>
              <a:buFont typeface="Jost"/>
              <a:buNone/>
              <a:tabLst/>
              <a:defRPr/>
            </a:pPr>
            <a:r>
              <a:rPr kumimoji="0" lang="en-US" sz="2200" b="1" i="0" u="none" strike="noStrike" kern="0" cap="none" spc="0" normalizeH="0" baseline="0" noProof="0">
                <a:ln>
                  <a:noFill/>
                </a:ln>
                <a:solidFill>
                  <a:srgbClr val="000000"/>
                </a:solidFill>
                <a:effectLst/>
                <a:uLnTx/>
                <a:uFillTx/>
                <a:latin typeface="Arial"/>
                <a:ea typeface="Jost"/>
                <a:sym typeface="Jost"/>
              </a:rPr>
              <a:t>1.3.4. </a:t>
            </a:r>
            <a:r>
              <a:rPr kumimoji="0" lang="vi-VN" sz="2200" b="1" i="0" u="none" strike="noStrike" kern="0" cap="none" spc="0" normalizeH="0" baseline="0" noProof="0">
                <a:ln>
                  <a:noFill/>
                </a:ln>
                <a:solidFill>
                  <a:srgbClr val="000000"/>
                </a:solidFill>
                <a:effectLst/>
                <a:uLnTx/>
                <a:uFillTx/>
                <a:latin typeface="Arial" panose="020B0604020202020204" pitchFamily="34" charset="0"/>
                <a:ea typeface="Arial" panose="020B0604020202020204" pitchFamily="34" charset="0"/>
                <a:sym typeface="Jost"/>
              </a:rPr>
              <a:t>Moving Observer Method</a:t>
            </a:r>
            <a:r>
              <a:rPr kumimoji="0" lang="en-US" sz="2200" b="1" i="0" u="none" strike="noStrike" kern="0" cap="none" spc="0" normalizeH="0" baseline="0" noProof="0">
                <a:ln>
                  <a:noFill/>
                </a:ln>
                <a:solidFill>
                  <a:srgbClr val="000000"/>
                </a:solidFill>
                <a:effectLst/>
                <a:uLnTx/>
                <a:uFillTx/>
                <a:latin typeface="Arial"/>
                <a:ea typeface="Jost"/>
                <a:sym typeface="Jost"/>
              </a:rPr>
              <a:t>:</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Jost"/>
              <a:buChar char="●"/>
              <a:tabLst/>
              <a:defRPr/>
            </a:pPr>
            <a:r>
              <a:rPr kumimoji="0" lang="vi-VN" sz="2000" b="0" i="0" u="none" strike="noStrike" kern="0" cap="none" spc="0" normalizeH="0" baseline="0" noProof="0">
                <a:ln>
                  <a:noFill/>
                </a:ln>
                <a:solidFill>
                  <a:srgbClr val="000000"/>
                </a:solidFill>
                <a:effectLst/>
                <a:uLnTx/>
                <a:uFillTx/>
                <a:latin typeface="Arial" panose="020B0604020202020204" pitchFamily="34" charset="0"/>
                <a:ea typeface="Jost"/>
                <a:sym typeface="Jost"/>
              </a:rPr>
              <a:t>Sử dụng survey vehicle </a:t>
            </a:r>
            <a:r>
              <a:rPr kumimoji="0" lang="vi-VN" sz="2000" b="0" i="0" u="none" strike="noStrike" kern="0" cap="none" spc="0" normalizeH="0" baseline="0" noProof="0">
                <a:ln>
                  <a:noFill/>
                </a:ln>
                <a:solidFill>
                  <a:srgbClr val="FF0000"/>
                </a:solidFill>
                <a:effectLst/>
                <a:uLnTx/>
                <a:uFillTx/>
                <a:latin typeface="Arial" panose="020B0604020202020204" pitchFamily="34" charset="0"/>
                <a:ea typeface="Jost"/>
                <a:sym typeface="Jost"/>
              </a:rPr>
              <a:t>di chuyển theo hai hướng của một đoạn đường</a:t>
            </a:r>
            <a:r>
              <a:rPr kumimoji="0" lang="en-US" sz="2000" b="0" i="0" u="none" strike="noStrike" kern="0" cap="none" spc="0" normalizeH="0" baseline="0" noProof="0">
                <a:ln>
                  <a:noFill/>
                </a:ln>
                <a:solidFill>
                  <a:srgbClr val="000000"/>
                </a:solidFill>
                <a:effectLst/>
                <a:uLnTx/>
                <a:uFillTx/>
                <a:latin typeface="Arial" panose="020B0604020202020204" pitchFamily="34" charset="0"/>
                <a:ea typeface="Jost"/>
                <a:sym typeface="Jost"/>
              </a:rPr>
              <a:t>, </a:t>
            </a:r>
            <a:r>
              <a:rPr kumimoji="0" lang="vi-VN" sz="2000" b="0" i="0" u="none" strike="noStrike" kern="0" cap="none" spc="0" normalizeH="0" baseline="0" noProof="0">
                <a:ln>
                  <a:noFill/>
                </a:ln>
                <a:solidFill>
                  <a:srgbClr val="000000"/>
                </a:solidFill>
                <a:effectLst/>
                <a:uLnTx/>
                <a:uFillTx/>
                <a:latin typeface="Arial" panose="020B0604020202020204" pitchFamily="34" charset="0"/>
                <a:ea typeface="Jost"/>
                <a:sym typeface="Jost"/>
              </a:rPr>
              <a:t>thu được </a:t>
            </a:r>
            <a:r>
              <a:rPr kumimoji="0" lang="vi-VN" sz="2000" b="1" i="1" u="none" strike="noStrike" kern="0" cap="none" spc="0" normalizeH="0" baseline="0" noProof="0">
                <a:ln>
                  <a:noFill/>
                </a:ln>
                <a:solidFill>
                  <a:srgbClr val="000000"/>
                </a:solidFill>
                <a:effectLst/>
                <a:uLnTx/>
                <a:uFillTx/>
                <a:latin typeface="Arial" panose="020B0604020202020204" pitchFamily="34" charset="0"/>
                <a:ea typeface="Jost"/>
                <a:sym typeface="Jost"/>
              </a:rPr>
              <a:t>tốc độ và lưu lượng</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Jost"/>
              <a:buChar char="●"/>
              <a:tabLst/>
              <a:defRPr/>
            </a:pPr>
            <a:r>
              <a:rPr kumimoji="0" lang="en-US" sz="2000" b="1" i="1" u="none" strike="noStrike" kern="0" cap="none" spc="0" normalizeH="0" baseline="0" noProof="0">
                <a:ln>
                  <a:noFill/>
                </a:ln>
                <a:solidFill>
                  <a:srgbClr val="000000"/>
                </a:solidFill>
                <a:effectLst/>
                <a:uLnTx/>
                <a:uFillTx/>
                <a:latin typeface="Arial" panose="020B0604020202020204" pitchFamily="34" charset="0"/>
                <a:ea typeface="Jost"/>
                <a:sym typeface="Jost"/>
              </a:rPr>
              <a:t>Ư</a:t>
            </a:r>
            <a:r>
              <a:rPr kumimoji="0" lang="vi-VN" sz="2000" b="1" i="1" u="none" strike="noStrike" kern="0" cap="none" spc="0" normalizeH="0" baseline="0" noProof="0">
                <a:ln>
                  <a:noFill/>
                </a:ln>
                <a:solidFill>
                  <a:srgbClr val="000000"/>
                </a:solidFill>
                <a:effectLst/>
                <a:uLnTx/>
                <a:uFillTx/>
                <a:latin typeface="Arial" panose="020B0604020202020204" pitchFamily="34" charset="0"/>
                <a:ea typeface="Jost"/>
                <a:sym typeface="Jost"/>
              </a:rPr>
              <a:t>u điểm: </a:t>
            </a:r>
            <a:r>
              <a:rPr kumimoji="0" lang="vi-VN" sz="2000" b="0" i="0" u="none" strike="noStrike" kern="0" cap="none" spc="0" normalizeH="0" baseline="0" noProof="0">
                <a:ln>
                  <a:noFill/>
                </a:ln>
                <a:solidFill>
                  <a:srgbClr val="000000"/>
                </a:solidFill>
                <a:effectLst/>
                <a:uLnTx/>
                <a:uFillTx/>
                <a:latin typeface="Arial" panose="020B0604020202020204" pitchFamily="34" charset="0"/>
                <a:ea typeface="Jost"/>
                <a:sym typeface="Jost"/>
              </a:rPr>
              <a:t>phù hợp tuyến đường nông thôn, chưa lắp đặt</a:t>
            </a:r>
            <a:r>
              <a:rPr kumimoji="0" lang="en-US" sz="2000" b="0" i="0" u="none" strike="noStrike" kern="0" cap="none" spc="0" normalizeH="0" baseline="0" noProof="0">
                <a:ln>
                  <a:noFill/>
                </a:ln>
                <a:solidFill>
                  <a:srgbClr val="000000"/>
                </a:solidFill>
                <a:effectLst/>
                <a:uLnTx/>
                <a:uFillTx/>
                <a:latin typeface="Arial" panose="020B0604020202020204" pitchFamily="34" charset="0"/>
                <a:ea typeface="Jost"/>
                <a:sym typeface="Jost"/>
              </a:rPr>
              <a:t> </a:t>
            </a:r>
            <a:r>
              <a:rPr kumimoji="0" lang="vi-VN" sz="2000" b="0" i="0" u="none" strike="noStrike" kern="0" cap="none" spc="0" normalizeH="0" baseline="0" noProof="0">
                <a:ln>
                  <a:noFill/>
                </a:ln>
                <a:solidFill>
                  <a:srgbClr val="000000"/>
                </a:solidFill>
                <a:effectLst/>
                <a:uLnTx/>
                <a:uFillTx/>
                <a:latin typeface="Arial" panose="020B0604020202020204" pitchFamily="34" charset="0"/>
                <a:ea typeface="Jost"/>
                <a:sym typeface="Jost"/>
              </a:rPr>
              <a:t>hệ thống đo đạc tự động</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Jost"/>
              <a:buChar char="●"/>
              <a:tabLst/>
              <a:defRPr/>
            </a:pPr>
            <a:r>
              <a:rPr lang="en-US" sz="2000" b="1" i="1">
                <a:solidFill>
                  <a:srgbClr val="000000"/>
                </a:solidFill>
                <a:latin typeface="Arial" panose="020B0604020202020204" pitchFamily="34" charset="0"/>
              </a:rPr>
              <a:t>N</a:t>
            </a:r>
            <a:r>
              <a:rPr kumimoji="0" lang="vi-VN" sz="2000" b="1" i="1" u="none" strike="noStrike" kern="0" cap="none" spc="0" normalizeH="0" baseline="0" noProof="0">
                <a:ln>
                  <a:noFill/>
                </a:ln>
                <a:solidFill>
                  <a:srgbClr val="000000"/>
                </a:solidFill>
                <a:effectLst/>
                <a:uLnTx/>
                <a:uFillTx/>
                <a:latin typeface="Arial" panose="020B0604020202020204" pitchFamily="34" charset="0"/>
                <a:ea typeface="Jost"/>
                <a:sym typeface="Jost"/>
              </a:rPr>
              <a:t>hược điểm: </a:t>
            </a:r>
            <a:r>
              <a:rPr kumimoji="0" lang="vi-VN" sz="2000" b="0" i="0" u="none" strike="noStrike" kern="0" cap="none" spc="0" normalizeH="0" baseline="0" noProof="0">
                <a:ln>
                  <a:noFill/>
                </a:ln>
                <a:solidFill>
                  <a:srgbClr val="000000"/>
                </a:solidFill>
                <a:effectLst/>
                <a:uLnTx/>
                <a:uFillTx/>
                <a:latin typeface="Arial" panose="020B0604020202020204" pitchFamily="34" charset="0"/>
                <a:ea typeface="Jost"/>
                <a:sym typeface="Jost"/>
              </a:rPr>
              <a:t>không phù hợp với tuyến đường đô thị đông xe</a:t>
            </a: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Jost"/>
              <a:buChar char="●"/>
              <a:tabLst/>
              <a:defRPr/>
            </a:pPr>
            <a:endParaRPr kumimoji="0" lang="vi-VN" sz="2000" b="0" i="0" u="none" strike="noStrike" kern="0" cap="none" spc="0" normalizeH="0" baseline="0" noProof="0">
              <a:ln>
                <a:noFill/>
              </a:ln>
              <a:solidFill>
                <a:srgbClr val="000000"/>
              </a:solidFill>
              <a:effectLst/>
              <a:uLnTx/>
              <a:uFillTx/>
              <a:latin typeface="Arial" panose="020B0604020202020204" pitchFamily="34" charset="0"/>
              <a:ea typeface="Jost"/>
              <a:sym typeface="Jost"/>
            </a:endParaRPr>
          </a:p>
          <a:p>
            <a:pPr marL="457200" marR="0" lvl="0" indent="-317500" algn="just" defTabSz="914400" rtl="0" eaLnBrk="1" fontAlgn="auto" latinLnBrk="0" hangingPunct="1">
              <a:lnSpc>
                <a:spcPct val="100000"/>
              </a:lnSpc>
              <a:spcBef>
                <a:spcPts val="0"/>
              </a:spcBef>
              <a:spcAft>
                <a:spcPts val="0"/>
              </a:spcAft>
              <a:buClr>
                <a:srgbClr val="000000"/>
              </a:buClr>
              <a:buSzPts val="1400"/>
              <a:buFont typeface="Jost"/>
              <a:buChar char="●"/>
              <a:tabLst/>
              <a:defRPr/>
            </a:pPr>
            <a:endParaRPr kumimoji="0" lang="en-US" sz="2000" b="0" i="0" u="none" strike="noStrike" kern="0" cap="none" spc="0" normalizeH="0" baseline="0" noProof="0">
              <a:ln>
                <a:noFill/>
              </a:ln>
              <a:solidFill>
                <a:srgbClr val="000000"/>
              </a:solidFill>
              <a:effectLst/>
              <a:uLnTx/>
              <a:uFillTx/>
              <a:latin typeface="Arial"/>
              <a:ea typeface="Jost"/>
              <a:sym typeface="Jost"/>
            </a:endParaRPr>
          </a:p>
        </p:txBody>
      </p:sp>
      <p:grpSp>
        <p:nvGrpSpPr>
          <p:cNvPr id="5" name="Google Shape;1064;p39">
            <a:extLst>
              <a:ext uri="{FF2B5EF4-FFF2-40B4-BE49-F238E27FC236}">
                <a16:creationId xmlns:a16="http://schemas.microsoft.com/office/drawing/2014/main" id="{6551BC73-71E6-3E84-2FF4-22672FAEF418}"/>
              </a:ext>
            </a:extLst>
          </p:cNvPr>
          <p:cNvGrpSpPr/>
          <p:nvPr/>
        </p:nvGrpSpPr>
        <p:grpSpPr>
          <a:xfrm>
            <a:off x="3445503" y="2134505"/>
            <a:ext cx="7398293" cy="4287738"/>
            <a:chOff x="2672650" y="2459625"/>
            <a:chExt cx="7398293" cy="4287738"/>
          </a:xfrm>
        </p:grpSpPr>
        <p:grpSp>
          <p:nvGrpSpPr>
            <p:cNvPr id="6" name="Google Shape;1065;p39">
              <a:extLst>
                <a:ext uri="{FF2B5EF4-FFF2-40B4-BE49-F238E27FC236}">
                  <a16:creationId xmlns:a16="http://schemas.microsoft.com/office/drawing/2014/main" id="{FDA6B4A8-BB4A-66E3-5036-16507EE7E7F3}"/>
                </a:ext>
              </a:extLst>
            </p:cNvPr>
            <p:cNvGrpSpPr/>
            <p:nvPr/>
          </p:nvGrpSpPr>
          <p:grpSpPr>
            <a:xfrm>
              <a:off x="2672650" y="2459625"/>
              <a:ext cx="7398293" cy="4287738"/>
              <a:chOff x="-2979150" y="-1440600"/>
              <a:chExt cx="7398293" cy="4287738"/>
            </a:xfrm>
          </p:grpSpPr>
          <p:sp>
            <p:nvSpPr>
              <p:cNvPr id="32" name="Google Shape;1066;p39">
                <a:extLst>
                  <a:ext uri="{FF2B5EF4-FFF2-40B4-BE49-F238E27FC236}">
                    <a16:creationId xmlns:a16="http://schemas.microsoft.com/office/drawing/2014/main" id="{938FB93B-8E87-F778-7099-6E1A0A8AAD87}"/>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067;p39">
                <a:extLst>
                  <a:ext uri="{FF2B5EF4-FFF2-40B4-BE49-F238E27FC236}">
                    <a16:creationId xmlns:a16="http://schemas.microsoft.com/office/drawing/2014/main" id="{7D4E8A93-72BD-ACA2-6512-C8A1A790696F}"/>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 name="Google Shape;1068;p39">
              <a:extLst>
                <a:ext uri="{FF2B5EF4-FFF2-40B4-BE49-F238E27FC236}">
                  <a16:creationId xmlns:a16="http://schemas.microsoft.com/office/drawing/2014/main" id="{C6295BFF-8EB4-6AE7-35F4-09C568FD6697}"/>
                </a:ext>
              </a:extLst>
            </p:cNvPr>
            <p:cNvGrpSpPr/>
            <p:nvPr/>
          </p:nvGrpSpPr>
          <p:grpSpPr>
            <a:xfrm rot="-7200044" flipH="1">
              <a:off x="7788515" y="3382574"/>
              <a:ext cx="146303" cy="261934"/>
              <a:chOff x="7419591" y="3612333"/>
              <a:chExt cx="146306" cy="261940"/>
            </a:xfrm>
          </p:grpSpPr>
          <p:sp>
            <p:nvSpPr>
              <p:cNvPr id="10" name="Google Shape;1069;p39">
                <a:extLst>
                  <a:ext uri="{FF2B5EF4-FFF2-40B4-BE49-F238E27FC236}">
                    <a16:creationId xmlns:a16="http://schemas.microsoft.com/office/drawing/2014/main" id="{76CF9B56-AE80-3BD4-028D-133E63319165}"/>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070;p39">
                <a:extLst>
                  <a:ext uri="{FF2B5EF4-FFF2-40B4-BE49-F238E27FC236}">
                    <a16:creationId xmlns:a16="http://schemas.microsoft.com/office/drawing/2014/main" id="{C1738C3A-657F-A7F3-194F-43EC50455DAC}"/>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71;p39">
                <a:extLst>
                  <a:ext uri="{FF2B5EF4-FFF2-40B4-BE49-F238E27FC236}">
                    <a16:creationId xmlns:a16="http://schemas.microsoft.com/office/drawing/2014/main" id="{20F84BF7-F3E7-AD81-5A2F-BB603FC68EC7}"/>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072;p39">
                <a:extLst>
                  <a:ext uri="{FF2B5EF4-FFF2-40B4-BE49-F238E27FC236}">
                    <a16:creationId xmlns:a16="http://schemas.microsoft.com/office/drawing/2014/main" id="{D563A7B1-F96B-6064-C56C-47AEDA56CE6A}"/>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073;p39">
                <a:extLst>
                  <a:ext uri="{FF2B5EF4-FFF2-40B4-BE49-F238E27FC236}">
                    <a16:creationId xmlns:a16="http://schemas.microsoft.com/office/drawing/2014/main" id="{64944CFA-0314-055F-CCA0-9BF93AA82DA8}"/>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74;p39">
                <a:extLst>
                  <a:ext uri="{FF2B5EF4-FFF2-40B4-BE49-F238E27FC236}">
                    <a16:creationId xmlns:a16="http://schemas.microsoft.com/office/drawing/2014/main" id="{21D886C1-5246-9535-3F42-10AE885F1433}"/>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075;p39">
                <a:extLst>
                  <a:ext uri="{FF2B5EF4-FFF2-40B4-BE49-F238E27FC236}">
                    <a16:creationId xmlns:a16="http://schemas.microsoft.com/office/drawing/2014/main" id="{029D167E-7B04-A4FF-F85C-F995D9341A5F}"/>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076;p39">
                <a:extLst>
                  <a:ext uri="{FF2B5EF4-FFF2-40B4-BE49-F238E27FC236}">
                    <a16:creationId xmlns:a16="http://schemas.microsoft.com/office/drawing/2014/main" id="{30D9DB3A-8AAD-79A3-618E-B9BB7D9782C9}"/>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77;p39">
                <a:extLst>
                  <a:ext uri="{FF2B5EF4-FFF2-40B4-BE49-F238E27FC236}">
                    <a16:creationId xmlns:a16="http://schemas.microsoft.com/office/drawing/2014/main" id="{EC2A4D06-6D31-F72F-E1C8-DCD08A401271}"/>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078;p39">
                <a:extLst>
                  <a:ext uri="{FF2B5EF4-FFF2-40B4-BE49-F238E27FC236}">
                    <a16:creationId xmlns:a16="http://schemas.microsoft.com/office/drawing/2014/main" id="{B736C55E-2902-2852-6FEA-700CAA562B7D}"/>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079;p39">
                <a:extLst>
                  <a:ext uri="{FF2B5EF4-FFF2-40B4-BE49-F238E27FC236}">
                    <a16:creationId xmlns:a16="http://schemas.microsoft.com/office/drawing/2014/main" id="{54A35E98-754B-20C5-B1A3-D31D9C2AF17E}"/>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080;p39">
                <a:extLst>
                  <a:ext uri="{FF2B5EF4-FFF2-40B4-BE49-F238E27FC236}">
                    <a16:creationId xmlns:a16="http://schemas.microsoft.com/office/drawing/2014/main" id="{B31FD732-8A75-DB72-2082-DE85C6D65B5A}"/>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081;p39">
                <a:extLst>
                  <a:ext uri="{FF2B5EF4-FFF2-40B4-BE49-F238E27FC236}">
                    <a16:creationId xmlns:a16="http://schemas.microsoft.com/office/drawing/2014/main" id="{6D36BC54-EF79-4013-80B4-CC6104A207CC}"/>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082;p39">
                <a:extLst>
                  <a:ext uri="{FF2B5EF4-FFF2-40B4-BE49-F238E27FC236}">
                    <a16:creationId xmlns:a16="http://schemas.microsoft.com/office/drawing/2014/main" id="{C3250BB1-5822-C537-4D08-A17DA9E4D893}"/>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083;p39">
                <a:extLst>
                  <a:ext uri="{FF2B5EF4-FFF2-40B4-BE49-F238E27FC236}">
                    <a16:creationId xmlns:a16="http://schemas.microsoft.com/office/drawing/2014/main" id="{7265FD95-8F0B-CB71-13BB-3EF41AB90F85}"/>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084;p39">
                <a:extLst>
                  <a:ext uri="{FF2B5EF4-FFF2-40B4-BE49-F238E27FC236}">
                    <a16:creationId xmlns:a16="http://schemas.microsoft.com/office/drawing/2014/main" id="{C60D0F43-434D-FBCD-037F-27E0094CC35B}"/>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085;p39">
                <a:extLst>
                  <a:ext uri="{FF2B5EF4-FFF2-40B4-BE49-F238E27FC236}">
                    <a16:creationId xmlns:a16="http://schemas.microsoft.com/office/drawing/2014/main" id="{46E3FFE2-6B8B-C3E9-47DA-28FBB4EC4B8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086;p39">
                <a:extLst>
                  <a:ext uri="{FF2B5EF4-FFF2-40B4-BE49-F238E27FC236}">
                    <a16:creationId xmlns:a16="http://schemas.microsoft.com/office/drawing/2014/main" id="{53B8B38E-1CC4-1FCA-BC08-2F583F00D36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087;p39">
                <a:extLst>
                  <a:ext uri="{FF2B5EF4-FFF2-40B4-BE49-F238E27FC236}">
                    <a16:creationId xmlns:a16="http://schemas.microsoft.com/office/drawing/2014/main" id="{97F76A02-EAF1-F373-8B5A-BE0D72A022FF}"/>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088;p39">
                <a:extLst>
                  <a:ext uri="{FF2B5EF4-FFF2-40B4-BE49-F238E27FC236}">
                    <a16:creationId xmlns:a16="http://schemas.microsoft.com/office/drawing/2014/main" id="{BE4C9C56-F8D1-C0F7-A923-3DB8E8354DD4}"/>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089;p39">
                <a:extLst>
                  <a:ext uri="{FF2B5EF4-FFF2-40B4-BE49-F238E27FC236}">
                    <a16:creationId xmlns:a16="http://schemas.microsoft.com/office/drawing/2014/main" id="{61DAA417-5FD1-ED32-F8F1-FC03E2A0AEE6}"/>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090;p39">
                <a:extLst>
                  <a:ext uri="{FF2B5EF4-FFF2-40B4-BE49-F238E27FC236}">
                    <a16:creationId xmlns:a16="http://schemas.microsoft.com/office/drawing/2014/main" id="{E5AAD40F-8EDC-71FD-8035-CAFA5903D6EE}"/>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7" name="image26.png" descr="A road with a yellow line&#10;&#10;AI-generated content may be incorrect.">
            <a:extLst>
              <a:ext uri="{FF2B5EF4-FFF2-40B4-BE49-F238E27FC236}">
                <a16:creationId xmlns:a16="http://schemas.microsoft.com/office/drawing/2014/main" id="{E741818F-29C7-BD79-97CC-89AD8592A3A8}"/>
              </a:ext>
            </a:extLst>
          </p:cNvPr>
          <p:cNvPicPr/>
          <p:nvPr/>
        </p:nvPicPr>
        <p:blipFill>
          <a:blip r:embed="rId3"/>
          <a:srcRect/>
          <a:stretch>
            <a:fillRect/>
          </a:stretch>
        </p:blipFill>
        <p:spPr>
          <a:xfrm>
            <a:off x="24188" y="3399865"/>
            <a:ext cx="9096889" cy="1491789"/>
          </a:xfrm>
          <a:prstGeom prst="rect">
            <a:avLst/>
          </a:prstGeom>
          <a:ln>
            <a:noFill/>
          </a:ln>
          <a:effectLst>
            <a:softEdge rad="112500"/>
          </a:effectLst>
        </p:spPr>
      </p:pic>
    </p:spTree>
    <p:extLst>
      <p:ext uri="{BB962C8B-B14F-4D97-AF65-F5344CB8AC3E}">
        <p14:creationId xmlns:p14="http://schemas.microsoft.com/office/powerpoint/2010/main" val="276593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2">
          <a:extLst>
            <a:ext uri="{FF2B5EF4-FFF2-40B4-BE49-F238E27FC236}">
              <a16:creationId xmlns:a16="http://schemas.microsoft.com/office/drawing/2014/main" id="{DE948AAF-257A-F020-F779-DCF5C6324F5D}"/>
            </a:ext>
          </a:extLst>
        </p:cNvPr>
        <p:cNvGrpSpPr/>
        <p:nvPr/>
      </p:nvGrpSpPr>
      <p:grpSpPr>
        <a:xfrm>
          <a:off x="0" y="0"/>
          <a:ext cx="0" cy="0"/>
          <a:chOff x="0" y="0"/>
          <a:chExt cx="0" cy="0"/>
        </a:xfrm>
      </p:grpSpPr>
      <p:sp>
        <p:nvSpPr>
          <p:cNvPr id="933" name="Google Shape;933;p38">
            <a:extLst>
              <a:ext uri="{FF2B5EF4-FFF2-40B4-BE49-F238E27FC236}">
                <a16:creationId xmlns:a16="http://schemas.microsoft.com/office/drawing/2014/main" id="{016DC0C6-2282-719D-1463-AA6CD3710FDA}"/>
              </a:ext>
            </a:extLst>
          </p:cNvPr>
          <p:cNvSpPr/>
          <p:nvPr/>
        </p:nvSpPr>
        <p:spPr>
          <a:xfrm rot="-5400000" flipH="1">
            <a:off x="4187697"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a:extLst>
              <a:ext uri="{FF2B5EF4-FFF2-40B4-BE49-F238E27FC236}">
                <a16:creationId xmlns:a16="http://schemas.microsoft.com/office/drawing/2014/main" id="{4632ED1E-AB5D-6CAF-AB49-5879BCD0E1C2}"/>
              </a:ext>
            </a:extLst>
          </p:cNvPr>
          <p:cNvSpPr/>
          <p:nvPr/>
        </p:nvSpPr>
        <p:spPr>
          <a:xfrm rot="-5400000" flipH="1">
            <a:off x="6799472"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a:extLst>
              <a:ext uri="{FF2B5EF4-FFF2-40B4-BE49-F238E27FC236}">
                <a16:creationId xmlns:a16="http://schemas.microsoft.com/office/drawing/2014/main" id="{BCBFDC6F-18F6-2AD9-19B6-FAC0F345CCCB}"/>
              </a:ext>
            </a:extLst>
          </p:cNvPr>
          <p:cNvSpPr/>
          <p:nvPr/>
        </p:nvSpPr>
        <p:spPr>
          <a:xfrm rot="-5400000" flipH="1">
            <a:off x="1575922"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a:extLst>
              <a:ext uri="{FF2B5EF4-FFF2-40B4-BE49-F238E27FC236}">
                <a16:creationId xmlns:a16="http://schemas.microsoft.com/office/drawing/2014/main" id="{CECBF963-3362-7ECC-F1E8-A9AAA8F5C0F8}"/>
              </a:ext>
            </a:extLst>
          </p:cNvPr>
          <p:cNvSpPr txBox="1">
            <a:spLocks noGrp="1"/>
          </p:cNvSpPr>
          <p:nvPr>
            <p:ph type="title"/>
          </p:nvPr>
        </p:nvSpPr>
        <p:spPr>
          <a:xfrm>
            <a:off x="1322563" y="2913125"/>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01</a:t>
            </a:r>
            <a:endParaRPr b="1">
              <a:latin typeface="+mj-lt"/>
            </a:endParaRPr>
          </a:p>
        </p:txBody>
      </p:sp>
      <p:sp>
        <p:nvSpPr>
          <p:cNvPr id="937" name="Google Shape;937;p38">
            <a:extLst>
              <a:ext uri="{FF2B5EF4-FFF2-40B4-BE49-F238E27FC236}">
                <a16:creationId xmlns:a16="http://schemas.microsoft.com/office/drawing/2014/main" id="{D8A51D78-96D2-A8ED-D339-259FC0FBE91E}"/>
              </a:ext>
            </a:extLst>
          </p:cNvPr>
          <p:cNvSpPr txBox="1">
            <a:spLocks noGrp="1"/>
          </p:cNvSpPr>
          <p:nvPr>
            <p:ph type="subTitle" idx="1"/>
          </p:nvPr>
        </p:nvSpPr>
        <p:spPr>
          <a:xfrm>
            <a:off x="792037" y="4144719"/>
            <a:ext cx="23364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j-lt"/>
              </a:rPr>
              <a:t>Định nghĩa, đại lượng, phương pháp quan trắc</a:t>
            </a:r>
            <a:endParaRPr sz="1600">
              <a:latin typeface="+mj-lt"/>
            </a:endParaRPr>
          </a:p>
        </p:txBody>
      </p:sp>
      <p:sp>
        <p:nvSpPr>
          <p:cNvPr id="938" name="Google Shape;938;p38">
            <a:extLst>
              <a:ext uri="{FF2B5EF4-FFF2-40B4-BE49-F238E27FC236}">
                <a16:creationId xmlns:a16="http://schemas.microsoft.com/office/drawing/2014/main" id="{CFBA21B6-EA83-59EC-4DB7-F659A1C12E53}"/>
              </a:ext>
            </a:extLst>
          </p:cNvPr>
          <p:cNvSpPr txBox="1">
            <a:spLocks noGrp="1"/>
          </p:cNvSpPr>
          <p:nvPr>
            <p:ph type="title" idx="2"/>
          </p:nvPr>
        </p:nvSpPr>
        <p:spPr>
          <a:xfrm>
            <a:off x="3934338" y="2909125"/>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02</a:t>
            </a:r>
            <a:endParaRPr b="1">
              <a:latin typeface="+mj-lt"/>
            </a:endParaRPr>
          </a:p>
        </p:txBody>
      </p:sp>
      <p:sp>
        <p:nvSpPr>
          <p:cNvPr id="939" name="Google Shape;939;p38">
            <a:extLst>
              <a:ext uri="{FF2B5EF4-FFF2-40B4-BE49-F238E27FC236}">
                <a16:creationId xmlns:a16="http://schemas.microsoft.com/office/drawing/2014/main" id="{697FC23B-764B-9FB2-CAE1-6E51C11A00EF}"/>
              </a:ext>
            </a:extLst>
          </p:cNvPr>
          <p:cNvSpPr txBox="1">
            <a:spLocks noGrp="1"/>
          </p:cNvSpPr>
          <p:nvPr>
            <p:ph type="subTitle" idx="3"/>
          </p:nvPr>
        </p:nvSpPr>
        <p:spPr>
          <a:xfrm>
            <a:off x="3403800" y="4144719"/>
            <a:ext cx="23364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600">
                <a:latin typeface="+mn-lt"/>
              </a:rPr>
              <a:t>Phương pháp dò tìm, Phần cứng, Phần mềm, Hệ thống thông tin</a:t>
            </a:r>
            <a:endParaRPr lang="de-DE" sz="1600">
              <a:latin typeface="+mn-lt"/>
            </a:endParaRPr>
          </a:p>
        </p:txBody>
      </p:sp>
      <p:sp>
        <p:nvSpPr>
          <p:cNvPr id="940" name="Google Shape;940;p38">
            <a:extLst>
              <a:ext uri="{FF2B5EF4-FFF2-40B4-BE49-F238E27FC236}">
                <a16:creationId xmlns:a16="http://schemas.microsoft.com/office/drawing/2014/main" id="{9E26EFE0-C7B6-F8EF-4276-98B8D65D1A0A}"/>
              </a:ext>
            </a:extLst>
          </p:cNvPr>
          <p:cNvSpPr txBox="1">
            <a:spLocks noGrp="1"/>
          </p:cNvSpPr>
          <p:nvPr>
            <p:ph type="title" idx="4"/>
          </p:nvPr>
        </p:nvSpPr>
        <p:spPr>
          <a:xfrm>
            <a:off x="6546113" y="2909113"/>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03</a:t>
            </a:r>
            <a:endParaRPr b="1">
              <a:latin typeface="+mj-lt"/>
            </a:endParaRPr>
          </a:p>
        </p:txBody>
      </p:sp>
      <p:sp>
        <p:nvSpPr>
          <p:cNvPr id="941" name="Google Shape;941;p38">
            <a:extLst>
              <a:ext uri="{FF2B5EF4-FFF2-40B4-BE49-F238E27FC236}">
                <a16:creationId xmlns:a16="http://schemas.microsoft.com/office/drawing/2014/main" id="{445F58F7-03CC-A035-FCB0-96C0C57FFD34}"/>
              </a:ext>
            </a:extLst>
          </p:cNvPr>
          <p:cNvSpPr txBox="1">
            <a:spLocks noGrp="1"/>
          </p:cNvSpPr>
          <p:nvPr>
            <p:ph type="subTitle" idx="5"/>
          </p:nvPr>
        </p:nvSpPr>
        <p:spPr>
          <a:xfrm>
            <a:off x="6015562" y="4144719"/>
            <a:ext cx="2500549"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j-lt"/>
              </a:rPr>
              <a:t>Occ, Lv, vận tốc, mật độ, moving observer method</a:t>
            </a:r>
            <a:endParaRPr sz="1600">
              <a:latin typeface="+mj-lt"/>
            </a:endParaRPr>
          </a:p>
        </p:txBody>
      </p:sp>
      <p:sp>
        <p:nvSpPr>
          <p:cNvPr id="942" name="Google Shape;942;p38">
            <a:extLst>
              <a:ext uri="{FF2B5EF4-FFF2-40B4-BE49-F238E27FC236}">
                <a16:creationId xmlns:a16="http://schemas.microsoft.com/office/drawing/2014/main" id="{4686B25A-B344-DE2A-913D-1C250529ACF7}"/>
              </a:ext>
            </a:extLst>
          </p:cNvPr>
          <p:cNvSpPr txBox="1">
            <a:spLocks noGrp="1"/>
          </p:cNvSpPr>
          <p:nvPr>
            <p:ph type="title" idx="6"/>
          </p:nvPr>
        </p:nvSpPr>
        <p:spPr>
          <a:xfrm>
            <a:off x="720000" y="460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NỘI DUNG</a:t>
            </a:r>
            <a:endParaRPr>
              <a:latin typeface="+mj-lt"/>
            </a:endParaRPr>
          </a:p>
        </p:txBody>
      </p:sp>
      <p:sp>
        <p:nvSpPr>
          <p:cNvPr id="943" name="Google Shape;943;p38">
            <a:extLst>
              <a:ext uri="{FF2B5EF4-FFF2-40B4-BE49-F238E27FC236}">
                <a16:creationId xmlns:a16="http://schemas.microsoft.com/office/drawing/2014/main" id="{3B3516E0-E35B-0302-6092-CABD49E65202}"/>
              </a:ext>
            </a:extLst>
          </p:cNvPr>
          <p:cNvSpPr txBox="1">
            <a:spLocks noGrp="1"/>
          </p:cNvSpPr>
          <p:nvPr>
            <p:ph type="subTitle" idx="7"/>
          </p:nvPr>
        </p:nvSpPr>
        <p:spPr>
          <a:xfrm>
            <a:off x="780049" y="3586412"/>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mj-lt"/>
              </a:rPr>
              <a:t>G</a:t>
            </a:r>
            <a:r>
              <a:rPr lang="en" sz="2400">
                <a:latin typeface="+mj-lt"/>
              </a:rPr>
              <a:t>iới thiệu</a:t>
            </a:r>
            <a:endParaRPr sz="2400">
              <a:latin typeface="+mj-lt"/>
            </a:endParaRPr>
          </a:p>
        </p:txBody>
      </p:sp>
      <p:sp>
        <p:nvSpPr>
          <p:cNvPr id="944" name="Google Shape;944;p38">
            <a:extLst>
              <a:ext uri="{FF2B5EF4-FFF2-40B4-BE49-F238E27FC236}">
                <a16:creationId xmlns:a16="http://schemas.microsoft.com/office/drawing/2014/main" id="{7D02DE60-0F30-9A91-0DB7-F68B3A3E25E2}"/>
              </a:ext>
            </a:extLst>
          </p:cNvPr>
          <p:cNvSpPr txBox="1">
            <a:spLocks noGrp="1"/>
          </p:cNvSpPr>
          <p:nvPr>
            <p:ph type="subTitle" idx="8"/>
          </p:nvPr>
        </p:nvSpPr>
        <p:spPr>
          <a:xfrm>
            <a:off x="3257675" y="3586412"/>
            <a:ext cx="2616662"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mj-lt"/>
              </a:rPr>
              <a:t>Các thành phần</a:t>
            </a:r>
            <a:endParaRPr sz="2400">
              <a:latin typeface="+mj-lt"/>
            </a:endParaRPr>
          </a:p>
        </p:txBody>
      </p:sp>
      <p:sp>
        <p:nvSpPr>
          <p:cNvPr id="945" name="Google Shape;945;p38">
            <a:extLst>
              <a:ext uri="{FF2B5EF4-FFF2-40B4-BE49-F238E27FC236}">
                <a16:creationId xmlns:a16="http://schemas.microsoft.com/office/drawing/2014/main" id="{BE99C85D-9B2E-D44E-8A95-0AB38414DDC5}"/>
              </a:ext>
            </a:extLst>
          </p:cNvPr>
          <p:cNvSpPr txBox="1">
            <a:spLocks noGrp="1"/>
          </p:cNvSpPr>
          <p:nvPr>
            <p:ph type="subTitle" idx="9"/>
          </p:nvPr>
        </p:nvSpPr>
        <p:spPr>
          <a:xfrm>
            <a:off x="6015563" y="3586412"/>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mj-lt"/>
              </a:rPr>
              <a:t>Tính toán</a:t>
            </a:r>
            <a:endParaRPr sz="2400">
              <a:latin typeface="+mj-lt"/>
            </a:endParaRPr>
          </a:p>
        </p:txBody>
      </p:sp>
      <p:grpSp>
        <p:nvGrpSpPr>
          <p:cNvPr id="946" name="Google Shape;946;p38">
            <a:extLst>
              <a:ext uri="{FF2B5EF4-FFF2-40B4-BE49-F238E27FC236}">
                <a16:creationId xmlns:a16="http://schemas.microsoft.com/office/drawing/2014/main" id="{563B7C73-99E9-F0BF-6609-E3AB3B2560D9}"/>
              </a:ext>
            </a:extLst>
          </p:cNvPr>
          <p:cNvGrpSpPr/>
          <p:nvPr/>
        </p:nvGrpSpPr>
        <p:grpSpPr>
          <a:xfrm>
            <a:off x="-499275" y="1488574"/>
            <a:ext cx="10142547" cy="1083126"/>
            <a:chOff x="-499275" y="1488574"/>
            <a:chExt cx="10142547" cy="1083126"/>
          </a:xfrm>
        </p:grpSpPr>
        <p:grpSp>
          <p:nvGrpSpPr>
            <p:cNvPr id="947" name="Google Shape;947;p38">
              <a:extLst>
                <a:ext uri="{FF2B5EF4-FFF2-40B4-BE49-F238E27FC236}">
                  <a16:creationId xmlns:a16="http://schemas.microsoft.com/office/drawing/2014/main" id="{EF62D145-3DC5-317E-A90C-482EDDF9EDD3}"/>
                </a:ext>
              </a:extLst>
            </p:cNvPr>
            <p:cNvGrpSpPr/>
            <p:nvPr/>
          </p:nvGrpSpPr>
          <p:grpSpPr>
            <a:xfrm>
              <a:off x="-499275" y="1908289"/>
              <a:ext cx="10142547" cy="663411"/>
              <a:chOff x="-499275" y="1885248"/>
              <a:chExt cx="10142547" cy="735000"/>
            </a:xfrm>
          </p:grpSpPr>
          <p:sp>
            <p:nvSpPr>
              <p:cNvPr id="948" name="Google Shape;948;p38">
                <a:extLst>
                  <a:ext uri="{FF2B5EF4-FFF2-40B4-BE49-F238E27FC236}">
                    <a16:creationId xmlns:a16="http://schemas.microsoft.com/office/drawing/2014/main" id="{5201F000-0BAC-3803-2678-F0A3F62C4C5A}"/>
                  </a:ext>
                </a:extLst>
              </p:cNvPr>
              <p:cNvSpPr/>
              <p:nvPr/>
            </p:nvSpPr>
            <p:spPr>
              <a:xfrm>
                <a:off x="-72725" y="1885248"/>
                <a:ext cx="9289500" cy="73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8">
                <a:extLst>
                  <a:ext uri="{FF2B5EF4-FFF2-40B4-BE49-F238E27FC236}">
                    <a16:creationId xmlns:a16="http://schemas.microsoft.com/office/drawing/2014/main" id="{89AC6F56-DD2A-90C1-CE3F-FC0C21DF3495}"/>
                  </a:ext>
                </a:extLst>
              </p:cNvPr>
              <p:cNvGrpSpPr/>
              <p:nvPr/>
            </p:nvGrpSpPr>
            <p:grpSpPr>
              <a:xfrm>
                <a:off x="-499275" y="2236101"/>
                <a:ext cx="10142547" cy="33287"/>
                <a:chOff x="-499275" y="2010688"/>
                <a:chExt cx="10142547" cy="33287"/>
              </a:xfrm>
            </p:grpSpPr>
            <p:sp>
              <p:nvSpPr>
                <p:cNvPr id="950" name="Google Shape;950;p38">
                  <a:extLst>
                    <a:ext uri="{FF2B5EF4-FFF2-40B4-BE49-F238E27FC236}">
                      <a16:creationId xmlns:a16="http://schemas.microsoft.com/office/drawing/2014/main" id="{95D50B98-C207-7139-76FB-F542ACD0AFC3}"/>
                    </a:ext>
                  </a:extLst>
                </p:cNvPr>
                <p:cNvSpPr/>
                <p:nvPr/>
              </p:nvSpPr>
              <p:spPr>
                <a:xfrm>
                  <a:off x="116440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8">
                  <a:extLst>
                    <a:ext uri="{FF2B5EF4-FFF2-40B4-BE49-F238E27FC236}">
                      <a16:creationId xmlns:a16="http://schemas.microsoft.com/office/drawing/2014/main" id="{D1A28462-09E3-514E-1F81-4E00CB3DCE3F}"/>
                    </a:ext>
                  </a:extLst>
                </p:cNvPr>
                <p:cNvSpPr/>
                <p:nvPr/>
              </p:nvSpPr>
              <p:spPr>
                <a:xfrm>
                  <a:off x="282655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8">
                  <a:extLst>
                    <a:ext uri="{FF2B5EF4-FFF2-40B4-BE49-F238E27FC236}">
                      <a16:creationId xmlns:a16="http://schemas.microsoft.com/office/drawing/2014/main" id="{A2F4F112-67C6-B584-F7F9-BBA5DD859CE8}"/>
                    </a:ext>
                  </a:extLst>
                </p:cNvPr>
                <p:cNvSpPr/>
                <p:nvPr/>
              </p:nvSpPr>
              <p:spPr>
                <a:xfrm>
                  <a:off x="449022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8">
                  <a:extLst>
                    <a:ext uri="{FF2B5EF4-FFF2-40B4-BE49-F238E27FC236}">
                      <a16:creationId xmlns:a16="http://schemas.microsoft.com/office/drawing/2014/main" id="{BE81690F-4C1D-FC54-1735-1E0004DFA153}"/>
                    </a:ext>
                  </a:extLst>
                </p:cNvPr>
                <p:cNvSpPr/>
                <p:nvPr/>
              </p:nvSpPr>
              <p:spPr>
                <a:xfrm>
                  <a:off x="61523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8">
                  <a:extLst>
                    <a:ext uri="{FF2B5EF4-FFF2-40B4-BE49-F238E27FC236}">
                      <a16:creationId xmlns:a16="http://schemas.microsoft.com/office/drawing/2014/main" id="{B72B8CDB-771C-F69A-0C61-F7461BD75A90}"/>
                    </a:ext>
                  </a:extLst>
                </p:cNvPr>
                <p:cNvSpPr/>
                <p:nvPr/>
              </p:nvSpPr>
              <p:spPr>
                <a:xfrm>
                  <a:off x="-4992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8">
                  <a:extLst>
                    <a:ext uri="{FF2B5EF4-FFF2-40B4-BE49-F238E27FC236}">
                      <a16:creationId xmlns:a16="http://schemas.microsoft.com/office/drawing/2014/main" id="{4CAADC7D-7332-B5EB-3423-505059F4E937}"/>
                    </a:ext>
                  </a:extLst>
                </p:cNvPr>
                <p:cNvSpPr/>
                <p:nvPr/>
              </p:nvSpPr>
              <p:spPr>
                <a:xfrm>
                  <a:off x="7816050" y="2015401"/>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6" name="Google Shape;956;p38">
              <a:extLst>
                <a:ext uri="{FF2B5EF4-FFF2-40B4-BE49-F238E27FC236}">
                  <a16:creationId xmlns:a16="http://schemas.microsoft.com/office/drawing/2014/main" id="{EB21CBCB-9B8A-D07E-BE07-AA308362B899}"/>
                </a:ext>
              </a:extLst>
            </p:cNvPr>
            <p:cNvGrpSpPr/>
            <p:nvPr/>
          </p:nvGrpSpPr>
          <p:grpSpPr>
            <a:xfrm rot="5400000">
              <a:off x="4498841" y="1936521"/>
              <a:ext cx="146306" cy="261940"/>
              <a:chOff x="7419591" y="3612333"/>
              <a:chExt cx="146306" cy="261940"/>
            </a:xfrm>
          </p:grpSpPr>
          <p:sp>
            <p:nvSpPr>
              <p:cNvPr id="957" name="Google Shape;957;p38">
                <a:extLst>
                  <a:ext uri="{FF2B5EF4-FFF2-40B4-BE49-F238E27FC236}">
                    <a16:creationId xmlns:a16="http://schemas.microsoft.com/office/drawing/2014/main" id="{16E4F97F-4A6C-4CD1-244A-2CAEA4D4AD7A}"/>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8">
                <a:extLst>
                  <a:ext uri="{FF2B5EF4-FFF2-40B4-BE49-F238E27FC236}">
                    <a16:creationId xmlns:a16="http://schemas.microsoft.com/office/drawing/2014/main" id="{4E4FE9D8-4CF3-83A9-4BAD-9B6705B3D6BE}"/>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8">
                <a:extLst>
                  <a:ext uri="{FF2B5EF4-FFF2-40B4-BE49-F238E27FC236}">
                    <a16:creationId xmlns:a16="http://schemas.microsoft.com/office/drawing/2014/main" id="{8EE25A7A-BB44-7C95-0298-7DBA71C30526}"/>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8">
                <a:extLst>
                  <a:ext uri="{FF2B5EF4-FFF2-40B4-BE49-F238E27FC236}">
                    <a16:creationId xmlns:a16="http://schemas.microsoft.com/office/drawing/2014/main" id="{FAD13A52-9927-C631-538C-075C41A8F717}"/>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8">
                <a:extLst>
                  <a:ext uri="{FF2B5EF4-FFF2-40B4-BE49-F238E27FC236}">
                    <a16:creationId xmlns:a16="http://schemas.microsoft.com/office/drawing/2014/main" id="{ABB339DF-BE97-CF13-F698-E970899212AA}"/>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8">
                <a:extLst>
                  <a:ext uri="{FF2B5EF4-FFF2-40B4-BE49-F238E27FC236}">
                    <a16:creationId xmlns:a16="http://schemas.microsoft.com/office/drawing/2014/main" id="{1C283C27-AAAE-0AB9-61F0-B0087D9534F4}"/>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8">
                <a:extLst>
                  <a:ext uri="{FF2B5EF4-FFF2-40B4-BE49-F238E27FC236}">
                    <a16:creationId xmlns:a16="http://schemas.microsoft.com/office/drawing/2014/main" id="{8A2C19A3-6CBB-BBC1-E0F0-764321FB5C65}"/>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8">
                <a:extLst>
                  <a:ext uri="{FF2B5EF4-FFF2-40B4-BE49-F238E27FC236}">
                    <a16:creationId xmlns:a16="http://schemas.microsoft.com/office/drawing/2014/main" id="{0B3F6781-6DEC-8E58-C716-51D64D03AB86}"/>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8">
                <a:extLst>
                  <a:ext uri="{FF2B5EF4-FFF2-40B4-BE49-F238E27FC236}">
                    <a16:creationId xmlns:a16="http://schemas.microsoft.com/office/drawing/2014/main" id="{EF034C22-1901-80CA-60AF-B4F95F615C15}"/>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8">
                <a:extLst>
                  <a:ext uri="{FF2B5EF4-FFF2-40B4-BE49-F238E27FC236}">
                    <a16:creationId xmlns:a16="http://schemas.microsoft.com/office/drawing/2014/main" id="{019A71A9-3D93-84F4-0528-5A3AEB6ABDE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8">
                <a:extLst>
                  <a:ext uri="{FF2B5EF4-FFF2-40B4-BE49-F238E27FC236}">
                    <a16:creationId xmlns:a16="http://schemas.microsoft.com/office/drawing/2014/main" id="{903FC521-71AF-26D6-9F30-ACC39BF02FC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8">
                <a:extLst>
                  <a:ext uri="{FF2B5EF4-FFF2-40B4-BE49-F238E27FC236}">
                    <a16:creationId xmlns:a16="http://schemas.microsoft.com/office/drawing/2014/main" id="{82124DDE-64B4-5D90-112D-B45FF8DB3A6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8">
                <a:extLst>
                  <a:ext uri="{FF2B5EF4-FFF2-40B4-BE49-F238E27FC236}">
                    <a16:creationId xmlns:a16="http://schemas.microsoft.com/office/drawing/2014/main" id="{391EAFBE-2CAD-C201-4488-6EBB456CE2B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8">
                <a:extLst>
                  <a:ext uri="{FF2B5EF4-FFF2-40B4-BE49-F238E27FC236}">
                    <a16:creationId xmlns:a16="http://schemas.microsoft.com/office/drawing/2014/main" id="{9B1A1BDB-AFCB-02C2-3250-93739D9FBC2E}"/>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8">
                <a:extLst>
                  <a:ext uri="{FF2B5EF4-FFF2-40B4-BE49-F238E27FC236}">
                    <a16:creationId xmlns:a16="http://schemas.microsoft.com/office/drawing/2014/main" id="{1A2CBC89-7EA0-9F82-54A2-16A20B370D62}"/>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8">
                <a:extLst>
                  <a:ext uri="{FF2B5EF4-FFF2-40B4-BE49-F238E27FC236}">
                    <a16:creationId xmlns:a16="http://schemas.microsoft.com/office/drawing/2014/main" id="{C3C32EA0-B64D-36E3-9135-409120EA6BEF}"/>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8">
                <a:extLst>
                  <a:ext uri="{FF2B5EF4-FFF2-40B4-BE49-F238E27FC236}">
                    <a16:creationId xmlns:a16="http://schemas.microsoft.com/office/drawing/2014/main" id="{DDCEE8FA-20CE-465C-FC4A-8DEE149E2F2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8">
                <a:extLst>
                  <a:ext uri="{FF2B5EF4-FFF2-40B4-BE49-F238E27FC236}">
                    <a16:creationId xmlns:a16="http://schemas.microsoft.com/office/drawing/2014/main" id="{63EFD72D-43AE-B755-FC67-3FBEBDCC6E4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8">
                <a:extLst>
                  <a:ext uri="{FF2B5EF4-FFF2-40B4-BE49-F238E27FC236}">
                    <a16:creationId xmlns:a16="http://schemas.microsoft.com/office/drawing/2014/main" id="{54EE3A3D-E9B3-6A43-86BE-57A3934E7184}"/>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8">
                <a:extLst>
                  <a:ext uri="{FF2B5EF4-FFF2-40B4-BE49-F238E27FC236}">
                    <a16:creationId xmlns:a16="http://schemas.microsoft.com/office/drawing/2014/main" id="{DC7D24DB-C43E-B1F0-3FC3-1A9AABABFA15}"/>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8">
                <a:extLst>
                  <a:ext uri="{FF2B5EF4-FFF2-40B4-BE49-F238E27FC236}">
                    <a16:creationId xmlns:a16="http://schemas.microsoft.com/office/drawing/2014/main" id="{B0F8951D-EA08-B715-8181-BD401132EC2D}"/>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8">
                <a:extLst>
                  <a:ext uri="{FF2B5EF4-FFF2-40B4-BE49-F238E27FC236}">
                    <a16:creationId xmlns:a16="http://schemas.microsoft.com/office/drawing/2014/main" id="{BA9EC835-0E94-6015-829C-E59239A69B2F}"/>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38">
              <a:extLst>
                <a:ext uri="{FF2B5EF4-FFF2-40B4-BE49-F238E27FC236}">
                  <a16:creationId xmlns:a16="http://schemas.microsoft.com/office/drawing/2014/main" id="{045602FD-2E38-E54D-7570-35DE39873404}"/>
                </a:ext>
              </a:extLst>
            </p:cNvPr>
            <p:cNvGrpSpPr/>
            <p:nvPr/>
          </p:nvGrpSpPr>
          <p:grpSpPr>
            <a:xfrm rot="-5400000">
              <a:off x="7115516" y="2277758"/>
              <a:ext cx="146306" cy="261940"/>
              <a:chOff x="7419591" y="3612333"/>
              <a:chExt cx="146306" cy="261940"/>
            </a:xfrm>
          </p:grpSpPr>
          <p:sp>
            <p:nvSpPr>
              <p:cNvPr id="980" name="Google Shape;980;p38">
                <a:extLst>
                  <a:ext uri="{FF2B5EF4-FFF2-40B4-BE49-F238E27FC236}">
                    <a16:creationId xmlns:a16="http://schemas.microsoft.com/office/drawing/2014/main" id="{39F980C3-EF1B-E65D-B94C-187EE2136FD4}"/>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8">
                <a:extLst>
                  <a:ext uri="{FF2B5EF4-FFF2-40B4-BE49-F238E27FC236}">
                    <a16:creationId xmlns:a16="http://schemas.microsoft.com/office/drawing/2014/main" id="{1947A5E0-3B39-2DBB-E2F6-D1D5F9F38599}"/>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8">
                <a:extLst>
                  <a:ext uri="{FF2B5EF4-FFF2-40B4-BE49-F238E27FC236}">
                    <a16:creationId xmlns:a16="http://schemas.microsoft.com/office/drawing/2014/main" id="{A7B519B5-0F8D-F3C6-07DE-7D0AE0BC2130}"/>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8">
                <a:extLst>
                  <a:ext uri="{FF2B5EF4-FFF2-40B4-BE49-F238E27FC236}">
                    <a16:creationId xmlns:a16="http://schemas.microsoft.com/office/drawing/2014/main" id="{691B3FAE-9193-3DFC-8499-CF67BC9E74FC}"/>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8">
                <a:extLst>
                  <a:ext uri="{FF2B5EF4-FFF2-40B4-BE49-F238E27FC236}">
                    <a16:creationId xmlns:a16="http://schemas.microsoft.com/office/drawing/2014/main" id="{0A1B2EDA-8F7D-DBC8-73F8-BE4203130DB8}"/>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8">
                <a:extLst>
                  <a:ext uri="{FF2B5EF4-FFF2-40B4-BE49-F238E27FC236}">
                    <a16:creationId xmlns:a16="http://schemas.microsoft.com/office/drawing/2014/main" id="{8AEA35F3-EE5D-8F29-3776-C57D0C037012}"/>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8">
                <a:extLst>
                  <a:ext uri="{FF2B5EF4-FFF2-40B4-BE49-F238E27FC236}">
                    <a16:creationId xmlns:a16="http://schemas.microsoft.com/office/drawing/2014/main" id="{EDCEA75F-31D3-BE5B-5537-568C9E01A729}"/>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8">
                <a:extLst>
                  <a:ext uri="{FF2B5EF4-FFF2-40B4-BE49-F238E27FC236}">
                    <a16:creationId xmlns:a16="http://schemas.microsoft.com/office/drawing/2014/main" id="{4D4DA0BE-C7C3-02C6-2C81-FB6F0EB75904}"/>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8">
                <a:extLst>
                  <a:ext uri="{FF2B5EF4-FFF2-40B4-BE49-F238E27FC236}">
                    <a16:creationId xmlns:a16="http://schemas.microsoft.com/office/drawing/2014/main" id="{DC271DCA-BF74-ECC6-4C2E-9473B000069E}"/>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8">
                <a:extLst>
                  <a:ext uri="{FF2B5EF4-FFF2-40B4-BE49-F238E27FC236}">
                    <a16:creationId xmlns:a16="http://schemas.microsoft.com/office/drawing/2014/main" id="{901EB5A3-2BD9-CFDD-BD4F-45AC2F4F285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8">
                <a:extLst>
                  <a:ext uri="{FF2B5EF4-FFF2-40B4-BE49-F238E27FC236}">
                    <a16:creationId xmlns:a16="http://schemas.microsoft.com/office/drawing/2014/main" id="{B46F8CF9-2FFA-9E18-42CD-B4FEE75922C0}"/>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8">
                <a:extLst>
                  <a:ext uri="{FF2B5EF4-FFF2-40B4-BE49-F238E27FC236}">
                    <a16:creationId xmlns:a16="http://schemas.microsoft.com/office/drawing/2014/main" id="{2DB75B9B-91C4-4108-FACC-BB04817246F1}"/>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8">
                <a:extLst>
                  <a:ext uri="{FF2B5EF4-FFF2-40B4-BE49-F238E27FC236}">
                    <a16:creationId xmlns:a16="http://schemas.microsoft.com/office/drawing/2014/main" id="{57BE38EF-5929-9DE4-5DA3-6CEF4C4444C6}"/>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8">
                <a:extLst>
                  <a:ext uri="{FF2B5EF4-FFF2-40B4-BE49-F238E27FC236}">
                    <a16:creationId xmlns:a16="http://schemas.microsoft.com/office/drawing/2014/main" id="{0759F696-D61E-CC77-4CC8-AEDE6FA58D9E}"/>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8">
                <a:extLst>
                  <a:ext uri="{FF2B5EF4-FFF2-40B4-BE49-F238E27FC236}">
                    <a16:creationId xmlns:a16="http://schemas.microsoft.com/office/drawing/2014/main" id="{31DEEE1A-1F2A-6CDD-FA73-3413D24E7153}"/>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8">
                <a:extLst>
                  <a:ext uri="{FF2B5EF4-FFF2-40B4-BE49-F238E27FC236}">
                    <a16:creationId xmlns:a16="http://schemas.microsoft.com/office/drawing/2014/main" id="{68D71739-006F-29B2-4D6D-5C73FEC41A36}"/>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8">
                <a:extLst>
                  <a:ext uri="{FF2B5EF4-FFF2-40B4-BE49-F238E27FC236}">
                    <a16:creationId xmlns:a16="http://schemas.microsoft.com/office/drawing/2014/main" id="{77EA814E-F438-1F0D-A144-E592EF69342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8">
                <a:extLst>
                  <a:ext uri="{FF2B5EF4-FFF2-40B4-BE49-F238E27FC236}">
                    <a16:creationId xmlns:a16="http://schemas.microsoft.com/office/drawing/2014/main" id="{9901ED45-CA4E-5535-C91C-1D8695BAA21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8">
                <a:extLst>
                  <a:ext uri="{FF2B5EF4-FFF2-40B4-BE49-F238E27FC236}">
                    <a16:creationId xmlns:a16="http://schemas.microsoft.com/office/drawing/2014/main" id="{B20CB770-60C5-CD6B-6BD0-BE134589B4FC}"/>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8">
                <a:extLst>
                  <a:ext uri="{FF2B5EF4-FFF2-40B4-BE49-F238E27FC236}">
                    <a16:creationId xmlns:a16="http://schemas.microsoft.com/office/drawing/2014/main" id="{D886CFE6-0A6F-0A90-230C-7E2E30DAD7D9}"/>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8">
                <a:extLst>
                  <a:ext uri="{FF2B5EF4-FFF2-40B4-BE49-F238E27FC236}">
                    <a16:creationId xmlns:a16="http://schemas.microsoft.com/office/drawing/2014/main" id="{4E56E0D8-C3AA-9124-3E76-6382151C7E92}"/>
                  </a:ext>
                </a:extLst>
              </p:cNvPr>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8">
                <a:extLst>
                  <a:ext uri="{FF2B5EF4-FFF2-40B4-BE49-F238E27FC236}">
                    <a16:creationId xmlns:a16="http://schemas.microsoft.com/office/drawing/2014/main" id="{84354231-0426-8122-A552-AAE4CEA5EFA9}"/>
                  </a:ext>
                </a:extLst>
              </p:cNvPr>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2" name="Google Shape;1002;p38">
              <a:extLst>
                <a:ext uri="{FF2B5EF4-FFF2-40B4-BE49-F238E27FC236}">
                  <a16:creationId xmlns:a16="http://schemas.microsoft.com/office/drawing/2014/main" id="{CD9927A8-345E-BC59-489A-99142402AE31}"/>
                </a:ext>
              </a:extLst>
            </p:cNvPr>
            <p:cNvSpPr/>
            <p:nvPr/>
          </p:nvSpPr>
          <p:spPr>
            <a:xfrm>
              <a:off x="4428521" y="1488574"/>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8">
              <a:extLst>
                <a:ext uri="{FF2B5EF4-FFF2-40B4-BE49-F238E27FC236}">
                  <a16:creationId xmlns:a16="http://schemas.microsoft.com/office/drawing/2014/main" id="{F1B56340-BB63-839E-68DB-9A9BF49F1BD3}"/>
                </a:ext>
              </a:extLst>
            </p:cNvPr>
            <p:cNvSpPr/>
            <p:nvPr/>
          </p:nvSpPr>
          <p:spPr>
            <a:xfrm>
              <a:off x="704519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4" name="Google Shape;1004;p38">
              <a:extLst>
                <a:ext uri="{FF2B5EF4-FFF2-40B4-BE49-F238E27FC236}">
                  <a16:creationId xmlns:a16="http://schemas.microsoft.com/office/drawing/2014/main" id="{9C68996D-C365-A1AC-5D11-DBD143F603B6}"/>
                </a:ext>
              </a:extLst>
            </p:cNvPr>
            <p:cNvGrpSpPr/>
            <p:nvPr/>
          </p:nvGrpSpPr>
          <p:grpSpPr>
            <a:xfrm rot="-5400000">
              <a:off x="1887066" y="2277758"/>
              <a:ext cx="146306" cy="261940"/>
              <a:chOff x="7419591" y="3612333"/>
              <a:chExt cx="146306" cy="261940"/>
            </a:xfrm>
          </p:grpSpPr>
          <p:sp>
            <p:nvSpPr>
              <p:cNvPr id="1005" name="Google Shape;1005;p38">
                <a:extLst>
                  <a:ext uri="{FF2B5EF4-FFF2-40B4-BE49-F238E27FC236}">
                    <a16:creationId xmlns:a16="http://schemas.microsoft.com/office/drawing/2014/main" id="{A08A00B6-63F7-EFCF-401B-EE7901AB7691}"/>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8">
                <a:extLst>
                  <a:ext uri="{FF2B5EF4-FFF2-40B4-BE49-F238E27FC236}">
                    <a16:creationId xmlns:a16="http://schemas.microsoft.com/office/drawing/2014/main" id="{6B780C1E-84CC-70A5-9F38-0C6A4E992B65}"/>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8">
                <a:extLst>
                  <a:ext uri="{FF2B5EF4-FFF2-40B4-BE49-F238E27FC236}">
                    <a16:creationId xmlns:a16="http://schemas.microsoft.com/office/drawing/2014/main" id="{3C218C56-64F4-79E7-BFD3-0E5836ECB8ED}"/>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8">
                <a:extLst>
                  <a:ext uri="{FF2B5EF4-FFF2-40B4-BE49-F238E27FC236}">
                    <a16:creationId xmlns:a16="http://schemas.microsoft.com/office/drawing/2014/main" id="{A9A38F9C-C4E6-4E34-6085-DDC7B83A3DAD}"/>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8">
                <a:extLst>
                  <a:ext uri="{FF2B5EF4-FFF2-40B4-BE49-F238E27FC236}">
                    <a16:creationId xmlns:a16="http://schemas.microsoft.com/office/drawing/2014/main" id="{7738AFED-8181-FEF5-501A-F789AB15DE41}"/>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8">
                <a:extLst>
                  <a:ext uri="{FF2B5EF4-FFF2-40B4-BE49-F238E27FC236}">
                    <a16:creationId xmlns:a16="http://schemas.microsoft.com/office/drawing/2014/main" id="{C6DDEC65-E0B1-CA30-BCB0-6099A7A04C71}"/>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8">
                <a:extLst>
                  <a:ext uri="{FF2B5EF4-FFF2-40B4-BE49-F238E27FC236}">
                    <a16:creationId xmlns:a16="http://schemas.microsoft.com/office/drawing/2014/main" id="{33DD5220-DD49-A050-4D3B-47BF54640917}"/>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8">
                <a:extLst>
                  <a:ext uri="{FF2B5EF4-FFF2-40B4-BE49-F238E27FC236}">
                    <a16:creationId xmlns:a16="http://schemas.microsoft.com/office/drawing/2014/main" id="{44F6EF9F-1325-9544-D4CD-55D84AEFA1C0}"/>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8">
                <a:extLst>
                  <a:ext uri="{FF2B5EF4-FFF2-40B4-BE49-F238E27FC236}">
                    <a16:creationId xmlns:a16="http://schemas.microsoft.com/office/drawing/2014/main" id="{B9C1C284-2742-9886-A1F5-B02DBC8824E4}"/>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8">
                <a:extLst>
                  <a:ext uri="{FF2B5EF4-FFF2-40B4-BE49-F238E27FC236}">
                    <a16:creationId xmlns:a16="http://schemas.microsoft.com/office/drawing/2014/main" id="{27655504-4FD2-8C6F-D268-AA2B229210F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8">
                <a:extLst>
                  <a:ext uri="{FF2B5EF4-FFF2-40B4-BE49-F238E27FC236}">
                    <a16:creationId xmlns:a16="http://schemas.microsoft.com/office/drawing/2014/main" id="{B47715ED-9EF4-1689-23F4-9DC4EEE9EE48}"/>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8">
                <a:extLst>
                  <a:ext uri="{FF2B5EF4-FFF2-40B4-BE49-F238E27FC236}">
                    <a16:creationId xmlns:a16="http://schemas.microsoft.com/office/drawing/2014/main" id="{16EDA70F-9EF8-8389-BEEC-BE3873EDA1B4}"/>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8">
                <a:extLst>
                  <a:ext uri="{FF2B5EF4-FFF2-40B4-BE49-F238E27FC236}">
                    <a16:creationId xmlns:a16="http://schemas.microsoft.com/office/drawing/2014/main" id="{05520987-9DDC-ACC5-465F-923B1E4C278A}"/>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8">
                <a:extLst>
                  <a:ext uri="{FF2B5EF4-FFF2-40B4-BE49-F238E27FC236}">
                    <a16:creationId xmlns:a16="http://schemas.microsoft.com/office/drawing/2014/main" id="{4CED32FC-0EE4-994E-2026-E8A78CF92C08}"/>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8">
                <a:extLst>
                  <a:ext uri="{FF2B5EF4-FFF2-40B4-BE49-F238E27FC236}">
                    <a16:creationId xmlns:a16="http://schemas.microsoft.com/office/drawing/2014/main" id="{FE34DF0D-BBFA-1A62-2A74-825D1931A38B}"/>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8">
                <a:extLst>
                  <a:ext uri="{FF2B5EF4-FFF2-40B4-BE49-F238E27FC236}">
                    <a16:creationId xmlns:a16="http://schemas.microsoft.com/office/drawing/2014/main" id="{52B51B66-224A-E7BD-6AB5-1B2FB4D7DA90}"/>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8">
                <a:extLst>
                  <a:ext uri="{FF2B5EF4-FFF2-40B4-BE49-F238E27FC236}">
                    <a16:creationId xmlns:a16="http://schemas.microsoft.com/office/drawing/2014/main" id="{8F82B5DC-6FA3-BD21-FFF9-C72BEAE9C4B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8">
                <a:extLst>
                  <a:ext uri="{FF2B5EF4-FFF2-40B4-BE49-F238E27FC236}">
                    <a16:creationId xmlns:a16="http://schemas.microsoft.com/office/drawing/2014/main" id="{EAA6497E-6FBE-BC80-4A22-03F02E5FAC2A}"/>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8">
                <a:extLst>
                  <a:ext uri="{FF2B5EF4-FFF2-40B4-BE49-F238E27FC236}">
                    <a16:creationId xmlns:a16="http://schemas.microsoft.com/office/drawing/2014/main" id="{61DA8956-A307-B7F8-2270-2A6D3182C7A8}"/>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8">
                <a:extLst>
                  <a:ext uri="{FF2B5EF4-FFF2-40B4-BE49-F238E27FC236}">
                    <a16:creationId xmlns:a16="http://schemas.microsoft.com/office/drawing/2014/main" id="{7ACF2C9E-37C3-14A4-7FB2-AD13E8190FD3}"/>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8">
                <a:extLst>
                  <a:ext uri="{FF2B5EF4-FFF2-40B4-BE49-F238E27FC236}">
                    <a16:creationId xmlns:a16="http://schemas.microsoft.com/office/drawing/2014/main" id="{1F8F86DD-2325-719C-74FC-9C1192FCF051}"/>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8">
                <a:extLst>
                  <a:ext uri="{FF2B5EF4-FFF2-40B4-BE49-F238E27FC236}">
                    <a16:creationId xmlns:a16="http://schemas.microsoft.com/office/drawing/2014/main" id="{A38DF052-BC0D-14DA-076B-EC8B40C6AF6F}"/>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7" name="Google Shape;1027;p38">
              <a:extLst>
                <a:ext uri="{FF2B5EF4-FFF2-40B4-BE49-F238E27FC236}">
                  <a16:creationId xmlns:a16="http://schemas.microsoft.com/office/drawing/2014/main" id="{19BB9186-EA4F-0544-050B-EC4E6AEEB575}"/>
                </a:ext>
              </a:extLst>
            </p:cNvPr>
            <p:cNvSpPr/>
            <p:nvPr/>
          </p:nvSpPr>
          <p:spPr>
            <a:xfrm>
              <a:off x="181674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7860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4">
          <a:extLst>
            <a:ext uri="{FF2B5EF4-FFF2-40B4-BE49-F238E27FC236}">
              <a16:creationId xmlns:a16="http://schemas.microsoft.com/office/drawing/2014/main" id="{7754C5F8-E25F-2236-7A7A-A2827AA6D8C4}"/>
            </a:ext>
          </a:extLst>
        </p:cNvPr>
        <p:cNvGrpSpPr/>
        <p:nvPr/>
      </p:nvGrpSpPr>
      <p:grpSpPr>
        <a:xfrm>
          <a:off x="0" y="0"/>
          <a:ext cx="0" cy="0"/>
          <a:chOff x="0" y="0"/>
          <a:chExt cx="0" cy="0"/>
        </a:xfrm>
      </p:grpSpPr>
      <p:sp>
        <p:nvSpPr>
          <p:cNvPr id="1095" name="Google Shape;1095;p40">
            <a:extLst>
              <a:ext uri="{FF2B5EF4-FFF2-40B4-BE49-F238E27FC236}">
                <a16:creationId xmlns:a16="http://schemas.microsoft.com/office/drawing/2014/main" id="{447D40B4-CD62-A109-89A4-1C51048E2D6D}"/>
              </a:ext>
            </a:extLst>
          </p:cNvPr>
          <p:cNvSpPr/>
          <p:nvPr/>
        </p:nvSpPr>
        <p:spPr>
          <a:xfrm rot="-5400000" flipH="1">
            <a:off x="3955500" y="379064"/>
            <a:ext cx="1233000" cy="1233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a:extLst>
              <a:ext uri="{FF2B5EF4-FFF2-40B4-BE49-F238E27FC236}">
                <a16:creationId xmlns:a16="http://schemas.microsoft.com/office/drawing/2014/main" id="{A6823B2D-2C34-7786-AAFD-329A7CD96574}"/>
              </a:ext>
            </a:extLst>
          </p:cNvPr>
          <p:cNvSpPr txBox="1">
            <a:spLocks noGrp="1"/>
          </p:cNvSpPr>
          <p:nvPr>
            <p:ph type="title"/>
          </p:nvPr>
        </p:nvSpPr>
        <p:spPr>
          <a:xfrm>
            <a:off x="1208250" y="2319910"/>
            <a:ext cx="672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mj-lt"/>
              </a:rPr>
              <a:t>C</a:t>
            </a:r>
            <a:r>
              <a:rPr lang="en" sz="4800">
                <a:latin typeface="+mj-lt"/>
              </a:rPr>
              <a:t>ÁC THÀNH PHẦN CỦA HỆ THỐNG QUAN TRẮC</a:t>
            </a:r>
            <a:endParaRPr sz="4800">
              <a:latin typeface="+mj-lt"/>
            </a:endParaRPr>
          </a:p>
        </p:txBody>
      </p:sp>
      <p:sp>
        <p:nvSpPr>
          <p:cNvPr id="1097" name="Google Shape;1097;p40">
            <a:extLst>
              <a:ext uri="{FF2B5EF4-FFF2-40B4-BE49-F238E27FC236}">
                <a16:creationId xmlns:a16="http://schemas.microsoft.com/office/drawing/2014/main" id="{D06728B3-D49D-328D-5071-69A13BBD795D}"/>
              </a:ext>
            </a:extLst>
          </p:cNvPr>
          <p:cNvSpPr txBox="1">
            <a:spLocks noGrp="1"/>
          </p:cNvSpPr>
          <p:nvPr>
            <p:ph type="title" idx="2"/>
          </p:nvPr>
        </p:nvSpPr>
        <p:spPr>
          <a:xfrm>
            <a:off x="4005750" y="574665"/>
            <a:ext cx="113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02</a:t>
            </a:r>
            <a:endParaRPr b="1">
              <a:latin typeface="+mj-lt"/>
            </a:endParaRPr>
          </a:p>
        </p:txBody>
      </p:sp>
      <p:sp>
        <p:nvSpPr>
          <p:cNvPr id="1098" name="Google Shape;1098;p40">
            <a:extLst>
              <a:ext uri="{FF2B5EF4-FFF2-40B4-BE49-F238E27FC236}">
                <a16:creationId xmlns:a16="http://schemas.microsoft.com/office/drawing/2014/main" id="{7A29A104-29AE-22F6-7653-CDB67D9A2C6D}"/>
              </a:ext>
            </a:extLst>
          </p:cNvPr>
          <p:cNvSpPr txBox="1">
            <a:spLocks noGrp="1"/>
          </p:cNvSpPr>
          <p:nvPr>
            <p:ph type="subTitle" idx="1"/>
          </p:nvPr>
        </p:nvSpPr>
        <p:spPr>
          <a:xfrm>
            <a:off x="1331550" y="3979590"/>
            <a:ext cx="64809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a:latin typeface="+mn-lt"/>
              </a:rPr>
              <a:t>Phương pháp dò tìm, Phần cứng, Phần mềm, </a:t>
            </a:r>
            <a:endParaRPr lang="en-US" sz="2000">
              <a:latin typeface="+mn-lt"/>
            </a:endParaRPr>
          </a:p>
          <a:p>
            <a:pPr marL="0" lvl="0" indent="0" algn="ctr" rtl="0">
              <a:spcBef>
                <a:spcPts val="0"/>
              </a:spcBef>
              <a:spcAft>
                <a:spcPts val="0"/>
              </a:spcAft>
              <a:buNone/>
            </a:pPr>
            <a:r>
              <a:rPr lang="vi-VN" sz="2000">
                <a:latin typeface="+mn-lt"/>
              </a:rPr>
              <a:t>Hệ thống thông tin</a:t>
            </a:r>
            <a:endParaRPr lang="de-DE" sz="2000">
              <a:latin typeface="+mn-lt"/>
            </a:endParaRPr>
          </a:p>
        </p:txBody>
      </p:sp>
      <p:sp>
        <p:nvSpPr>
          <p:cNvPr id="1099" name="Google Shape;1099;p40">
            <a:extLst>
              <a:ext uri="{FF2B5EF4-FFF2-40B4-BE49-F238E27FC236}">
                <a16:creationId xmlns:a16="http://schemas.microsoft.com/office/drawing/2014/main" id="{8F0F10A9-B9EB-C79A-7252-7ED65985489A}"/>
              </a:ext>
            </a:extLst>
          </p:cNvPr>
          <p:cNvSpPr/>
          <p:nvPr/>
        </p:nvSpPr>
        <p:spPr>
          <a:xfrm>
            <a:off x="13567168" y="1732748"/>
            <a:ext cx="70669" cy="19164"/>
          </a:xfrm>
          <a:custGeom>
            <a:avLst/>
            <a:gdLst/>
            <a:ahLst/>
            <a:cxnLst/>
            <a:rect l="l" t="t" r="r" b="b"/>
            <a:pathLst>
              <a:path w="631" h="169" extrusionOk="0">
                <a:moveTo>
                  <a:pt x="631" y="169"/>
                </a:moveTo>
                <a:cubicBezTo>
                  <a:pt x="418" y="169"/>
                  <a:pt x="206" y="146"/>
                  <a:pt x="0" y="101"/>
                </a:cubicBezTo>
                <a:cubicBezTo>
                  <a:pt x="22" y="0"/>
                  <a:pt x="22" y="0"/>
                  <a:pt x="22" y="0"/>
                </a:cubicBezTo>
                <a:cubicBezTo>
                  <a:pt x="221" y="43"/>
                  <a:pt x="425" y="65"/>
                  <a:pt x="631" y="65"/>
                </a:cubicBezTo>
                <a:lnTo>
                  <a:pt x="631" y="16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9157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2">
          <a:extLst>
            <a:ext uri="{FF2B5EF4-FFF2-40B4-BE49-F238E27FC236}">
              <a16:creationId xmlns:a16="http://schemas.microsoft.com/office/drawing/2014/main" id="{FE1CD85B-CCD1-A462-8796-0D2137E2E299}"/>
            </a:ext>
          </a:extLst>
        </p:cNvPr>
        <p:cNvGrpSpPr/>
        <p:nvPr/>
      </p:nvGrpSpPr>
      <p:grpSpPr>
        <a:xfrm>
          <a:off x="0" y="0"/>
          <a:ext cx="0" cy="0"/>
          <a:chOff x="0" y="0"/>
          <a:chExt cx="0" cy="0"/>
        </a:xfrm>
      </p:grpSpPr>
      <p:grpSp>
        <p:nvGrpSpPr>
          <p:cNvPr id="2353" name="Google Shape;2353;p59">
            <a:extLst>
              <a:ext uri="{FF2B5EF4-FFF2-40B4-BE49-F238E27FC236}">
                <a16:creationId xmlns:a16="http://schemas.microsoft.com/office/drawing/2014/main" id="{2D097005-53A0-2E20-6B9A-7316DC249E8C}"/>
              </a:ext>
            </a:extLst>
          </p:cNvPr>
          <p:cNvGrpSpPr/>
          <p:nvPr/>
        </p:nvGrpSpPr>
        <p:grpSpPr>
          <a:xfrm>
            <a:off x="2546925" y="-2599"/>
            <a:ext cx="4050151" cy="4546249"/>
            <a:chOff x="2427725" y="0"/>
            <a:chExt cx="4288597" cy="4755491"/>
          </a:xfrm>
        </p:grpSpPr>
        <p:grpSp>
          <p:nvGrpSpPr>
            <p:cNvPr id="2354" name="Google Shape;2354;p59">
              <a:extLst>
                <a:ext uri="{FF2B5EF4-FFF2-40B4-BE49-F238E27FC236}">
                  <a16:creationId xmlns:a16="http://schemas.microsoft.com/office/drawing/2014/main" id="{F491FB36-3F54-B25A-A540-B4CFDE0A6A8D}"/>
                </a:ext>
              </a:extLst>
            </p:cNvPr>
            <p:cNvGrpSpPr/>
            <p:nvPr/>
          </p:nvGrpSpPr>
          <p:grpSpPr>
            <a:xfrm>
              <a:off x="2427725" y="0"/>
              <a:ext cx="4288597" cy="4755491"/>
              <a:chOff x="2427725" y="0"/>
              <a:chExt cx="4288597" cy="4755491"/>
            </a:xfrm>
          </p:grpSpPr>
          <p:sp>
            <p:nvSpPr>
              <p:cNvPr id="2355" name="Google Shape;2355;p59">
                <a:extLst>
                  <a:ext uri="{FF2B5EF4-FFF2-40B4-BE49-F238E27FC236}">
                    <a16:creationId xmlns:a16="http://schemas.microsoft.com/office/drawing/2014/main" id="{2DE690B9-E669-6520-E3D8-849538B39F39}"/>
                  </a:ext>
                </a:extLst>
              </p:cNvPr>
              <p:cNvSpPr/>
              <p:nvPr/>
            </p:nvSpPr>
            <p:spPr>
              <a:xfrm>
                <a:off x="2427725" y="0"/>
                <a:ext cx="4288597" cy="4755491"/>
              </a:xfrm>
              <a:custGeom>
                <a:avLst/>
                <a:gdLst/>
                <a:ahLst/>
                <a:cxnLst/>
                <a:rect l="l" t="t" r="r" b="b"/>
                <a:pathLst>
                  <a:path w="34575" h="38343" extrusionOk="0">
                    <a:moveTo>
                      <a:pt x="33216" y="14326"/>
                    </a:moveTo>
                    <a:cubicBezTo>
                      <a:pt x="32345" y="12267"/>
                      <a:pt x="31099" y="10418"/>
                      <a:pt x="29512" y="8831"/>
                    </a:cubicBezTo>
                    <a:cubicBezTo>
                      <a:pt x="27925" y="7244"/>
                      <a:pt x="26076" y="5998"/>
                      <a:pt x="24017" y="5127"/>
                    </a:cubicBezTo>
                    <a:cubicBezTo>
                      <a:pt x="23169" y="4768"/>
                      <a:pt x="22300" y="4480"/>
                      <a:pt x="21415" y="4263"/>
                    </a:cubicBezTo>
                    <a:cubicBezTo>
                      <a:pt x="21011" y="4164"/>
                      <a:pt x="20726" y="3803"/>
                      <a:pt x="20726" y="3388"/>
                    </a:cubicBezTo>
                    <a:cubicBezTo>
                      <a:pt x="20726" y="0"/>
                      <a:pt x="20726" y="0"/>
                      <a:pt x="20726" y="0"/>
                    </a:cubicBezTo>
                    <a:cubicBezTo>
                      <a:pt x="18008" y="0"/>
                      <a:pt x="18008" y="0"/>
                      <a:pt x="18008" y="0"/>
                    </a:cubicBezTo>
                    <a:cubicBezTo>
                      <a:pt x="18008" y="3783"/>
                      <a:pt x="18008" y="3783"/>
                      <a:pt x="18008" y="3783"/>
                    </a:cubicBezTo>
                    <a:cubicBezTo>
                      <a:pt x="18008" y="5129"/>
                      <a:pt x="18008" y="5129"/>
                      <a:pt x="18008" y="5129"/>
                    </a:cubicBezTo>
                    <a:cubicBezTo>
                      <a:pt x="18008" y="5129"/>
                      <a:pt x="18008" y="5129"/>
                      <a:pt x="18008" y="5129"/>
                    </a:cubicBezTo>
                    <a:cubicBezTo>
                      <a:pt x="18008" y="5884"/>
                      <a:pt x="18565" y="6523"/>
                      <a:pt x="19314" y="6627"/>
                    </a:cubicBezTo>
                    <a:cubicBezTo>
                      <a:pt x="26360" y="7612"/>
                      <a:pt x="31808" y="13655"/>
                      <a:pt x="31856" y="20957"/>
                    </a:cubicBezTo>
                    <a:cubicBezTo>
                      <a:pt x="31910" y="29048"/>
                      <a:pt x="25412" y="35606"/>
                      <a:pt x="17321" y="35624"/>
                    </a:cubicBezTo>
                    <a:cubicBezTo>
                      <a:pt x="9272" y="35642"/>
                      <a:pt x="2719" y="29099"/>
                      <a:pt x="2719" y="21055"/>
                    </a:cubicBezTo>
                    <a:cubicBezTo>
                      <a:pt x="2719" y="13707"/>
                      <a:pt x="8187" y="7612"/>
                      <a:pt x="15269" y="6626"/>
                    </a:cubicBezTo>
                    <a:cubicBezTo>
                      <a:pt x="16014" y="6522"/>
                      <a:pt x="16568" y="5882"/>
                      <a:pt x="16568" y="5129"/>
                    </a:cubicBezTo>
                    <a:cubicBezTo>
                      <a:pt x="16568" y="5129"/>
                      <a:pt x="16568" y="5129"/>
                      <a:pt x="16568" y="5129"/>
                    </a:cubicBezTo>
                    <a:cubicBezTo>
                      <a:pt x="16568" y="3783"/>
                      <a:pt x="16568" y="3783"/>
                      <a:pt x="16568" y="3783"/>
                    </a:cubicBezTo>
                    <a:cubicBezTo>
                      <a:pt x="16568" y="0"/>
                      <a:pt x="16568" y="0"/>
                      <a:pt x="16568" y="0"/>
                    </a:cubicBezTo>
                    <a:cubicBezTo>
                      <a:pt x="13849" y="0"/>
                      <a:pt x="13849" y="0"/>
                      <a:pt x="13849" y="0"/>
                    </a:cubicBezTo>
                    <a:cubicBezTo>
                      <a:pt x="13849" y="3388"/>
                      <a:pt x="13849" y="3388"/>
                      <a:pt x="13849" y="3388"/>
                    </a:cubicBezTo>
                    <a:cubicBezTo>
                      <a:pt x="13849" y="3803"/>
                      <a:pt x="13564" y="4164"/>
                      <a:pt x="13161" y="4263"/>
                    </a:cubicBezTo>
                    <a:cubicBezTo>
                      <a:pt x="12275" y="4480"/>
                      <a:pt x="11406" y="4768"/>
                      <a:pt x="10558" y="5127"/>
                    </a:cubicBezTo>
                    <a:cubicBezTo>
                      <a:pt x="8499" y="5998"/>
                      <a:pt x="6651" y="7244"/>
                      <a:pt x="5064" y="8831"/>
                    </a:cubicBezTo>
                    <a:cubicBezTo>
                      <a:pt x="3476" y="10418"/>
                      <a:pt x="2230" y="12267"/>
                      <a:pt x="1359" y="14326"/>
                    </a:cubicBezTo>
                    <a:cubicBezTo>
                      <a:pt x="458" y="16458"/>
                      <a:pt x="0" y="18722"/>
                      <a:pt x="0" y="21055"/>
                    </a:cubicBezTo>
                    <a:cubicBezTo>
                      <a:pt x="0" y="23388"/>
                      <a:pt x="458" y="25653"/>
                      <a:pt x="1359" y="27785"/>
                    </a:cubicBezTo>
                    <a:cubicBezTo>
                      <a:pt x="2230" y="29844"/>
                      <a:pt x="3476" y="31692"/>
                      <a:pt x="5064" y="33279"/>
                    </a:cubicBezTo>
                    <a:cubicBezTo>
                      <a:pt x="6651" y="34867"/>
                      <a:pt x="8499" y="36113"/>
                      <a:pt x="10558" y="36984"/>
                    </a:cubicBezTo>
                    <a:cubicBezTo>
                      <a:pt x="12690" y="37885"/>
                      <a:pt x="14954" y="38343"/>
                      <a:pt x="17288" y="38343"/>
                    </a:cubicBezTo>
                    <a:cubicBezTo>
                      <a:pt x="19621" y="38343"/>
                      <a:pt x="21885" y="37885"/>
                      <a:pt x="24017" y="36984"/>
                    </a:cubicBezTo>
                    <a:cubicBezTo>
                      <a:pt x="26076" y="36113"/>
                      <a:pt x="27925" y="34867"/>
                      <a:pt x="29512" y="33279"/>
                    </a:cubicBezTo>
                    <a:cubicBezTo>
                      <a:pt x="31099" y="31692"/>
                      <a:pt x="32345" y="29844"/>
                      <a:pt x="33216" y="27785"/>
                    </a:cubicBezTo>
                    <a:cubicBezTo>
                      <a:pt x="34118" y="25653"/>
                      <a:pt x="34575" y="23388"/>
                      <a:pt x="34575" y="21055"/>
                    </a:cubicBezTo>
                    <a:cubicBezTo>
                      <a:pt x="34575" y="18722"/>
                      <a:pt x="34118" y="16458"/>
                      <a:pt x="33216" y="143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6" name="Google Shape;2356;p59">
                <a:extLst>
                  <a:ext uri="{FF2B5EF4-FFF2-40B4-BE49-F238E27FC236}">
                    <a16:creationId xmlns:a16="http://schemas.microsoft.com/office/drawing/2014/main" id="{74BD714C-E7BB-6D7B-B81E-B003D871C7A2}"/>
                  </a:ext>
                </a:extLst>
              </p:cNvPr>
              <p:cNvSpPr/>
              <p:nvPr/>
            </p:nvSpPr>
            <p:spPr>
              <a:xfrm>
                <a:off x="2589542" y="0"/>
                <a:ext cx="3965043" cy="4593547"/>
              </a:xfrm>
              <a:custGeom>
                <a:avLst/>
                <a:gdLst/>
                <a:ahLst/>
                <a:cxnLst/>
                <a:rect l="l" t="t" r="r" b="b"/>
                <a:pathLst>
                  <a:path w="31971" h="37041" extrusionOk="0">
                    <a:moveTo>
                      <a:pt x="15981" y="37041"/>
                    </a:moveTo>
                    <a:cubicBezTo>
                      <a:pt x="15853" y="37041"/>
                      <a:pt x="15723" y="37039"/>
                      <a:pt x="15595" y="37036"/>
                    </a:cubicBezTo>
                    <a:cubicBezTo>
                      <a:pt x="15598" y="36922"/>
                      <a:pt x="15598" y="36922"/>
                      <a:pt x="15598" y="36922"/>
                    </a:cubicBezTo>
                    <a:cubicBezTo>
                      <a:pt x="15726" y="36925"/>
                      <a:pt x="15856" y="36927"/>
                      <a:pt x="15984" y="36926"/>
                    </a:cubicBezTo>
                    <a:cubicBezTo>
                      <a:pt x="16058" y="36926"/>
                      <a:pt x="16131" y="36926"/>
                      <a:pt x="16205" y="36925"/>
                    </a:cubicBezTo>
                    <a:cubicBezTo>
                      <a:pt x="16383" y="36922"/>
                      <a:pt x="16562" y="36917"/>
                      <a:pt x="16738" y="36909"/>
                    </a:cubicBezTo>
                    <a:cubicBezTo>
                      <a:pt x="16743" y="37023"/>
                      <a:pt x="16743" y="37023"/>
                      <a:pt x="16743" y="37023"/>
                    </a:cubicBezTo>
                    <a:cubicBezTo>
                      <a:pt x="16566" y="37031"/>
                      <a:pt x="16385" y="37037"/>
                      <a:pt x="16207" y="37039"/>
                    </a:cubicBezTo>
                    <a:cubicBezTo>
                      <a:pt x="16131" y="37040"/>
                      <a:pt x="16056" y="37040"/>
                      <a:pt x="15981" y="37041"/>
                    </a:cubicBezTo>
                    <a:close/>
                    <a:moveTo>
                      <a:pt x="14449" y="36968"/>
                    </a:moveTo>
                    <a:cubicBezTo>
                      <a:pt x="14069" y="36932"/>
                      <a:pt x="13686" y="36882"/>
                      <a:pt x="13311" y="36819"/>
                    </a:cubicBezTo>
                    <a:cubicBezTo>
                      <a:pt x="13330" y="36706"/>
                      <a:pt x="13330" y="36706"/>
                      <a:pt x="13330" y="36706"/>
                    </a:cubicBezTo>
                    <a:cubicBezTo>
                      <a:pt x="13702" y="36769"/>
                      <a:pt x="14083" y="36818"/>
                      <a:pt x="14460" y="36854"/>
                    </a:cubicBezTo>
                    <a:lnTo>
                      <a:pt x="14449" y="36968"/>
                    </a:lnTo>
                    <a:close/>
                    <a:moveTo>
                      <a:pt x="17888" y="36929"/>
                    </a:moveTo>
                    <a:cubicBezTo>
                      <a:pt x="17874" y="36815"/>
                      <a:pt x="17874" y="36815"/>
                      <a:pt x="17874" y="36815"/>
                    </a:cubicBezTo>
                    <a:cubicBezTo>
                      <a:pt x="18250" y="36770"/>
                      <a:pt x="18629" y="36711"/>
                      <a:pt x="19001" y="36640"/>
                    </a:cubicBezTo>
                    <a:cubicBezTo>
                      <a:pt x="19022" y="36752"/>
                      <a:pt x="19022" y="36752"/>
                      <a:pt x="19022" y="36752"/>
                    </a:cubicBezTo>
                    <a:cubicBezTo>
                      <a:pt x="18648" y="36824"/>
                      <a:pt x="18267" y="36884"/>
                      <a:pt x="17888" y="36929"/>
                    </a:cubicBezTo>
                    <a:close/>
                    <a:moveTo>
                      <a:pt x="12186" y="36588"/>
                    </a:moveTo>
                    <a:cubicBezTo>
                      <a:pt x="11815" y="36498"/>
                      <a:pt x="11443" y="36394"/>
                      <a:pt x="11080" y="36277"/>
                    </a:cubicBezTo>
                    <a:cubicBezTo>
                      <a:pt x="11115" y="36168"/>
                      <a:pt x="11115" y="36168"/>
                      <a:pt x="11115" y="36168"/>
                    </a:cubicBezTo>
                    <a:cubicBezTo>
                      <a:pt x="11476" y="36284"/>
                      <a:pt x="11845" y="36388"/>
                      <a:pt x="12213" y="36477"/>
                    </a:cubicBezTo>
                    <a:lnTo>
                      <a:pt x="12186" y="36588"/>
                    </a:lnTo>
                    <a:close/>
                    <a:moveTo>
                      <a:pt x="20141" y="36495"/>
                    </a:moveTo>
                    <a:cubicBezTo>
                      <a:pt x="20112" y="36385"/>
                      <a:pt x="20112" y="36385"/>
                      <a:pt x="20112" y="36385"/>
                    </a:cubicBezTo>
                    <a:cubicBezTo>
                      <a:pt x="20477" y="36286"/>
                      <a:pt x="20844" y="36174"/>
                      <a:pt x="21201" y="36049"/>
                    </a:cubicBezTo>
                    <a:cubicBezTo>
                      <a:pt x="21239" y="36157"/>
                      <a:pt x="21239" y="36157"/>
                      <a:pt x="21239" y="36157"/>
                    </a:cubicBezTo>
                    <a:cubicBezTo>
                      <a:pt x="20879" y="36283"/>
                      <a:pt x="20510" y="36396"/>
                      <a:pt x="20141" y="36495"/>
                    </a:cubicBezTo>
                    <a:close/>
                    <a:moveTo>
                      <a:pt x="10000" y="35887"/>
                    </a:moveTo>
                    <a:cubicBezTo>
                      <a:pt x="9647" y="35745"/>
                      <a:pt x="9295" y="35588"/>
                      <a:pt x="8953" y="35421"/>
                    </a:cubicBezTo>
                    <a:cubicBezTo>
                      <a:pt x="9003" y="35318"/>
                      <a:pt x="9003" y="35318"/>
                      <a:pt x="9003" y="35318"/>
                    </a:cubicBezTo>
                    <a:cubicBezTo>
                      <a:pt x="9342" y="35484"/>
                      <a:pt x="9693" y="35640"/>
                      <a:pt x="10043" y="35781"/>
                    </a:cubicBezTo>
                    <a:lnTo>
                      <a:pt x="10000" y="35887"/>
                    </a:lnTo>
                    <a:close/>
                    <a:moveTo>
                      <a:pt x="22310" y="35741"/>
                    </a:moveTo>
                    <a:cubicBezTo>
                      <a:pt x="22265" y="35636"/>
                      <a:pt x="22265" y="35636"/>
                      <a:pt x="22265" y="35636"/>
                    </a:cubicBezTo>
                    <a:cubicBezTo>
                      <a:pt x="22612" y="35486"/>
                      <a:pt x="22959" y="35321"/>
                      <a:pt x="23296" y="35146"/>
                    </a:cubicBezTo>
                    <a:cubicBezTo>
                      <a:pt x="23348" y="35248"/>
                      <a:pt x="23348" y="35248"/>
                      <a:pt x="23348" y="35248"/>
                    </a:cubicBezTo>
                    <a:cubicBezTo>
                      <a:pt x="23010" y="35424"/>
                      <a:pt x="22660" y="35590"/>
                      <a:pt x="22310" y="35741"/>
                    </a:cubicBezTo>
                    <a:close/>
                    <a:moveTo>
                      <a:pt x="7941" y="34879"/>
                    </a:moveTo>
                    <a:cubicBezTo>
                      <a:pt x="7611" y="34688"/>
                      <a:pt x="7285" y="34482"/>
                      <a:pt x="6970" y="34267"/>
                    </a:cubicBezTo>
                    <a:cubicBezTo>
                      <a:pt x="7035" y="34172"/>
                      <a:pt x="7035" y="34172"/>
                      <a:pt x="7035" y="34172"/>
                    </a:cubicBezTo>
                    <a:cubicBezTo>
                      <a:pt x="7347" y="34386"/>
                      <a:pt x="7671" y="34590"/>
                      <a:pt x="7998" y="34781"/>
                    </a:cubicBezTo>
                    <a:lnTo>
                      <a:pt x="7941" y="34879"/>
                    </a:lnTo>
                    <a:close/>
                    <a:moveTo>
                      <a:pt x="24348" y="34681"/>
                    </a:moveTo>
                    <a:cubicBezTo>
                      <a:pt x="24288" y="34584"/>
                      <a:pt x="24288" y="34584"/>
                      <a:pt x="24288" y="34584"/>
                    </a:cubicBezTo>
                    <a:cubicBezTo>
                      <a:pt x="24611" y="34385"/>
                      <a:pt x="24930" y="34173"/>
                      <a:pt x="25238" y="33952"/>
                    </a:cubicBezTo>
                    <a:cubicBezTo>
                      <a:pt x="25305" y="34045"/>
                      <a:pt x="25305" y="34045"/>
                      <a:pt x="25305" y="34045"/>
                    </a:cubicBezTo>
                    <a:cubicBezTo>
                      <a:pt x="24995" y="34267"/>
                      <a:pt x="24673" y="34482"/>
                      <a:pt x="24348" y="34681"/>
                    </a:cubicBezTo>
                    <a:close/>
                    <a:moveTo>
                      <a:pt x="6046" y="33586"/>
                    </a:moveTo>
                    <a:cubicBezTo>
                      <a:pt x="5747" y="33349"/>
                      <a:pt x="5453" y="33098"/>
                      <a:pt x="5172" y="32841"/>
                    </a:cubicBezTo>
                    <a:cubicBezTo>
                      <a:pt x="5250" y="32756"/>
                      <a:pt x="5250" y="32756"/>
                      <a:pt x="5250" y="32756"/>
                    </a:cubicBezTo>
                    <a:cubicBezTo>
                      <a:pt x="5529" y="33012"/>
                      <a:pt x="5820" y="33261"/>
                      <a:pt x="6117" y="33496"/>
                    </a:cubicBezTo>
                    <a:lnTo>
                      <a:pt x="6046" y="33586"/>
                    </a:lnTo>
                    <a:close/>
                    <a:moveTo>
                      <a:pt x="26213" y="33341"/>
                    </a:moveTo>
                    <a:cubicBezTo>
                      <a:pt x="26140" y="33253"/>
                      <a:pt x="26140" y="33253"/>
                      <a:pt x="26140" y="33253"/>
                    </a:cubicBezTo>
                    <a:cubicBezTo>
                      <a:pt x="26430" y="33011"/>
                      <a:pt x="26716" y="32755"/>
                      <a:pt x="26989" y="32493"/>
                    </a:cubicBezTo>
                    <a:cubicBezTo>
                      <a:pt x="27068" y="32575"/>
                      <a:pt x="27068" y="32575"/>
                      <a:pt x="27068" y="32575"/>
                    </a:cubicBezTo>
                    <a:cubicBezTo>
                      <a:pt x="26794" y="32839"/>
                      <a:pt x="26506" y="33097"/>
                      <a:pt x="26213" y="33341"/>
                    </a:cubicBezTo>
                    <a:close/>
                    <a:moveTo>
                      <a:pt x="4354" y="32035"/>
                    </a:moveTo>
                    <a:cubicBezTo>
                      <a:pt x="4093" y="31757"/>
                      <a:pt x="3838" y="31467"/>
                      <a:pt x="3596" y="31172"/>
                    </a:cubicBezTo>
                    <a:cubicBezTo>
                      <a:pt x="3685" y="31099"/>
                      <a:pt x="3685" y="31099"/>
                      <a:pt x="3685" y="31099"/>
                    </a:cubicBezTo>
                    <a:cubicBezTo>
                      <a:pt x="3924" y="31392"/>
                      <a:pt x="4178" y="31681"/>
                      <a:pt x="4438" y="31956"/>
                    </a:cubicBezTo>
                    <a:lnTo>
                      <a:pt x="4354" y="32035"/>
                    </a:lnTo>
                    <a:close/>
                    <a:moveTo>
                      <a:pt x="27867" y="31750"/>
                    </a:moveTo>
                    <a:cubicBezTo>
                      <a:pt x="27782" y="31673"/>
                      <a:pt x="27782" y="31673"/>
                      <a:pt x="27782" y="31673"/>
                    </a:cubicBezTo>
                    <a:cubicBezTo>
                      <a:pt x="28035" y="31392"/>
                      <a:pt x="28282" y="31098"/>
                      <a:pt x="28514" y="30799"/>
                    </a:cubicBezTo>
                    <a:cubicBezTo>
                      <a:pt x="28604" y="30870"/>
                      <a:pt x="28604" y="30870"/>
                      <a:pt x="28604" y="30870"/>
                    </a:cubicBezTo>
                    <a:cubicBezTo>
                      <a:pt x="28370" y="31170"/>
                      <a:pt x="28122" y="31466"/>
                      <a:pt x="27867" y="31750"/>
                    </a:cubicBezTo>
                    <a:close/>
                    <a:moveTo>
                      <a:pt x="2902" y="30257"/>
                    </a:moveTo>
                    <a:cubicBezTo>
                      <a:pt x="2682" y="29945"/>
                      <a:pt x="2471" y="29621"/>
                      <a:pt x="2275" y="29294"/>
                    </a:cubicBezTo>
                    <a:cubicBezTo>
                      <a:pt x="2373" y="29235"/>
                      <a:pt x="2373" y="29235"/>
                      <a:pt x="2373" y="29235"/>
                    </a:cubicBezTo>
                    <a:cubicBezTo>
                      <a:pt x="2568" y="29559"/>
                      <a:pt x="2777" y="29881"/>
                      <a:pt x="2995" y="30191"/>
                    </a:cubicBezTo>
                    <a:lnTo>
                      <a:pt x="2902" y="30257"/>
                    </a:lnTo>
                    <a:close/>
                    <a:moveTo>
                      <a:pt x="29277" y="29939"/>
                    </a:moveTo>
                    <a:cubicBezTo>
                      <a:pt x="29182" y="29876"/>
                      <a:pt x="29182" y="29876"/>
                      <a:pt x="29182" y="29876"/>
                    </a:cubicBezTo>
                    <a:cubicBezTo>
                      <a:pt x="29392" y="29561"/>
                      <a:pt x="29594" y="29235"/>
                      <a:pt x="29781" y="28907"/>
                    </a:cubicBezTo>
                    <a:cubicBezTo>
                      <a:pt x="29881" y="28964"/>
                      <a:pt x="29881" y="28964"/>
                      <a:pt x="29881" y="28964"/>
                    </a:cubicBezTo>
                    <a:cubicBezTo>
                      <a:pt x="29692" y="29294"/>
                      <a:pt x="29489" y="29623"/>
                      <a:pt x="29277" y="29939"/>
                    </a:cubicBezTo>
                    <a:close/>
                    <a:moveTo>
                      <a:pt x="1719" y="28288"/>
                    </a:moveTo>
                    <a:cubicBezTo>
                      <a:pt x="1546" y="27948"/>
                      <a:pt x="1384" y="27597"/>
                      <a:pt x="1237" y="27245"/>
                    </a:cubicBezTo>
                    <a:cubicBezTo>
                      <a:pt x="1342" y="27200"/>
                      <a:pt x="1342" y="27200"/>
                      <a:pt x="1342" y="27200"/>
                    </a:cubicBezTo>
                    <a:cubicBezTo>
                      <a:pt x="1489" y="27550"/>
                      <a:pt x="1650" y="27898"/>
                      <a:pt x="1821" y="28236"/>
                    </a:cubicBezTo>
                    <a:lnTo>
                      <a:pt x="1719" y="28288"/>
                    </a:lnTo>
                    <a:close/>
                    <a:moveTo>
                      <a:pt x="30413" y="27947"/>
                    </a:moveTo>
                    <a:cubicBezTo>
                      <a:pt x="30310" y="27898"/>
                      <a:pt x="30310" y="27898"/>
                      <a:pt x="30310" y="27898"/>
                    </a:cubicBezTo>
                    <a:cubicBezTo>
                      <a:pt x="30473" y="27557"/>
                      <a:pt x="30626" y="27205"/>
                      <a:pt x="30764" y="26853"/>
                    </a:cubicBezTo>
                    <a:cubicBezTo>
                      <a:pt x="30871" y="26895"/>
                      <a:pt x="30871" y="26895"/>
                      <a:pt x="30871" y="26895"/>
                    </a:cubicBezTo>
                    <a:cubicBezTo>
                      <a:pt x="30731" y="27250"/>
                      <a:pt x="30577" y="27604"/>
                      <a:pt x="30413" y="27947"/>
                    </a:cubicBezTo>
                    <a:close/>
                    <a:moveTo>
                      <a:pt x="831" y="26169"/>
                    </a:moveTo>
                    <a:cubicBezTo>
                      <a:pt x="710" y="25807"/>
                      <a:pt x="600" y="25437"/>
                      <a:pt x="505" y="25068"/>
                    </a:cubicBezTo>
                    <a:cubicBezTo>
                      <a:pt x="616" y="25039"/>
                      <a:pt x="616" y="25039"/>
                      <a:pt x="616" y="25039"/>
                    </a:cubicBezTo>
                    <a:cubicBezTo>
                      <a:pt x="710" y="25406"/>
                      <a:pt x="819" y="25773"/>
                      <a:pt x="940" y="26132"/>
                    </a:cubicBezTo>
                    <a:lnTo>
                      <a:pt x="831" y="26169"/>
                    </a:lnTo>
                    <a:close/>
                    <a:moveTo>
                      <a:pt x="31251" y="25812"/>
                    </a:moveTo>
                    <a:cubicBezTo>
                      <a:pt x="31142" y="25778"/>
                      <a:pt x="31142" y="25778"/>
                      <a:pt x="31142" y="25778"/>
                    </a:cubicBezTo>
                    <a:cubicBezTo>
                      <a:pt x="31255" y="25416"/>
                      <a:pt x="31355" y="25046"/>
                      <a:pt x="31441" y="24678"/>
                    </a:cubicBezTo>
                    <a:cubicBezTo>
                      <a:pt x="31553" y="24704"/>
                      <a:pt x="31553" y="24704"/>
                      <a:pt x="31553" y="24704"/>
                    </a:cubicBezTo>
                    <a:cubicBezTo>
                      <a:pt x="31466" y="25075"/>
                      <a:pt x="31365" y="25448"/>
                      <a:pt x="31251" y="25812"/>
                    </a:cubicBezTo>
                    <a:close/>
                    <a:moveTo>
                      <a:pt x="259" y="23946"/>
                    </a:moveTo>
                    <a:cubicBezTo>
                      <a:pt x="191" y="23572"/>
                      <a:pt x="136" y="23189"/>
                      <a:pt x="95" y="22810"/>
                    </a:cubicBezTo>
                    <a:cubicBezTo>
                      <a:pt x="209" y="22797"/>
                      <a:pt x="209" y="22797"/>
                      <a:pt x="209" y="22797"/>
                    </a:cubicBezTo>
                    <a:cubicBezTo>
                      <a:pt x="250" y="23174"/>
                      <a:pt x="305" y="23554"/>
                      <a:pt x="372" y="23926"/>
                    </a:cubicBezTo>
                    <a:lnTo>
                      <a:pt x="259" y="23946"/>
                    </a:lnTo>
                    <a:close/>
                    <a:moveTo>
                      <a:pt x="31773" y="23577"/>
                    </a:moveTo>
                    <a:cubicBezTo>
                      <a:pt x="31660" y="23559"/>
                      <a:pt x="31660" y="23559"/>
                      <a:pt x="31660" y="23559"/>
                    </a:cubicBezTo>
                    <a:cubicBezTo>
                      <a:pt x="31719" y="23186"/>
                      <a:pt x="31766" y="22805"/>
                      <a:pt x="31798" y="22427"/>
                    </a:cubicBezTo>
                    <a:cubicBezTo>
                      <a:pt x="31912" y="22437"/>
                      <a:pt x="31912" y="22437"/>
                      <a:pt x="31912" y="22437"/>
                    </a:cubicBezTo>
                    <a:cubicBezTo>
                      <a:pt x="31879" y="22817"/>
                      <a:pt x="31833" y="23201"/>
                      <a:pt x="31773" y="23577"/>
                    </a:cubicBezTo>
                    <a:close/>
                    <a:moveTo>
                      <a:pt x="12" y="21665"/>
                    </a:moveTo>
                    <a:cubicBezTo>
                      <a:pt x="5" y="21492"/>
                      <a:pt x="2" y="21317"/>
                      <a:pt x="1" y="21145"/>
                    </a:cubicBezTo>
                    <a:cubicBezTo>
                      <a:pt x="0" y="21115"/>
                      <a:pt x="0" y="21085"/>
                      <a:pt x="0" y="21055"/>
                    </a:cubicBezTo>
                    <a:cubicBezTo>
                      <a:pt x="0" y="20877"/>
                      <a:pt x="3" y="20695"/>
                      <a:pt x="9" y="20516"/>
                    </a:cubicBezTo>
                    <a:cubicBezTo>
                      <a:pt x="124" y="20520"/>
                      <a:pt x="124" y="20520"/>
                      <a:pt x="124" y="20520"/>
                    </a:cubicBezTo>
                    <a:cubicBezTo>
                      <a:pt x="118" y="20698"/>
                      <a:pt x="115" y="20878"/>
                      <a:pt x="115" y="21055"/>
                    </a:cubicBezTo>
                    <a:cubicBezTo>
                      <a:pt x="115" y="21085"/>
                      <a:pt x="115" y="21115"/>
                      <a:pt x="115" y="21144"/>
                    </a:cubicBezTo>
                    <a:cubicBezTo>
                      <a:pt x="116" y="21316"/>
                      <a:pt x="120" y="21489"/>
                      <a:pt x="126" y="21661"/>
                    </a:cubicBezTo>
                    <a:lnTo>
                      <a:pt x="12" y="21665"/>
                    </a:lnTo>
                    <a:close/>
                    <a:moveTo>
                      <a:pt x="31969" y="21290"/>
                    </a:moveTo>
                    <a:cubicBezTo>
                      <a:pt x="31855" y="21289"/>
                      <a:pt x="31855" y="21289"/>
                      <a:pt x="31855" y="21289"/>
                    </a:cubicBezTo>
                    <a:cubicBezTo>
                      <a:pt x="31856" y="21211"/>
                      <a:pt x="31856" y="21133"/>
                      <a:pt x="31856" y="21055"/>
                    </a:cubicBezTo>
                    <a:cubicBezTo>
                      <a:pt x="31856" y="20754"/>
                      <a:pt x="31848" y="20449"/>
                      <a:pt x="31831" y="20149"/>
                    </a:cubicBezTo>
                    <a:cubicBezTo>
                      <a:pt x="31945" y="20142"/>
                      <a:pt x="31945" y="20142"/>
                      <a:pt x="31945" y="20142"/>
                    </a:cubicBezTo>
                    <a:cubicBezTo>
                      <a:pt x="31962" y="20444"/>
                      <a:pt x="31971" y="20751"/>
                      <a:pt x="31971" y="21055"/>
                    </a:cubicBezTo>
                    <a:cubicBezTo>
                      <a:pt x="31971" y="21134"/>
                      <a:pt x="31970" y="21212"/>
                      <a:pt x="31969" y="21290"/>
                    </a:cubicBezTo>
                    <a:close/>
                    <a:moveTo>
                      <a:pt x="202" y="19383"/>
                    </a:moveTo>
                    <a:cubicBezTo>
                      <a:pt x="88" y="19371"/>
                      <a:pt x="88" y="19371"/>
                      <a:pt x="88" y="19371"/>
                    </a:cubicBezTo>
                    <a:cubicBezTo>
                      <a:pt x="128" y="18991"/>
                      <a:pt x="182" y="18609"/>
                      <a:pt x="249" y="18234"/>
                    </a:cubicBezTo>
                    <a:cubicBezTo>
                      <a:pt x="361" y="18254"/>
                      <a:pt x="361" y="18254"/>
                      <a:pt x="361" y="18254"/>
                    </a:cubicBezTo>
                    <a:cubicBezTo>
                      <a:pt x="295" y="18626"/>
                      <a:pt x="241" y="19006"/>
                      <a:pt x="202" y="19383"/>
                    </a:cubicBezTo>
                    <a:close/>
                    <a:moveTo>
                      <a:pt x="31726" y="19014"/>
                    </a:moveTo>
                    <a:cubicBezTo>
                      <a:pt x="31678" y="18638"/>
                      <a:pt x="31616" y="18260"/>
                      <a:pt x="31541" y="17889"/>
                    </a:cubicBezTo>
                    <a:cubicBezTo>
                      <a:pt x="31653" y="17866"/>
                      <a:pt x="31653" y="17866"/>
                      <a:pt x="31653" y="17866"/>
                    </a:cubicBezTo>
                    <a:cubicBezTo>
                      <a:pt x="31728" y="18240"/>
                      <a:pt x="31791" y="18621"/>
                      <a:pt x="31840" y="18999"/>
                    </a:cubicBezTo>
                    <a:lnTo>
                      <a:pt x="31726" y="19014"/>
                    </a:lnTo>
                    <a:close/>
                    <a:moveTo>
                      <a:pt x="602" y="17140"/>
                    </a:moveTo>
                    <a:cubicBezTo>
                      <a:pt x="491" y="17111"/>
                      <a:pt x="491" y="17111"/>
                      <a:pt x="491" y="17111"/>
                    </a:cubicBezTo>
                    <a:cubicBezTo>
                      <a:pt x="584" y="16742"/>
                      <a:pt x="693" y="16371"/>
                      <a:pt x="813" y="16009"/>
                    </a:cubicBezTo>
                    <a:cubicBezTo>
                      <a:pt x="922" y="16045"/>
                      <a:pt x="922" y="16045"/>
                      <a:pt x="922" y="16045"/>
                    </a:cubicBezTo>
                    <a:cubicBezTo>
                      <a:pt x="802" y="16405"/>
                      <a:pt x="695" y="16773"/>
                      <a:pt x="602" y="17140"/>
                    </a:cubicBezTo>
                    <a:close/>
                    <a:moveTo>
                      <a:pt x="31274" y="16780"/>
                    </a:moveTo>
                    <a:cubicBezTo>
                      <a:pt x="31172" y="16416"/>
                      <a:pt x="31056" y="16050"/>
                      <a:pt x="30928" y="15693"/>
                    </a:cubicBezTo>
                    <a:cubicBezTo>
                      <a:pt x="31036" y="15654"/>
                      <a:pt x="31036" y="15654"/>
                      <a:pt x="31036" y="15654"/>
                    </a:cubicBezTo>
                    <a:cubicBezTo>
                      <a:pt x="31165" y="16014"/>
                      <a:pt x="31282" y="16382"/>
                      <a:pt x="31384" y="16750"/>
                    </a:cubicBezTo>
                    <a:lnTo>
                      <a:pt x="31274" y="16780"/>
                    </a:lnTo>
                    <a:close/>
                    <a:moveTo>
                      <a:pt x="1320" y="14978"/>
                    </a:moveTo>
                    <a:cubicBezTo>
                      <a:pt x="1214" y="14934"/>
                      <a:pt x="1214" y="14934"/>
                      <a:pt x="1214" y="14934"/>
                    </a:cubicBezTo>
                    <a:cubicBezTo>
                      <a:pt x="1360" y="14582"/>
                      <a:pt x="1521" y="14231"/>
                      <a:pt x="1692" y="13891"/>
                    </a:cubicBezTo>
                    <a:cubicBezTo>
                      <a:pt x="1794" y="13942"/>
                      <a:pt x="1794" y="13942"/>
                      <a:pt x="1794" y="13942"/>
                    </a:cubicBezTo>
                    <a:cubicBezTo>
                      <a:pt x="1625" y="14280"/>
                      <a:pt x="1465" y="14629"/>
                      <a:pt x="1320" y="14978"/>
                    </a:cubicBezTo>
                    <a:close/>
                    <a:moveTo>
                      <a:pt x="30504" y="14634"/>
                    </a:moveTo>
                    <a:cubicBezTo>
                      <a:pt x="30350" y="14288"/>
                      <a:pt x="30182" y="13943"/>
                      <a:pt x="30004" y="13608"/>
                    </a:cubicBezTo>
                    <a:cubicBezTo>
                      <a:pt x="30105" y="13555"/>
                      <a:pt x="30105" y="13555"/>
                      <a:pt x="30105" y="13555"/>
                    </a:cubicBezTo>
                    <a:cubicBezTo>
                      <a:pt x="30285" y="13891"/>
                      <a:pt x="30454" y="14239"/>
                      <a:pt x="30608" y="14588"/>
                    </a:cubicBezTo>
                    <a:lnTo>
                      <a:pt x="30504" y="14634"/>
                    </a:lnTo>
                    <a:close/>
                    <a:moveTo>
                      <a:pt x="2342" y="12943"/>
                    </a:moveTo>
                    <a:cubicBezTo>
                      <a:pt x="2244" y="12884"/>
                      <a:pt x="2244" y="12884"/>
                      <a:pt x="2244" y="12884"/>
                    </a:cubicBezTo>
                    <a:cubicBezTo>
                      <a:pt x="2439" y="12557"/>
                      <a:pt x="2648" y="12232"/>
                      <a:pt x="2867" y="11920"/>
                    </a:cubicBezTo>
                    <a:cubicBezTo>
                      <a:pt x="2960" y="11985"/>
                      <a:pt x="2960" y="11985"/>
                      <a:pt x="2960" y="11985"/>
                    </a:cubicBezTo>
                    <a:cubicBezTo>
                      <a:pt x="2744" y="12296"/>
                      <a:pt x="2536" y="12618"/>
                      <a:pt x="2342" y="12943"/>
                    </a:cubicBezTo>
                    <a:close/>
                    <a:moveTo>
                      <a:pt x="29433" y="12621"/>
                    </a:moveTo>
                    <a:cubicBezTo>
                      <a:pt x="29231" y="12301"/>
                      <a:pt x="29015" y="11984"/>
                      <a:pt x="28791" y="11678"/>
                    </a:cubicBezTo>
                    <a:cubicBezTo>
                      <a:pt x="28884" y="11610"/>
                      <a:pt x="28884" y="11610"/>
                      <a:pt x="28884" y="11610"/>
                    </a:cubicBezTo>
                    <a:cubicBezTo>
                      <a:pt x="29109" y="11918"/>
                      <a:pt x="29327" y="12238"/>
                      <a:pt x="29529" y="12560"/>
                    </a:cubicBezTo>
                    <a:lnTo>
                      <a:pt x="29433" y="12621"/>
                    </a:lnTo>
                    <a:close/>
                    <a:moveTo>
                      <a:pt x="3646" y="11074"/>
                    </a:moveTo>
                    <a:cubicBezTo>
                      <a:pt x="3557" y="11002"/>
                      <a:pt x="3557" y="11002"/>
                      <a:pt x="3557" y="11002"/>
                    </a:cubicBezTo>
                    <a:cubicBezTo>
                      <a:pt x="3797" y="10706"/>
                      <a:pt x="4050" y="10415"/>
                      <a:pt x="4311" y="10136"/>
                    </a:cubicBezTo>
                    <a:cubicBezTo>
                      <a:pt x="4395" y="10214"/>
                      <a:pt x="4395" y="10214"/>
                      <a:pt x="4395" y="10214"/>
                    </a:cubicBezTo>
                    <a:cubicBezTo>
                      <a:pt x="4136" y="10491"/>
                      <a:pt x="3884" y="10780"/>
                      <a:pt x="3646" y="11074"/>
                    </a:cubicBezTo>
                    <a:close/>
                    <a:moveTo>
                      <a:pt x="28084" y="10783"/>
                    </a:moveTo>
                    <a:cubicBezTo>
                      <a:pt x="27839" y="10495"/>
                      <a:pt x="27580" y="10212"/>
                      <a:pt x="27315" y="9941"/>
                    </a:cubicBezTo>
                    <a:cubicBezTo>
                      <a:pt x="27397" y="9861"/>
                      <a:pt x="27397" y="9861"/>
                      <a:pt x="27397" y="9861"/>
                    </a:cubicBezTo>
                    <a:cubicBezTo>
                      <a:pt x="27664" y="10133"/>
                      <a:pt x="27925" y="10419"/>
                      <a:pt x="28171" y="10709"/>
                    </a:cubicBezTo>
                    <a:lnTo>
                      <a:pt x="28084" y="10783"/>
                    </a:lnTo>
                    <a:close/>
                    <a:moveTo>
                      <a:pt x="5203" y="9410"/>
                    </a:moveTo>
                    <a:cubicBezTo>
                      <a:pt x="5125" y="9326"/>
                      <a:pt x="5125" y="9326"/>
                      <a:pt x="5125" y="9326"/>
                    </a:cubicBezTo>
                    <a:cubicBezTo>
                      <a:pt x="5405" y="9067"/>
                      <a:pt x="5697" y="8815"/>
                      <a:pt x="5995" y="8576"/>
                    </a:cubicBezTo>
                    <a:cubicBezTo>
                      <a:pt x="6067" y="8665"/>
                      <a:pt x="6067" y="8665"/>
                      <a:pt x="6067" y="8665"/>
                    </a:cubicBezTo>
                    <a:cubicBezTo>
                      <a:pt x="5771" y="8902"/>
                      <a:pt x="5481" y="9153"/>
                      <a:pt x="5203" y="9410"/>
                    </a:cubicBezTo>
                    <a:close/>
                    <a:moveTo>
                      <a:pt x="26488" y="9156"/>
                    </a:moveTo>
                    <a:cubicBezTo>
                      <a:pt x="26204" y="8906"/>
                      <a:pt x="25908" y="8662"/>
                      <a:pt x="25607" y="8433"/>
                    </a:cubicBezTo>
                    <a:cubicBezTo>
                      <a:pt x="25677" y="8342"/>
                      <a:pt x="25677" y="8342"/>
                      <a:pt x="25677" y="8342"/>
                    </a:cubicBezTo>
                    <a:cubicBezTo>
                      <a:pt x="25980" y="8573"/>
                      <a:pt x="26278" y="8818"/>
                      <a:pt x="26564" y="9071"/>
                    </a:cubicBezTo>
                    <a:lnTo>
                      <a:pt x="26488" y="9156"/>
                    </a:lnTo>
                    <a:close/>
                    <a:moveTo>
                      <a:pt x="6981" y="7984"/>
                    </a:moveTo>
                    <a:cubicBezTo>
                      <a:pt x="6916" y="7890"/>
                      <a:pt x="6916" y="7890"/>
                      <a:pt x="6916" y="7890"/>
                    </a:cubicBezTo>
                    <a:cubicBezTo>
                      <a:pt x="7230" y="7673"/>
                      <a:pt x="7556" y="7466"/>
                      <a:pt x="7885" y="7272"/>
                    </a:cubicBezTo>
                    <a:cubicBezTo>
                      <a:pt x="7943" y="7371"/>
                      <a:pt x="7943" y="7371"/>
                      <a:pt x="7943" y="7371"/>
                    </a:cubicBezTo>
                    <a:cubicBezTo>
                      <a:pt x="7617" y="7563"/>
                      <a:pt x="7293" y="7769"/>
                      <a:pt x="6981" y="7984"/>
                    </a:cubicBezTo>
                    <a:close/>
                    <a:moveTo>
                      <a:pt x="24677" y="7774"/>
                    </a:moveTo>
                    <a:cubicBezTo>
                      <a:pt x="24360" y="7566"/>
                      <a:pt x="24032" y="7368"/>
                      <a:pt x="23702" y="7183"/>
                    </a:cubicBezTo>
                    <a:cubicBezTo>
                      <a:pt x="23758" y="7083"/>
                      <a:pt x="23758" y="7083"/>
                      <a:pt x="23758" y="7083"/>
                    </a:cubicBezTo>
                    <a:cubicBezTo>
                      <a:pt x="24091" y="7269"/>
                      <a:pt x="24421" y="7469"/>
                      <a:pt x="24740" y="7678"/>
                    </a:cubicBezTo>
                    <a:lnTo>
                      <a:pt x="24677" y="7774"/>
                    </a:lnTo>
                    <a:close/>
                    <a:moveTo>
                      <a:pt x="8946" y="6828"/>
                    </a:moveTo>
                    <a:cubicBezTo>
                      <a:pt x="8895" y="6725"/>
                      <a:pt x="8895" y="6725"/>
                      <a:pt x="8895" y="6725"/>
                    </a:cubicBezTo>
                    <a:cubicBezTo>
                      <a:pt x="9237" y="6555"/>
                      <a:pt x="9589" y="6396"/>
                      <a:pt x="9942" y="6252"/>
                    </a:cubicBezTo>
                    <a:cubicBezTo>
                      <a:pt x="9986" y="6358"/>
                      <a:pt x="9986" y="6358"/>
                      <a:pt x="9986" y="6358"/>
                    </a:cubicBezTo>
                    <a:cubicBezTo>
                      <a:pt x="9635" y="6501"/>
                      <a:pt x="9285" y="6659"/>
                      <a:pt x="8946" y="6828"/>
                    </a:cubicBezTo>
                    <a:close/>
                    <a:moveTo>
                      <a:pt x="22687" y="6665"/>
                    </a:moveTo>
                    <a:cubicBezTo>
                      <a:pt x="22344" y="6505"/>
                      <a:pt x="21991" y="6355"/>
                      <a:pt x="21638" y="6221"/>
                    </a:cubicBezTo>
                    <a:cubicBezTo>
                      <a:pt x="21679" y="6114"/>
                      <a:pt x="21679" y="6114"/>
                      <a:pt x="21679" y="6114"/>
                    </a:cubicBezTo>
                    <a:cubicBezTo>
                      <a:pt x="22035" y="6249"/>
                      <a:pt x="22390" y="6400"/>
                      <a:pt x="22736" y="6561"/>
                    </a:cubicBezTo>
                    <a:lnTo>
                      <a:pt x="22687" y="6665"/>
                    </a:lnTo>
                    <a:close/>
                    <a:moveTo>
                      <a:pt x="11057" y="5965"/>
                    </a:moveTo>
                    <a:cubicBezTo>
                      <a:pt x="11021" y="5856"/>
                      <a:pt x="11021" y="5856"/>
                      <a:pt x="11021" y="5856"/>
                    </a:cubicBezTo>
                    <a:cubicBezTo>
                      <a:pt x="11384" y="5738"/>
                      <a:pt x="11755" y="5631"/>
                      <a:pt x="12125" y="5540"/>
                    </a:cubicBezTo>
                    <a:cubicBezTo>
                      <a:pt x="12153" y="5651"/>
                      <a:pt x="12153" y="5651"/>
                      <a:pt x="12153" y="5651"/>
                    </a:cubicBezTo>
                    <a:cubicBezTo>
                      <a:pt x="11785" y="5742"/>
                      <a:pt x="11417" y="5848"/>
                      <a:pt x="11057" y="5965"/>
                    </a:cubicBezTo>
                    <a:close/>
                    <a:moveTo>
                      <a:pt x="20560" y="5854"/>
                    </a:moveTo>
                    <a:cubicBezTo>
                      <a:pt x="20197" y="5745"/>
                      <a:pt x="19826" y="5648"/>
                      <a:pt x="19457" y="5565"/>
                    </a:cubicBezTo>
                    <a:cubicBezTo>
                      <a:pt x="19482" y="5454"/>
                      <a:pt x="19482" y="5454"/>
                      <a:pt x="19482" y="5454"/>
                    </a:cubicBezTo>
                    <a:cubicBezTo>
                      <a:pt x="19854" y="5537"/>
                      <a:pt x="20228" y="5634"/>
                      <a:pt x="20593" y="5744"/>
                    </a:cubicBezTo>
                    <a:lnTo>
                      <a:pt x="20560" y="5854"/>
                    </a:lnTo>
                    <a:close/>
                    <a:moveTo>
                      <a:pt x="13268" y="5416"/>
                    </a:moveTo>
                    <a:cubicBezTo>
                      <a:pt x="13249" y="5304"/>
                      <a:pt x="13249" y="5304"/>
                      <a:pt x="13249" y="5304"/>
                    </a:cubicBezTo>
                    <a:cubicBezTo>
                      <a:pt x="13287" y="5297"/>
                      <a:pt x="13325" y="5291"/>
                      <a:pt x="13363" y="5284"/>
                    </a:cubicBezTo>
                    <a:cubicBezTo>
                      <a:pt x="13645" y="5238"/>
                      <a:pt x="13849" y="4996"/>
                      <a:pt x="13849" y="4708"/>
                    </a:cubicBezTo>
                    <a:cubicBezTo>
                      <a:pt x="13849" y="4579"/>
                      <a:pt x="13849" y="4579"/>
                      <a:pt x="13849" y="4579"/>
                    </a:cubicBezTo>
                    <a:cubicBezTo>
                      <a:pt x="13964" y="4579"/>
                      <a:pt x="13964" y="4579"/>
                      <a:pt x="13964" y="4579"/>
                    </a:cubicBezTo>
                    <a:cubicBezTo>
                      <a:pt x="13964" y="4708"/>
                      <a:pt x="13964" y="4708"/>
                      <a:pt x="13964" y="4708"/>
                    </a:cubicBezTo>
                    <a:cubicBezTo>
                      <a:pt x="13964" y="5052"/>
                      <a:pt x="13719" y="5342"/>
                      <a:pt x="13382" y="5397"/>
                    </a:cubicBezTo>
                    <a:cubicBezTo>
                      <a:pt x="13344" y="5404"/>
                      <a:pt x="13306" y="5410"/>
                      <a:pt x="13268" y="5416"/>
                    </a:cubicBezTo>
                    <a:close/>
                    <a:moveTo>
                      <a:pt x="18329" y="5296"/>
                    </a:moveTo>
                    <a:cubicBezTo>
                      <a:pt x="18128" y="5166"/>
                      <a:pt x="18008" y="4947"/>
                      <a:pt x="18008" y="4708"/>
                    </a:cubicBezTo>
                    <a:cubicBezTo>
                      <a:pt x="18008" y="4205"/>
                      <a:pt x="18008" y="4205"/>
                      <a:pt x="18008" y="4205"/>
                    </a:cubicBezTo>
                    <a:cubicBezTo>
                      <a:pt x="18122" y="4205"/>
                      <a:pt x="18122" y="4205"/>
                      <a:pt x="18122" y="4205"/>
                    </a:cubicBezTo>
                    <a:cubicBezTo>
                      <a:pt x="18122" y="4708"/>
                      <a:pt x="18122" y="4708"/>
                      <a:pt x="18122" y="4708"/>
                    </a:cubicBezTo>
                    <a:cubicBezTo>
                      <a:pt x="18122" y="4908"/>
                      <a:pt x="18223" y="5091"/>
                      <a:pt x="18391" y="5199"/>
                    </a:cubicBezTo>
                    <a:lnTo>
                      <a:pt x="18329" y="5296"/>
                    </a:lnTo>
                    <a:close/>
                    <a:moveTo>
                      <a:pt x="13964" y="3435"/>
                    </a:moveTo>
                    <a:cubicBezTo>
                      <a:pt x="13849" y="3435"/>
                      <a:pt x="13849" y="3435"/>
                      <a:pt x="13849" y="3435"/>
                    </a:cubicBezTo>
                    <a:cubicBezTo>
                      <a:pt x="13849" y="2290"/>
                      <a:pt x="13849" y="2290"/>
                      <a:pt x="13849" y="2290"/>
                    </a:cubicBezTo>
                    <a:cubicBezTo>
                      <a:pt x="13964" y="2290"/>
                      <a:pt x="13964" y="2290"/>
                      <a:pt x="13964" y="2290"/>
                    </a:cubicBezTo>
                    <a:lnTo>
                      <a:pt x="13964" y="3435"/>
                    </a:lnTo>
                    <a:close/>
                    <a:moveTo>
                      <a:pt x="18122" y="3060"/>
                    </a:moveTo>
                    <a:cubicBezTo>
                      <a:pt x="18008" y="3060"/>
                      <a:pt x="18008" y="3060"/>
                      <a:pt x="18008" y="3060"/>
                    </a:cubicBezTo>
                    <a:cubicBezTo>
                      <a:pt x="18008" y="1915"/>
                      <a:pt x="18008" y="1915"/>
                      <a:pt x="18008" y="1915"/>
                    </a:cubicBezTo>
                    <a:cubicBezTo>
                      <a:pt x="18122" y="1915"/>
                      <a:pt x="18122" y="1915"/>
                      <a:pt x="18122" y="1915"/>
                    </a:cubicBezTo>
                    <a:lnTo>
                      <a:pt x="18122" y="3060"/>
                    </a:lnTo>
                    <a:close/>
                    <a:moveTo>
                      <a:pt x="13964" y="1145"/>
                    </a:moveTo>
                    <a:cubicBezTo>
                      <a:pt x="13849" y="1145"/>
                      <a:pt x="13849" y="1145"/>
                      <a:pt x="13849" y="1145"/>
                    </a:cubicBezTo>
                    <a:cubicBezTo>
                      <a:pt x="13849" y="0"/>
                      <a:pt x="13849" y="0"/>
                      <a:pt x="13849" y="0"/>
                    </a:cubicBezTo>
                    <a:cubicBezTo>
                      <a:pt x="13964" y="0"/>
                      <a:pt x="13964" y="0"/>
                      <a:pt x="13964" y="0"/>
                    </a:cubicBezTo>
                    <a:lnTo>
                      <a:pt x="13964" y="1145"/>
                    </a:lnTo>
                    <a:close/>
                    <a:moveTo>
                      <a:pt x="18122" y="771"/>
                    </a:moveTo>
                    <a:cubicBezTo>
                      <a:pt x="18008" y="771"/>
                      <a:pt x="18008" y="771"/>
                      <a:pt x="18008" y="771"/>
                    </a:cubicBezTo>
                    <a:cubicBezTo>
                      <a:pt x="18008" y="0"/>
                      <a:pt x="18008" y="0"/>
                      <a:pt x="18008" y="0"/>
                    </a:cubicBezTo>
                    <a:cubicBezTo>
                      <a:pt x="18122" y="0"/>
                      <a:pt x="18122" y="0"/>
                      <a:pt x="18122" y="0"/>
                    </a:cubicBezTo>
                    <a:lnTo>
                      <a:pt x="18122" y="77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57" name="Google Shape;2357;p59">
              <a:extLst>
                <a:ext uri="{FF2B5EF4-FFF2-40B4-BE49-F238E27FC236}">
                  <a16:creationId xmlns:a16="http://schemas.microsoft.com/office/drawing/2014/main" id="{5D8A25F5-79EC-0159-2C65-7B6BC8F79B20}"/>
                </a:ext>
              </a:extLst>
            </p:cNvPr>
            <p:cNvGrpSpPr/>
            <p:nvPr/>
          </p:nvGrpSpPr>
          <p:grpSpPr>
            <a:xfrm rot="3599956">
              <a:off x="3357842" y="841989"/>
              <a:ext cx="146303" cy="261934"/>
              <a:chOff x="7419591" y="3612333"/>
              <a:chExt cx="146306" cy="261940"/>
            </a:xfrm>
          </p:grpSpPr>
          <p:sp>
            <p:nvSpPr>
              <p:cNvPr id="2358" name="Google Shape;2358;p59">
                <a:extLst>
                  <a:ext uri="{FF2B5EF4-FFF2-40B4-BE49-F238E27FC236}">
                    <a16:creationId xmlns:a16="http://schemas.microsoft.com/office/drawing/2014/main" id="{54531B28-4E79-6B64-604C-81A83C90DE70}"/>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59">
                <a:extLst>
                  <a:ext uri="{FF2B5EF4-FFF2-40B4-BE49-F238E27FC236}">
                    <a16:creationId xmlns:a16="http://schemas.microsoft.com/office/drawing/2014/main" id="{B29C29E8-9952-7BBE-9E54-57C7801D40AD}"/>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59">
                <a:extLst>
                  <a:ext uri="{FF2B5EF4-FFF2-40B4-BE49-F238E27FC236}">
                    <a16:creationId xmlns:a16="http://schemas.microsoft.com/office/drawing/2014/main" id="{127983DD-A1D1-53E9-EA08-821E928AD355}"/>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59">
                <a:extLst>
                  <a:ext uri="{FF2B5EF4-FFF2-40B4-BE49-F238E27FC236}">
                    <a16:creationId xmlns:a16="http://schemas.microsoft.com/office/drawing/2014/main" id="{A66FFCE7-3C45-4A78-E0A2-84CD72086C39}"/>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59">
                <a:extLst>
                  <a:ext uri="{FF2B5EF4-FFF2-40B4-BE49-F238E27FC236}">
                    <a16:creationId xmlns:a16="http://schemas.microsoft.com/office/drawing/2014/main" id="{28D1D0F3-4073-8F31-7160-2900EB026ED5}"/>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59">
                <a:extLst>
                  <a:ext uri="{FF2B5EF4-FFF2-40B4-BE49-F238E27FC236}">
                    <a16:creationId xmlns:a16="http://schemas.microsoft.com/office/drawing/2014/main" id="{0AC2F621-DA8B-7DFF-503E-082D1E7A80FC}"/>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59">
                <a:extLst>
                  <a:ext uri="{FF2B5EF4-FFF2-40B4-BE49-F238E27FC236}">
                    <a16:creationId xmlns:a16="http://schemas.microsoft.com/office/drawing/2014/main" id="{B4F6EE0E-A1FA-C4AD-5C79-BD49B443A9E9}"/>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59">
                <a:extLst>
                  <a:ext uri="{FF2B5EF4-FFF2-40B4-BE49-F238E27FC236}">
                    <a16:creationId xmlns:a16="http://schemas.microsoft.com/office/drawing/2014/main" id="{2113A36A-9A9F-360B-87FA-79FC42C29056}"/>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6" name="Google Shape;2366;p59">
                <a:extLst>
                  <a:ext uri="{FF2B5EF4-FFF2-40B4-BE49-F238E27FC236}">
                    <a16:creationId xmlns:a16="http://schemas.microsoft.com/office/drawing/2014/main" id="{9FE85051-6FB4-0D60-2130-003CAB66F752}"/>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59">
                <a:extLst>
                  <a:ext uri="{FF2B5EF4-FFF2-40B4-BE49-F238E27FC236}">
                    <a16:creationId xmlns:a16="http://schemas.microsoft.com/office/drawing/2014/main" id="{AE11F4A7-2633-DD4B-17D6-9B173455999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59">
                <a:extLst>
                  <a:ext uri="{FF2B5EF4-FFF2-40B4-BE49-F238E27FC236}">
                    <a16:creationId xmlns:a16="http://schemas.microsoft.com/office/drawing/2014/main" id="{1DE112D5-0B00-0BE4-3926-5CA1B61A05AB}"/>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59">
                <a:extLst>
                  <a:ext uri="{FF2B5EF4-FFF2-40B4-BE49-F238E27FC236}">
                    <a16:creationId xmlns:a16="http://schemas.microsoft.com/office/drawing/2014/main" id="{8C2141B1-5515-A0FA-0B81-979053FCE678}"/>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59">
                <a:extLst>
                  <a:ext uri="{FF2B5EF4-FFF2-40B4-BE49-F238E27FC236}">
                    <a16:creationId xmlns:a16="http://schemas.microsoft.com/office/drawing/2014/main" id="{97203CA5-8B66-D9CE-134A-B0232D07E011}"/>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59">
                <a:extLst>
                  <a:ext uri="{FF2B5EF4-FFF2-40B4-BE49-F238E27FC236}">
                    <a16:creationId xmlns:a16="http://schemas.microsoft.com/office/drawing/2014/main" id="{6CDC2324-4056-13F6-36B4-C147BD67D26F}"/>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59">
                <a:extLst>
                  <a:ext uri="{FF2B5EF4-FFF2-40B4-BE49-F238E27FC236}">
                    <a16:creationId xmlns:a16="http://schemas.microsoft.com/office/drawing/2014/main" id="{CAF52074-E152-DEEE-2FF3-2395ADB018EC}"/>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59">
                <a:extLst>
                  <a:ext uri="{FF2B5EF4-FFF2-40B4-BE49-F238E27FC236}">
                    <a16:creationId xmlns:a16="http://schemas.microsoft.com/office/drawing/2014/main" id="{F10E81A1-8578-6248-9F12-C34E3A377808}"/>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59">
                <a:extLst>
                  <a:ext uri="{FF2B5EF4-FFF2-40B4-BE49-F238E27FC236}">
                    <a16:creationId xmlns:a16="http://schemas.microsoft.com/office/drawing/2014/main" id="{A5CCF10F-E6A6-0CF2-C47C-1F70D0558DE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59">
                <a:extLst>
                  <a:ext uri="{FF2B5EF4-FFF2-40B4-BE49-F238E27FC236}">
                    <a16:creationId xmlns:a16="http://schemas.microsoft.com/office/drawing/2014/main" id="{D95370EA-4735-1FAA-8B47-4C8E736EF53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59">
                <a:extLst>
                  <a:ext uri="{FF2B5EF4-FFF2-40B4-BE49-F238E27FC236}">
                    <a16:creationId xmlns:a16="http://schemas.microsoft.com/office/drawing/2014/main" id="{5BC01461-391A-E25C-AAEB-2D9D3183EDEF}"/>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59">
                <a:extLst>
                  <a:ext uri="{FF2B5EF4-FFF2-40B4-BE49-F238E27FC236}">
                    <a16:creationId xmlns:a16="http://schemas.microsoft.com/office/drawing/2014/main" id="{5E706AAD-61CA-EBC6-7FE8-77B3B058B47B}"/>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59">
                <a:extLst>
                  <a:ext uri="{FF2B5EF4-FFF2-40B4-BE49-F238E27FC236}">
                    <a16:creationId xmlns:a16="http://schemas.microsoft.com/office/drawing/2014/main" id="{33367DA3-85FF-C84B-B24F-90114CA29962}"/>
                  </a:ext>
                </a:extLst>
              </p:cNvPr>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59">
                <a:extLst>
                  <a:ext uri="{FF2B5EF4-FFF2-40B4-BE49-F238E27FC236}">
                    <a16:creationId xmlns:a16="http://schemas.microsoft.com/office/drawing/2014/main" id="{C9A886F3-85FE-3F2B-1A7B-A342CB44BEE8}"/>
                  </a:ext>
                </a:extLst>
              </p:cNvPr>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80" name="Google Shape;2380;p59">
              <a:extLst>
                <a:ext uri="{FF2B5EF4-FFF2-40B4-BE49-F238E27FC236}">
                  <a16:creationId xmlns:a16="http://schemas.microsoft.com/office/drawing/2014/main" id="{FA271EC9-7F4A-3ABA-FE9A-7AA61C1CA155}"/>
                </a:ext>
              </a:extLst>
            </p:cNvPr>
            <p:cNvGrpSpPr/>
            <p:nvPr/>
          </p:nvGrpSpPr>
          <p:grpSpPr>
            <a:xfrm rot="-900065">
              <a:off x="2573712" y="2982706"/>
              <a:ext cx="156572" cy="280320"/>
              <a:chOff x="7419591" y="3612333"/>
              <a:chExt cx="146306" cy="261940"/>
            </a:xfrm>
          </p:grpSpPr>
          <p:sp>
            <p:nvSpPr>
              <p:cNvPr id="2381" name="Google Shape;2381;p59">
                <a:extLst>
                  <a:ext uri="{FF2B5EF4-FFF2-40B4-BE49-F238E27FC236}">
                    <a16:creationId xmlns:a16="http://schemas.microsoft.com/office/drawing/2014/main" id="{D86E5F8C-2C87-449E-A2CF-A7C5A4938BEA}"/>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59">
                <a:extLst>
                  <a:ext uri="{FF2B5EF4-FFF2-40B4-BE49-F238E27FC236}">
                    <a16:creationId xmlns:a16="http://schemas.microsoft.com/office/drawing/2014/main" id="{9261818B-B995-24EF-D246-B4F27875AD60}"/>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59">
                <a:extLst>
                  <a:ext uri="{FF2B5EF4-FFF2-40B4-BE49-F238E27FC236}">
                    <a16:creationId xmlns:a16="http://schemas.microsoft.com/office/drawing/2014/main" id="{C49F4AAB-EF67-C3DD-3F9A-2897205FA622}"/>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59">
                <a:extLst>
                  <a:ext uri="{FF2B5EF4-FFF2-40B4-BE49-F238E27FC236}">
                    <a16:creationId xmlns:a16="http://schemas.microsoft.com/office/drawing/2014/main" id="{43F2AB4E-DF51-5B07-8A02-334C32450A68}"/>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59">
                <a:extLst>
                  <a:ext uri="{FF2B5EF4-FFF2-40B4-BE49-F238E27FC236}">
                    <a16:creationId xmlns:a16="http://schemas.microsoft.com/office/drawing/2014/main" id="{88211603-EA6F-3BFE-749E-6BC45F565F97}"/>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59">
                <a:extLst>
                  <a:ext uri="{FF2B5EF4-FFF2-40B4-BE49-F238E27FC236}">
                    <a16:creationId xmlns:a16="http://schemas.microsoft.com/office/drawing/2014/main" id="{5EE79D72-DA11-88B8-86E2-092ED72B1EAE}"/>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59">
                <a:extLst>
                  <a:ext uri="{FF2B5EF4-FFF2-40B4-BE49-F238E27FC236}">
                    <a16:creationId xmlns:a16="http://schemas.microsoft.com/office/drawing/2014/main" id="{4556A1FE-3D20-CE7D-A193-5BAB30B427CA}"/>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59">
                <a:extLst>
                  <a:ext uri="{FF2B5EF4-FFF2-40B4-BE49-F238E27FC236}">
                    <a16:creationId xmlns:a16="http://schemas.microsoft.com/office/drawing/2014/main" id="{E270634A-C99D-B96A-6E0D-2034E65B8CFA}"/>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59">
                <a:extLst>
                  <a:ext uri="{FF2B5EF4-FFF2-40B4-BE49-F238E27FC236}">
                    <a16:creationId xmlns:a16="http://schemas.microsoft.com/office/drawing/2014/main" id="{11F07BE0-5121-4AE2-E627-752EB5A95B38}"/>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59">
                <a:extLst>
                  <a:ext uri="{FF2B5EF4-FFF2-40B4-BE49-F238E27FC236}">
                    <a16:creationId xmlns:a16="http://schemas.microsoft.com/office/drawing/2014/main" id="{978C3638-2963-8163-E92A-CA01C924BE3F}"/>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1" name="Google Shape;2391;p59">
                <a:extLst>
                  <a:ext uri="{FF2B5EF4-FFF2-40B4-BE49-F238E27FC236}">
                    <a16:creationId xmlns:a16="http://schemas.microsoft.com/office/drawing/2014/main" id="{BC85E1A8-2CEB-73DE-F769-F06E9DFED16C}"/>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2" name="Google Shape;2392;p59">
                <a:extLst>
                  <a:ext uri="{FF2B5EF4-FFF2-40B4-BE49-F238E27FC236}">
                    <a16:creationId xmlns:a16="http://schemas.microsoft.com/office/drawing/2014/main" id="{C7B6CD15-0549-EBE2-96C3-255213CCF90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59">
                <a:extLst>
                  <a:ext uri="{FF2B5EF4-FFF2-40B4-BE49-F238E27FC236}">
                    <a16:creationId xmlns:a16="http://schemas.microsoft.com/office/drawing/2014/main" id="{D64BC9D3-3FC2-4406-D325-BEAF72ACB3F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59">
                <a:extLst>
                  <a:ext uri="{FF2B5EF4-FFF2-40B4-BE49-F238E27FC236}">
                    <a16:creationId xmlns:a16="http://schemas.microsoft.com/office/drawing/2014/main" id="{C8861706-C3C7-B5BA-6D3A-A2887F460B1D}"/>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59">
                <a:extLst>
                  <a:ext uri="{FF2B5EF4-FFF2-40B4-BE49-F238E27FC236}">
                    <a16:creationId xmlns:a16="http://schemas.microsoft.com/office/drawing/2014/main" id="{FB2E136C-F7B3-0E9C-6699-F0C0D9D20600}"/>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6" name="Google Shape;2396;p59">
                <a:extLst>
                  <a:ext uri="{FF2B5EF4-FFF2-40B4-BE49-F238E27FC236}">
                    <a16:creationId xmlns:a16="http://schemas.microsoft.com/office/drawing/2014/main" id="{681C9880-FD6D-1D35-70B9-69E9384642D7}"/>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59">
                <a:extLst>
                  <a:ext uri="{FF2B5EF4-FFF2-40B4-BE49-F238E27FC236}">
                    <a16:creationId xmlns:a16="http://schemas.microsoft.com/office/drawing/2014/main" id="{C89B83BD-EFC0-069C-16B8-DD964A110BA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8" name="Google Shape;2398;p59">
                <a:extLst>
                  <a:ext uri="{FF2B5EF4-FFF2-40B4-BE49-F238E27FC236}">
                    <a16:creationId xmlns:a16="http://schemas.microsoft.com/office/drawing/2014/main" id="{7F7809C8-B23B-ECDD-48A9-741543F9180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9" name="Google Shape;2399;p59">
                <a:extLst>
                  <a:ext uri="{FF2B5EF4-FFF2-40B4-BE49-F238E27FC236}">
                    <a16:creationId xmlns:a16="http://schemas.microsoft.com/office/drawing/2014/main" id="{CE8BCB90-CD3E-A213-E7A2-ACB9BB82B306}"/>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59">
                <a:extLst>
                  <a:ext uri="{FF2B5EF4-FFF2-40B4-BE49-F238E27FC236}">
                    <a16:creationId xmlns:a16="http://schemas.microsoft.com/office/drawing/2014/main" id="{DAEBF388-B63A-96D1-8515-AFA38EFC763C}"/>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1" name="Google Shape;2401;p59">
                <a:extLst>
                  <a:ext uri="{FF2B5EF4-FFF2-40B4-BE49-F238E27FC236}">
                    <a16:creationId xmlns:a16="http://schemas.microsoft.com/office/drawing/2014/main" id="{7BC1D5F9-F5FF-CB64-A8F1-7124EAD80FAF}"/>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2" name="Google Shape;2402;p59">
                <a:extLst>
                  <a:ext uri="{FF2B5EF4-FFF2-40B4-BE49-F238E27FC236}">
                    <a16:creationId xmlns:a16="http://schemas.microsoft.com/office/drawing/2014/main" id="{A671A7C8-8174-410A-60BA-0078E23DB163}"/>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03" name="Google Shape;2403;p59">
              <a:extLst>
                <a:ext uri="{FF2B5EF4-FFF2-40B4-BE49-F238E27FC236}">
                  <a16:creationId xmlns:a16="http://schemas.microsoft.com/office/drawing/2014/main" id="{17CEBB99-1B5F-DAAB-E04D-6908E27FBC41}"/>
                </a:ext>
              </a:extLst>
            </p:cNvPr>
            <p:cNvGrpSpPr/>
            <p:nvPr/>
          </p:nvGrpSpPr>
          <p:grpSpPr>
            <a:xfrm rot="-8100000">
              <a:off x="5730112" y="4019078"/>
              <a:ext cx="146304" cy="261937"/>
              <a:chOff x="7419591" y="3612333"/>
              <a:chExt cx="146306" cy="261940"/>
            </a:xfrm>
          </p:grpSpPr>
          <p:sp>
            <p:nvSpPr>
              <p:cNvPr id="2404" name="Google Shape;2404;p59">
                <a:extLst>
                  <a:ext uri="{FF2B5EF4-FFF2-40B4-BE49-F238E27FC236}">
                    <a16:creationId xmlns:a16="http://schemas.microsoft.com/office/drawing/2014/main" id="{406F4B49-69F4-CE70-F1CF-C383CF75C876}"/>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5" name="Google Shape;2405;p59">
                <a:extLst>
                  <a:ext uri="{FF2B5EF4-FFF2-40B4-BE49-F238E27FC236}">
                    <a16:creationId xmlns:a16="http://schemas.microsoft.com/office/drawing/2014/main" id="{D1A5A3F4-CBE9-AC5F-FB28-B637F566ED98}"/>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59">
                <a:extLst>
                  <a:ext uri="{FF2B5EF4-FFF2-40B4-BE49-F238E27FC236}">
                    <a16:creationId xmlns:a16="http://schemas.microsoft.com/office/drawing/2014/main" id="{9F8BE7CA-0F16-94D3-3422-7106E21E5B25}"/>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59">
                <a:extLst>
                  <a:ext uri="{FF2B5EF4-FFF2-40B4-BE49-F238E27FC236}">
                    <a16:creationId xmlns:a16="http://schemas.microsoft.com/office/drawing/2014/main" id="{EEA60F66-EF5A-09AF-17AA-E13CE053090E}"/>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59">
                <a:extLst>
                  <a:ext uri="{FF2B5EF4-FFF2-40B4-BE49-F238E27FC236}">
                    <a16:creationId xmlns:a16="http://schemas.microsoft.com/office/drawing/2014/main" id="{81AC0C80-6E98-809D-F2E8-76A5B4CB8D35}"/>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59">
                <a:extLst>
                  <a:ext uri="{FF2B5EF4-FFF2-40B4-BE49-F238E27FC236}">
                    <a16:creationId xmlns:a16="http://schemas.microsoft.com/office/drawing/2014/main" id="{AADA2338-10DF-1EBE-1705-369877BC0E90}"/>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0" name="Google Shape;2410;p59">
                <a:extLst>
                  <a:ext uri="{FF2B5EF4-FFF2-40B4-BE49-F238E27FC236}">
                    <a16:creationId xmlns:a16="http://schemas.microsoft.com/office/drawing/2014/main" id="{A964D737-E374-6D26-90AA-3D18705AA36E}"/>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59">
                <a:extLst>
                  <a:ext uri="{FF2B5EF4-FFF2-40B4-BE49-F238E27FC236}">
                    <a16:creationId xmlns:a16="http://schemas.microsoft.com/office/drawing/2014/main" id="{CA2FCCEA-D143-D092-BA16-99B51EFE3357}"/>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59">
                <a:extLst>
                  <a:ext uri="{FF2B5EF4-FFF2-40B4-BE49-F238E27FC236}">
                    <a16:creationId xmlns:a16="http://schemas.microsoft.com/office/drawing/2014/main" id="{66BBA044-6E0B-5C41-4EAB-6678EDAD88E5}"/>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59">
                <a:extLst>
                  <a:ext uri="{FF2B5EF4-FFF2-40B4-BE49-F238E27FC236}">
                    <a16:creationId xmlns:a16="http://schemas.microsoft.com/office/drawing/2014/main" id="{3C5A4DD0-6586-B77A-63F9-89988454E57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59">
                <a:extLst>
                  <a:ext uri="{FF2B5EF4-FFF2-40B4-BE49-F238E27FC236}">
                    <a16:creationId xmlns:a16="http://schemas.microsoft.com/office/drawing/2014/main" id="{7B8ADF35-CAE1-3E3A-0EBB-61419A0143D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59">
                <a:extLst>
                  <a:ext uri="{FF2B5EF4-FFF2-40B4-BE49-F238E27FC236}">
                    <a16:creationId xmlns:a16="http://schemas.microsoft.com/office/drawing/2014/main" id="{71D5B55A-F14F-E114-AA52-F01BFD5F96F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59">
                <a:extLst>
                  <a:ext uri="{FF2B5EF4-FFF2-40B4-BE49-F238E27FC236}">
                    <a16:creationId xmlns:a16="http://schemas.microsoft.com/office/drawing/2014/main" id="{31B3B994-98C3-9DDC-9A50-9C7F0F53A1DA}"/>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59">
                <a:extLst>
                  <a:ext uri="{FF2B5EF4-FFF2-40B4-BE49-F238E27FC236}">
                    <a16:creationId xmlns:a16="http://schemas.microsoft.com/office/drawing/2014/main" id="{9ADC1DCA-1665-A0DB-4D8E-DC1EADF27002}"/>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59">
                <a:extLst>
                  <a:ext uri="{FF2B5EF4-FFF2-40B4-BE49-F238E27FC236}">
                    <a16:creationId xmlns:a16="http://schemas.microsoft.com/office/drawing/2014/main" id="{674A82EF-D943-7165-DB29-561E7F92EC13}"/>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59">
                <a:extLst>
                  <a:ext uri="{FF2B5EF4-FFF2-40B4-BE49-F238E27FC236}">
                    <a16:creationId xmlns:a16="http://schemas.microsoft.com/office/drawing/2014/main" id="{5640AA92-202C-912F-8384-B2F52EA74D3F}"/>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59">
                <a:extLst>
                  <a:ext uri="{FF2B5EF4-FFF2-40B4-BE49-F238E27FC236}">
                    <a16:creationId xmlns:a16="http://schemas.microsoft.com/office/drawing/2014/main" id="{E61BBDC5-76D7-F740-2D39-27C0110D99A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59">
                <a:extLst>
                  <a:ext uri="{FF2B5EF4-FFF2-40B4-BE49-F238E27FC236}">
                    <a16:creationId xmlns:a16="http://schemas.microsoft.com/office/drawing/2014/main" id="{8D539419-5BDA-314E-2115-BF68A759F02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59">
                <a:extLst>
                  <a:ext uri="{FF2B5EF4-FFF2-40B4-BE49-F238E27FC236}">
                    <a16:creationId xmlns:a16="http://schemas.microsoft.com/office/drawing/2014/main" id="{6FE8E095-1C80-9C72-D1BC-0744AFC850C7}"/>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59">
                <a:extLst>
                  <a:ext uri="{FF2B5EF4-FFF2-40B4-BE49-F238E27FC236}">
                    <a16:creationId xmlns:a16="http://schemas.microsoft.com/office/drawing/2014/main" id="{FA95662A-233F-1CDC-D6DE-99BE65BF9AFC}"/>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59">
                <a:extLst>
                  <a:ext uri="{FF2B5EF4-FFF2-40B4-BE49-F238E27FC236}">
                    <a16:creationId xmlns:a16="http://schemas.microsoft.com/office/drawing/2014/main" id="{7FBAAAD5-72BF-E1A9-57D3-FBF66A843B65}"/>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59">
                <a:extLst>
                  <a:ext uri="{FF2B5EF4-FFF2-40B4-BE49-F238E27FC236}">
                    <a16:creationId xmlns:a16="http://schemas.microsoft.com/office/drawing/2014/main" id="{D53183A6-4C0E-C357-67B8-4A12B3EA1CE6}"/>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26" name="Google Shape;2426;p59">
              <a:extLst>
                <a:ext uri="{FF2B5EF4-FFF2-40B4-BE49-F238E27FC236}">
                  <a16:creationId xmlns:a16="http://schemas.microsoft.com/office/drawing/2014/main" id="{886AA6F3-8052-D68B-B970-91ADC2CAD56F}"/>
                </a:ext>
              </a:extLst>
            </p:cNvPr>
            <p:cNvGrpSpPr/>
            <p:nvPr/>
          </p:nvGrpSpPr>
          <p:grpSpPr>
            <a:xfrm rot="9900040">
              <a:off x="6451028" y="2138717"/>
              <a:ext cx="146301" cy="261932"/>
              <a:chOff x="7419591" y="3612333"/>
              <a:chExt cx="146306" cy="261940"/>
            </a:xfrm>
          </p:grpSpPr>
          <p:sp>
            <p:nvSpPr>
              <p:cNvPr id="2427" name="Google Shape;2427;p59">
                <a:extLst>
                  <a:ext uri="{FF2B5EF4-FFF2-40B4-BE49-F238E27FC236}">
                    <a16:creationId xmlns:a16="http://schemas.microsoft.com/office/drawing/2014/main" id="{CC2486BE-6C92-BD11-8A5B-F7A019246C39}"/>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59">
                <a:extLst>
                  <a:ext uri="{FF2B5EF4-FFF2-40B4-BE49-F238E27FC236}">
                    <a16:creationId xmlns:a16="http://schemas.microsoft.com/office/drawing/2014/main" id="{CCB0FC09-00C2-24D6-19B0-11CB1536E76C}"/>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59">
                <a:extLst>
                  <a:ext uri="{FF2B5EF4-FFF2-40B4-BE49-F238E27FC236}">
                    <a16:creationId xmlns:a16="http://schemas.microsoft.com/office/drawing/2014/main" id="{A7B23AC6-1031-3912-6DA3-41A8F24AE520}"/>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59">
                <a:extLst>
                  <a:ext uri="{FF2B5EF4-FFF2-40B4-BE49-F238E27FC236}">
                    <a16:creationId xmlns:a16="http://schemas.microsoft.com/office/drawing/2014/main" id="{5BBB8003-3D17-A34D-D096-EFCFBE6966CA}"/>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59">
                <a:extLst>
                  <a:ext uri="{FF2B5EF4-FFF2-40B4-BE49-F238E27FC236}">
                    <a16:creationId xmlns:a16="http://schemas.microsoft.com/office/drawing/2014/main" id="{0702480C-426C-CBAB-0181-199CE8CCE3BC}"/>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59">
                <a:extLst>
                  <a:ext uri="{FF2B5EF4-FFF2-40B4-BE49-F238E27FC236}">
                    <a16:creationId xmlns:a16="http://schemas.microsoft.com/office/drawing/2014/main" id="{A3F5EB6C-10FF-59DC-5122-BDCEB1FC987C}"/>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59">
                <a:extLst>
                  <a:ext uri="{FF2B5EF4-FFF2-40B4-BE49-F238E27FC236}">
                    <a16:creationId xmlns:a16="http://schemas.microsoft.com/office/drawing/2014/main" id="{858D2F59-47BF-EB17-EBEB-6CA4CFC8E3DC}"/>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4" name="Google Shape;2434;p59">
                <a:extLst>
                  <a:ext uri="{FF2B5EF4-FFF2-40B4-BE49-F238E27FC236}">
                    <a16:creationId xmlns:a16="http://schemas.microsoft.com/office/drawing/2014/main" id="{9BF092A4-C804-9089-03ED-4B2B0EEF3548}"/>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59">
                <a:extLst>
                  <a:ext uri="{FF2B5EF4-FFF2-40B4-BE49-F238E27FC236}">
                    <a16:creationId xmlns:a16="http://schemas.microsoft.com/office/drawing/2014/main" id="{B7BBD9BB-8EB3-2FAF-3606-533CE7B63F1E}"/>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59">
                <a:extLst>
                  <a:ext uri="{FF2B5EF4-FFF2-40B4-BE49-F238E27FC236}">
                    <a16:creationId xmlns:a16="http://schemas.microsoft.com/office/drawing/2014/main" id="{0EAD0DF7-47FF-220E-1754-D9105C3335F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7" name="Google Shape;2437;p59">
                <a:extLst>
                  <a:ext uri="{FF2B5EF4-FFF2-40B4-BE49-F238E27FC236}">
                    <a16:creationId xmlns:a16="http://schemas.microsoft.com/office/drawing/2014/main" id="{FB918314-8772-3D8B-E2B7-855821D01457}"/>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8" name="Google Shape;2438;p59">
                <a:extLst>
                  <a:ext uri="{FF2B5EF4-FFF2-40B4-BE49-F238E27FC236}">
                    <a16:creationId xmlns:a16="http://schemas.microsoft.com/office/drawing/2014/main" id="{8C611A65-618B-50C2-D816-A34C1BEEBAB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59">
                <a:extLst>
                  <a:ext uri="{FF2B5EF4-FFF2-40B4-BE49-F238E27FC236}">
                    <a16:creationId xmlns:a16="http://schemas.microsoft.com/office/drawing/2014/main" id="{4E4B612D-6916-06DF-CDC7-A24A982D909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59">
                <a:extLst>
                  <a:ext uri="{FF2B5EF4-FFF2-40B4-BE49-F238E27FC236}">
                    <a16:creationId xmlns:a16="http://schemas.microsoft.com/office/drawing/2014/main" id="{C83E7EAD-A618-9428-2B2B-56CF7A5037F7}"/>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59">
                <a:extLst>
                  <a:ext uri="{FF2B5EF4-FFF2-40B4-BE49-F238E27FC236}">
                    <a16:creationId xmlns:a16="http://schemas.microsoft.com/office/drawing/2014/main" id="{F7DE165A-2426-7FCC-E87B-5D8825AF2089}"/>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59">
                <a:extLst>
                  <a:ext uri="{FF2B5EF4-FFF2-40B4-BE49-F238E27FC236}">
                    <a16:creationId xmlns:a16="http://schemas.microsoft.com/office/drawing/2014/main" id="{3E205A3F-66EA-813D-0792-2F86118ED74A}"/>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59">
                <a:extLst>
                  <a:ext uri="{FF2B5EF4-FFF2-40B4-BE49-F238E27FC236}">
                    <a16:creationId xmlns:a16="http://schemas.microsoft.com/office/drawing/2014/main" id="{EF47FA87-AB55-CB1E-B6D1-3222C5DA2F8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59">
                <a:extLst>
                  <a:ext uri="{FF2B5EF4-FFF2-40B4-BE49-F238E27FC236}">
                    <a16:creationId xmlns:a16="http://schemas.microsoft.com/office/drawing/2014/main" id="{E6DA1541-BBA5-805B-0079-16230AA76BA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5" name="Google Shape;2445;p59">
                <a:extLst>
                  <a:ext uri="{FF2B5EF4-FFF2-40B4-BE49-F238E27FC236}">
                    <a16:creationId xmlns:a16="http://schemas.microsoft.com/office/drawing/2014/main" id="{C5B3B628-FD03-B8D8-87CC-1B76DAACFDB4}"/>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59">
                <a:extLst>
                  <a:ext uri="{FF2B5EF4-FFF2-40B4-BE49-F238E27FC236}">
                    <a16:creationId xmlns:a16="http://schemas.microsoft.com/office/drawing/2014/main" id="{EA9F6A64-D51C-2695-8785-0162D0C05A28}"/>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59">
                <a:extLst>
                  <a:ext uri="{FF2B5EF4-FFF2-40B4-BE49-F238E27FC236}">
                    <a16:creationId xmlns:a16="http://schemas.microsoft.com/office/drawing/2014/main" id="{17E1CDDD-A12D-B4F2-8C00-CA579CCA125D}"/>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59">
                <a:extLst>
                  <a:ext uri="{FF2B5EF4-FFF2-40B4-BE49-F238E27FC236}">
                    <a16:creationId xmlns:a16="http://schemas.microsoft.com/office/drawing/2014/main" id="{A2A396F1-B11F-27F6-1C2C-7E7DC6982ED1}"/>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49" name="Google Shape;2449;p59">
            <a:extLst>
              <a:ext uri="{FF2B5EF4-FFF2-40B4-BE49-F238E27FC236}">
                <a16:creationId xmlns:a16="http://schemas.microsoft.com/office/drawing/2014/main" id="{BE9F4548-B1D1-3245-C25C-1DBEC2E6A829}"/>
              </a:ext>
            </a:extLst>
          </p:cNvPr>
          <p:cNvSpPr/>
          <p:nvPr/>
        </p:nvSpPr>
        <p:spPr>
          <a:xfrm rot="-5400000" flipH="1">
            <a:off x="5845547" y="1157538"/>
            <a:ext cx="679200" cy="6708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mn-lt"/>
            </a:endParaRPr>
          </a:p>
        </p:txBody>
      </p:sp>
      <p:sp>
        <p:nvSpPr>
          <p:cNvPr id="2450" name="Google Shape;2450;p59">
            <a:extLst>
              <a:ext uri="{FF2B5EF4-FFF2-40B4-BE49-F238E27FC236}">
                <a16:creationId xmlns:a16="http://schemas.microsoft.com/office/drawing/2014/main" id="{56C1DDDD-7B1D-9F3A-150D-06456613BA74}"/>
              </a:ext>
            </a:extLst>
          </p:cNvPr>
          <p:cNvSpPr/>
          <p:nvPr/>
        </p:nvSpPr>
        <p:spPr>
          <a:xfrm rot="-5400000" flipH="1">
            <a:off x="2659934" y="1157555"/>
            <a:ext cx="679200" cy="6708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mn-lt"/>
            </a:endParaRPr>
          </a:p>
        </p:txBody>
      </p:sp>
      <p:sp>
        <p:nvSpPr>
          <p:cNvPr id="2451" name="Google Shape;2451;p59">
            <a:extLst>
              <a:ext uri="{FF2B5EF4-FFF2-40B4-BE49-F238E27FC236}">
                <a16:creationId xmlns:a16="http://schemas.microsoft.com/office/drawing/2014/main" id="{0EF13044-9E6A-A89C-4FBD-8B3776A6C4DE}"/>
              </a:ext>
            </a:extLst>
          </p:cNvPr>
          <p:cNvSpPr/>
          <p:nvPr/>
        </p:nvSpPr>
        <p:spPr>
          <a:xfrm rot="-5400000" flipH="1">
            <a:off x="5845547" y="3152038"/>
            <a:ext cx="679200" cy="6708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mn-lt"/>
            </a:endParaRPr>
          </a:p>
        </p:txBody>
      </p:sp>
      <p:sp>
        <p:nvSpPr>
          <p:cNvPr id="2452" name="Google Shape;2452;p59">
            <a:extLst>
              <a:ext uri="{FF2B5EF4-FFF2-40B4-BE49-F238E27FC236}">
                <a16:creationId xmlns:a16="http://schemas.microsoft.com/office/drawing/2014/main" id="{3E180B47-5CAB-50C9-C87F-98C0BC091629}"/>
              </a:ext>
            </a:extLst>
          </p:cNvPr>
          <p:cNvSpPr/>
          <p:nvPr/>
        </p:nvSpPr>
        <p:spPr>
          <a:xfrm rot="-5400000" flipH="1">
            <a:off x="2659934" y="3152038"/>
            <a:ext cx="679200" cy="6708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mn-lt"/>
            </a:endParaRPr>
          </a:p>
        </p:txBody>
      </p:sp>
      <p:sp>
        <p:nvSpPr>
          <p:cNvPr id="2453" name="Google Shape;2453;p59">
            <a:extLst>
              <a:ext uri="{FF2B5EF4-FFF2-40B4-BE49-F238E27FC236}">
                <a16:creationId xmlns:a16="http://schemas.microsoft.com/office/drawing/2014/main" id="{FB765077-A41E-F12C-557F-2525A839FE67}"/>
              </a:ext>
            </a:extLst>
          </p:cNvPr>
          <p:cNvSpPr txBox="1"/>
          <p:nvPr/>
        </p:nvSpPr>
        <p:spPr>
          <a:xfrm>
            <a:off x="149321" y="1113585"/>
            <a:ext cx="2440204" cy="400200"/>
          </a:xfrm>
          <a:prstGeom prst="rect">
            <a:avLst/>
          </a:prstGeom>
          <a:noFill/>
          <a:ln>
            <a:noFill/>
          </a:ln>
        </p:spPr>
        <p:txBody>
          <a:bodyPr spcFirstLastPara="1" wrap="square" lIns="91425" tIns="91425" rIns="91425" bIns="91425" anchor="t" anchorCtr="0">
            <a:noAutofit/>
          </a:bodyPr>
          <a:lstStyle/>
          <a:p>
            <a:pPr algn="r"/>
            <a:r>
              <a:rPr lang="en" sz="2000" b="1">
                <a:solidFill>
                  <a:schemeClr val="dk1"/>
                </a:solidFill>
                <a:latin typeface="+mn-lt"/>
                <a:sym typeface="PT Serif"/>
              </a:rPr>
              <a:t>Các phương pháp dò tìm</a:t>
            </a:r>
            <a:endParaRPr lang="en-US">
              <a:solidFill>
                <a:schemeClr val="dk1"/>
              </a:solidFill>
              <a:latin typeface="+mn-lt"/>
            </a:endParaRPr>
          </a:p>
        </p:txBody>
      </p:sp>
      <p:sp>
        <p:nvSpPr>
          <p:cNvPr id="2455" name="Google Shape;2455;p59">
            <a:extLst>
              <a:ext uri="{FF2B5EF4-FFF2-40B4-BE49-F238E27FC236}">
                <a16:creationId xmlns:a16="http://schemas.microsoft.com/office/drawing/2014/main" id="{7C2A9B7B-72CB-72F2-D923-246D7B4A71E9}"/>
              </a:ext>
            </a:extLst>
          </p:cNvPr>
          <p:cNvSpPr txBox="1"/>
          <p:nvPr/>
        </p:nvSpPr>
        <p:spPr>
          <a:xfrm>
            <a:off x="6589688" y="1305773"/>
            <a:ext cx="1984800" cy="400200"/>
          </a:xfrm>
          <a:prstGeom prst="rect">
            <a:avLst/>
          </a:prstGeom>
          <a:noFill/>
          <a:ln>
            <a:noFill/>
          </a:ln>
        </p:spPr>
        <p:txBody>
          <a:bodyPr spcFirstLastPara="1" wrap="square" lIns="91425" tIns="91425" rIns="91425" bIns="91425" anchor="t" anchorCtr="0">
            <a:noAutofit/>
          </a:bodyPr>
          <a:lstStyle/>
          <a:p>
            <a:r>
              <a:rPr lang="en" sz="2000" b="1">
                <a:solidFill>
                  <a:schemeClr val="dk1"/>
                </a:solidFill>
                <a:latin typeface="+mn-lt"/>
                <a:sym typeface="PT Serif"/>
              </a:rPr>
              <a:t>Phần cứng</a:t>
            </a:r>
            <a:endParaRPr lang="en-US">
              <a:solidFill>
                <a:schemeClr val="dk1"/>
              </a:solidFill>
              <a:latin typeface="+mn-lt"/>
            </a:endParaRPr>
          </a:p>
        </p:txBody>
      </p:sp>
      <p:sp>
        <p:nvSpPr>
          <p:cNvPr id="2457" name="Google Shape;2457;p59">
            <a:extLst>
              <a:ext uri="{FF2B5EF4-FFF2-40B4-BE49-F238E27FC236}">
                <a16:creationId xmlns:a16="http://schemas.microsoft.com/office/drawing/2014/main" id="{094C58F2-3BE8-C647-B80A-9399594BA712}"/>
              </a:ext>
            </a:extLst>
          </p:cNvPr>
          <p:cNvSpPr txBox="1"/>
          <p:nvPr/>
        </p:nvSpPr>
        <p:spPr>
          <a:xfrm>
            <a:off x="6600041" y="3298357"/>
            <a:ext cx="1984800" cy="400200"/>
          </a:xfrm>
          <a:prstGeom prst="rect">
            <a:avLst/>
          </a:prstGeom>
          <a:noFill/>
          <a:ln>
            <a:noFill/>
          </a:ln>
        </p:spPr>
        <p:txBody>
          <a:bodyPr spcFirstLastPara="1" wrap="square" lIns="91425" tIns="91425" rIns="91425" bIns="91425" anchor="t" anchorCtr="0">
            <a:noAutofit/>
          </a:bodyPr>
          <a:lstStyle/>
          <a:p>
            <a:r>
              <a:rPr lang="en" sz="2000" b="1">
                <a:solidFill>
                  <a:schemeClr val="dk1"/>
                </a:solidFill>
                <a:latin typeface="+mn-lt"/>
                <a:sym typeface="PT Serif"/>
              </a:rPr>
              <a:t>Phần mềm</a:t>
            </a:r>
            <a:endParaRPr lang="en-US">
              <a:solidFill>
                <a:schemeClr val="dk1"/>
              </a:solidFill>
              <a:latin typeface="+mn-lt"/>
            </a:endParaRPr>
          </a:p>
          <a:p>
            <a:endParaRPr lang="en-US" sz="2000" b="1">
              <a:solidFill>
                <a:schemeClr val="dk1"/>
              </a:solidFill>
              <a:latin typeface="+mn-lt"/>
              <a:ea typeface="PT Serif"/>
              <a:cs typeface="PT Serif"/>
            </a:endParaRPr>
          </a:p>
        </p:txBody>
      </p:sp>
      <p:sp>
        <p:nvSpPr>
          <p:cNvPr id="2459" name="Google Shape;2459;p59">
            <a:extLst>
              <a:ext uri="{FF2B5EF4-FFF2-40B4-BE49-F238E27FC236}">
                <a16:creationId xmlns:a16="http://schemas.microsoft.com/office/drawing/2014/main" id="{64317205-C617-7145-CCAF-67EC448EC4CC}"/>
              </a:ext>
            </a:extLst>
          </p:cNvPr>
          <p:cNvSpPr txBox="1"/>
          <p:nvPr/>
        </p:nvSpPr>
        <p:spPr>
          <a:xfrm>
            <a:off x="604725" y="3136900"/>
            <a:ext cx="1984800" cy="400200"/>
          </a:xfrm>
          <a:prstGeom prst="rect">
            <a:avLst/>
          </a:prstGeom>
          <a:noFill/>
          <a:ln>
            <a:noFill/>
          </a:ln>
        </p:spPr>
        <p:txBody>
          <a:bodyPr spcFirstLastPara="1" wrap="square" lIns="91425" tIns="91425" rIns="91425" bIns="91425" anchor="t" anchorCtr="0">
            <a:noAutofit/>
          </a:bodyPr>
          <a:lstStyle/>
          <a:p>
            <a:pPr algn="r"/>
            <a:r>
              <a:rPr lang="en" sz="2000" b="1">
                <a:solidFill>
                  <a:schemeClr val="dk1"/>
                </a:solidFill>
                <a:latin typeface="+mn-lt"/>
                <a:sym typeface="PT Serif"/>
              </a:rPr>
              <a:t>Hệ thống thông tin</a:t>
            </a:r>
            <a:endParaRPr lang="en-US">
              <a:latin typeface="+mn-lt"/>
              <a:sym typeface="PT Serif"/>
            </a:endParaRPr>
          </a:p>
          <a:p>
            <a:pPr algn="r">
              <a:buSzPts val="1100"/>
            </a:pPr>
            <a:endParaRPr lang="en" sz="2000" b="1">
              <a:solidFill>
                <a:schemeClr val="dk1"/>
              </a:solidFill>
              <a:latin typeface="+mn-lt"/>
              <a:ea typeface="PT Serif"/>
              <a:cs typeface="PT Serif"/>
            </a:endParaRPr>
          </a:p>
        </p:txBody>
      </p:sp>
      <p:sp>
        <p:nvSpPr>
          <p:cNvPr id="2461" name="Google Shape;2461;p59">
            <a:extLst>
              <a:ext uri="{FF2B5EF4-FFF2-40B4-BE49-F238E27FC236}">
                <a16:creationId xmlns:a16="http://schemas.microsoft.com/office/drawing/2014/main" id="{72B0CED4-BB31-DB82-0F39-8ACF9E54C036}"/>
              </a:ext>
            </a:extLst>
          </p:cNvPr>
          <p:cNvSpPr txBox="1">
            <a:spLocks noGrp="1"/>
          </p:cNvSpPr>
          <p:nvPr>
            <p:ph type="title"/>
          </p:nvPr>
        </p:nvSpPr>
        <p:spPr>
          <a:xfrm>
            <a:off x="2818042" y="1833375"/>
            <a:ext cx="3432128" cy="1140574"/>
          </a:xfrm>
          <a:prstGeom prst="rect">
            <a:avLst/>
          </a:prstGeom>
        </p:spPr>
        <p:txBody>
          <a:bodyPr spcFirstLastPara="1" wrap="square" lIns="91425" tIns="91425" rIns="91425" bIns="91425" anchor="t" anchorCtr="0">
            <a:noAutofit/>
          </a:bodyPr>
          <a:lstStyle/>
          <a:p>
            <a:r>
              <a:rPr lang="en" sz="2800">
                <a:solidFill>
                  <a:srgbClr val="CC3600"/>
                </a:solidFill>
                <a:latin typeface="+mn-lt"/>
                <a:cs typeface="Arial"/>
              </a:rPr>
              <a:t>CÁC THÀNH PHẦN </a:t>
            </a:r>
            <a:r>
              <a:rPr lang="en" sz="2800">
                <a:solidFill>
                  <a:schemeClr val="accent5">
                    <a:lumMod val="50000"/>
                  </a:schemeClr>
                </a:solidFill>
                <a:latin typeface="+mn-lt"/>
                <a:cs typeface="Arial"/>
              </a:rPr>
              <a:t>HỆ THỐNG</a:t>
            </a:r>
            <a:br>
              <a:rPr lang="en" sz="2800">
                <a:solidFill>
                  <a:schemeClr val="accent5">
                    <a:lumMod val="50000"/>
                  </a:schemeClr>
                </a:solidFill>
                <a:latin typeface="+mn-lt"/>
                <a:cs typeface="Arial"/>
              </a:rPr>
            </a:br>
            <a:r>
              <a:rPr lang="en" sz="2800">
                <a:solidFill>
                  <a:schemeClr val="accent3">
                    <a:lumMod val="50000"/>
                  </a:schemeClr>
                </a:solidFill>
                <a:latin typeface="+mn-lt"/>
              </a:rPr>
              <a:t>QUAN TRẮC</a:t>
            </a:r>
          </a:p>
        </p:txBody>
      </p:sp>
      <p:grpSp>
        <p:nvGrpSpPr>
          <p:cNvPr id="2462" name="Google Shape;2462;p59">
            <a:extLst>
              <a:ext uri="{FF2B5EF4-FFF2-40B4-BE49-F238E27FC236}">
                <a16:creationId xmlns:a16="http://schemas.microsoft.com/office/drawing/2014/main" id="{787913BF-D7B7-25E2-9E4A-C3D5151BF170}"/>
              </a:ext>
            </a:extLst>
          </p:cNvPr>
          <p:cNvGrpSpPr/>
          <p:nvPr/>
        </p:nvGrpSpPr>
        <p:grpSpPr>
          <a:xfrm>
            <a:off x="2819559" y="1308939"/>
            <a:ext cx="359968" cy="368033"/>
            <a:chOff x="6365875" y="1260476"/>
            <a:chExt cx="761996" cy="781055"/>
          </a:xfrm>
        </p:grpSpPr>
        <p:sp>
          <p:nvSpPr>
            <p:cNvPr id="2463" name="Google Shape;2463;p59">
              <a:extLst>
                <a:ext uri="{FF2B5EF4-FFF2-40B4-BE49-F238E27FC236}">
                  <a16:creationId xmlns:a16="http://schemas.microsoft.com/office/drawing/2014/main" id="{3E5B81A4-4B31-BEE8-054B-BE86DC4EEF91}"/>
                </a:ext>
              </a:extLst>
            </p:cNvPr>
            <p:cNvSpPr/>
            <p:nvPr/>
          </p:nvSpPr>
          <p:spPr>
            <a:xfrm>
              <a:off x="6618287" y="1685926"/>
              <a:ext cx="173035" cy="355605"/>
            </a:xfrm>
            <a:custGeom>
              <a:avLst/>
              <a:gdLst/>
              <a:ahLst/>
              <a:cxnLst/>
              <a:rect l="l" t="t" r="r" b="b"/>
              <a:pathLst>
                <a:path w="3322" h="6813" extrusionOk="0">
                  <a:moveTo>
                    <a:pt x="3322" y="1457"/>
                  </a:moveTo>
                  <a:cubicBezTo>
                    <a:pt x="3160" y="628"/>
                    <a:pt x="2428" y="0"/>
                    <a:pt x="1552" y="0"/>
                  </a:cubicBezTo>
                  <a:cubicBezTo>
                    <a:pt x="1064" y="0"/>
                    <a:pt x="666" y="397"/>
                    <a:pt x="666" y="886"/>
                  </a:cubicBezTo>
                  <a:lnTo>
                    <a:pt x="666" y="1786"/>
                  </a:lnTo>
                  <a:cubicBezTo>
                    <a:pt x="666" y="1978"/>
                    <a:pt x="592" y="2158"/>
                    <a:pt x="456" y="2293"/>
                  </a:cubicBezTo>
                  <a:lnTo>
                    <a:pt x="0" y="2749"/>
                  </a:lnTo>
                  <a:lnTo>
                    <a:pt x="0" y="6813"/>
                  </a:lnTo>
                  <a:lnTo>
                    <a:pt x="1990" y="6813"/>
                  </a:lnTo>
                  <a:cubicBezTo>
                    <a:pt x="1772" y="6495"/>
                    <a:pt x="1644" y="6112"/>
                    <a:pt x="1644" y="5698"/>
                  </a:cubicBezTo>
                  <a:lnTo>
                    <a:pt x="1644" y="3406"/>
                  </a:lnTo>
                  <a:cubicBezTo>
                    <a:pt x="1644" y="2419"/>
                    <a:pt x="2373" y="1599"/>
                    <a:pt x="3322" y="145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64" name="Google Shape;2464;p59">
              <a:extLst>
                <a:ext uri="{FF2B5EF4-FFF2-40B4-BE49-F238E27FC236}">
                  <a16:creationId xmlns:a16="http://schemas.microsoft.com/office/drawing/2014/main" id="{41A63FA5-831C-FA6F-7606-6E95A129EEA6}"/>
                </a:ext>
              </a:extLst>
            </p:cNvPr>
            <p:cNvSpPr/>
            <p:nvPr/>
          </p:nvSpPr>
          <p:spPr>
            <a:xfrm>
              <a:off x="6510337" y="1828801"/>
              <a:ext cx="63500" cy="212730"/>
            </a:xfrm>
            <a:custGeom>
              <a:avLst/>
              <a:gdLst/>
              <a:ahLst/>
              <a:cxnLst/>
              <a:rect l="l" t="t" r="r" b="b"/>
              <a:pathLst>
                <a:path w="1228" h="4064" extrusionOk="0">
                  <a:moveTo>
                    <a:pt x="428" y="0"/>
                  </a:moveTo>
                  <a:cubicBezTo>
                    <a:pt x="191" y="0"/>
                    <a:pt x="0" y="192"/>
                    <a:pt x="0" y="428"/>
                  </a:cubicBezTo>
                  <a:lnTo>
                    <a:pt x="0" y="3636"/>
                  </a:lnTo>
                  <a:cubicBezTo>
                    <a:pt x="0" y="3872"/>
                    <a:pt x="191" y="4064"/>
                    <a:pt x="428" y="4064"/>
                  </a:cubicBezTo>
                  <a:lnTo>
                    <a:pt x="1228" y="4064"/>
                  </a:lnTo>
                  <a:lnTo>
                    <a:pt x="1228" y="0"/>
                  </a:lnTo>
                  <a:lnTo>
                    <a:pt x="428"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65" name="Google Shape;2465;p59">
              <a:extLst>
                <a:ext uri="{FF2B5EF4-FFF2-40B4-BE49-F238E27FC236}">
                  <a16:creationId xmlns:a16="http://schemas.microsoft.com/office/drawing/2014/main" id="{02C06AAC-46CA-A8B3-3818-51017B5AFA85}"/>
                </a:ext>
              </a:extLst>
            </p:cNvPr>
            <p:cNvSpPr/>
            <p:nvPr/>
          </p:nvSpPr>
          <p:spPr>
            <a:xfrm>
              <a:off x="6748462" y="1804988"/>
              <a:ext cx="198440" cy="236541"/>
            </a:xfrm>
            <a:custGeom>
              <a:avLst/>
              <a:gdLst/>
              <a:ahLst/>
              <a:cxnLst/>
              <a:rect l="l" t="t" r="r" b="b"/>
              <a:pathLst>
                <a:path w="3791" h="4541" extrusionOk="0">
                  <a:moveTo>
                    <a:pt x="2261" y="19"/>
                  </a:moveTo>
                  <a:lnTo>
                    <a:pt x="1116" y="19"/>
                  </a:lnTo>
                  <a:cubicBezTo>
                    <a:pt x="501" y="19"/>
                    <a:pt x="0" y="519"/>
                    <a:pt x="0" y="1134"/>
                  </a:cubicBezTo>
                  <a:lnTo>
                    <a:pt x="0" y="3426"/>
                  </a:lnTo>
                  <a:cubicBezTo>
                    <a:pt x="0" y="4043"/>
                    <a:pt x="500" y="4541"/>
                    <a:pt x="1115" y="4541"/>
                  </a:cubicBezTo>
                  <a:lnTo>
                    <a:pt x="1803" y="4541"/>
                  </a:lnTo>
                  <a:cubicBezTo>
                    <a:pt x="2421" y="4541"/>
                    <a:pt x="2957" y="4122"/>
                    <a:pt x="3107" y="3523"/>
                  </a:cubicBezTo>
                  <a:lnTo>
                    <a:pt x="3565" y="1689"/>
                  </a:lnTo>
                  <a:cubicBezTo>
                    <a:pt x="3791" y="867"/>
                    <a:pt x="3115" y="0"/>
                    <a:pt x="2261"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66" name="Google Shape;2466;p59">
              <a:extLst>
                <a:ext uri="{FF2B5EF4-FFF2-40B4-BE49-F238E27FC236}">
                  <a16:creationId xmlns:a16="http://schemas.microsoft.com/office/drawing/2014/main" id="{715866E3-3F3C-3E9A-9A4D-81B54199F748}"/>
                </a:ext>
              </a:extLst>
            </p:cNvPr>
            <p:cNvSpPr/>
            <p:nvPr/>
          </p:nvSpPr>
          <p:spPr>
            <a:xfrm>
              <a:off x="6365875" y="1260476"/>
              <a:ext cx="361954" cy="495297"/>
            </a:xfrm>
            <a:custGeom>
              <a:avLst/>
              <a:gdLst/>
              <a:ahLst/>
              <a:cxnLst/>
              <a:rect l="l" t="t" r="r" b="b"/>
              <a:pathLst>
                <a:path w="6962" h="9478" extrusionOk="0">
                  <a:moveTo>
                    <a:pt x="4672" y="8990"/>
                  </a:moveTo>
                  <a:cubicBezTo>
                    <a:pt x="4709" y="7796"/>
                    <a:pt x="5832" y="7062"/>
                    <a:pt x="6962" y="7347"/>
                  </a:cubicBezTo>
                  <a:lnTo>
                    <a:pt x="6962" y="6776"/>
                  </a:lnTo>
                  <a:cubicBezTo>
                    <a:pt x="5307" y="5889"/>
                    <a:pt x="5111" y="3492"/>
                    <a:pt x="6613" y="2353"/>
                  </a:cubicBezTo>
                  <a:cubicBezTo>
                    <a:pt x="4186" y="0"/>
                    <a:pt x="18" y="1750"/>
                    <a:pt x="27" y="5167"/>
                  </a:cubicBezTo>
                  <a:cubicBezTo>
                    <a:pt x="0" y="7586"/>
                    <a:pt x="2307" y="9478"/>
                    <a:pt x="4672" y="8990"/>
                  </a:cubicBezTo>
                  <a:close/>
                  <a:moveTo>
                    <a:pt x="3495" y="7458"/>
                  </a:moveTo>
                  <a:lnTo>
                    <a:pt x="3495" y="7199"/>
                  </a:lnTo>
                  <a:lnTo>
                    <a:pt x="3235" y="7199"/>
                  </a:lnTo>
                  <a:cubicBezTo>
                    <a:pt x="2668" y="7178"/>
                    <a:pt x="2668" y="6364"/>
                    <a:pt x="3235" y="6343"/>
                  </a:cubicBezTo>
                  <a:lnTo>
                    <a:pt x="4266" y="6343"/>
                  </a:lnTo>
                  <a:cubicBezTo>
                    <a:pt x="4475" y="6343"/>
                    <a:pt x="4640" y="6173"/>
                    <a:pt x="4640" y="5969"/>
                  </a:cubicBezTo>
                  <a:cubicBezTo>
                    <a:pt x="4640" y="5763"/>
                    <a:pt x="4472" y="5595"/>
                    <a:pt x="4266" y="5595"/>
                  </a:cubicBezTo>
                  <a:lnTo>
                    <a:pt x="3578" y="5595"/>
                  </a:lnTo>
                  <a:cubicBezTo>
                    <a:pt x="1993" y="5542"/>
                    <a:pt x="1937" y="3288"/>
                    <a:pt x="3495" y="3138"/>
                  </a:cubicBezTo>
                  <a:lnTo>
                    <a:pt x="3495" y="2876"/>
                  </a:lnTo>
                  <a:cubicBezTo>
                    <a:pt x="3495" y="2639"/>
                    <a:pt x="3686" y="2448"/>
                    <a:pt x="3922" y="2448"/>
                  </a:cubicBezTo>
                  <a:cubicBezTo>
                    <a:pt x="4159" y="2448"/>
                    <a:pt x="4350" y="2639"/>
                    <a:pt x="4350" y="2876"/>
                  </a:cubicBezTo>
                  <a:lnTo>
                    <a:pt x="4350" y="3135"/>
                  </a:lnTo>
                  <a:lnTo>
                    <a:pt x="4610" y="3135"/>
                  </a:lnTo>
                  <a:cubicBezTo>
                    <a:pt x="5177" y="3156"/>
                    <a:pt x="5177" y="3970"/>
                    <a:pt x="4610" y="3991"/>
                  </a:cubicBezTo>
                  <a:lnTo>
                    <a:pt x="3578" y="3991"/>
                  </a:lnTo>
                  <a:cubicBezTo>
                    <a:pt x="3372" y="3991"/>
                    <a:pt x="3205" y="4158"/>
                    <a:pt x="3205" y="4365"/>
                  </a:cubicBezTo>
                  <a:cubicBezTo>
                    <a:pt x="3205" y="4570"/>
                    <a:pt x="3370" y="4739"/>
                    <a:pt x="3578" y="4739"/>
                  </a:cubicBezTo>
                  <a:lnTo>
                    <a:pt x="4266" y="4739"/>
                  </a:lnTo>
                  <a:cubicBezTo>
                    <a:pt x="5849" y="4791"/>
                    <a:pt x="5910" y="7045"/>
                    <a:pt x="4350" y="7196"/>
                  </a:cubicBezTo>
                  <a:lnTo>
                    <a:pt x="4350" y="7458"/>
                  </a:lnTo>
                  <a:cubicBezTo>
                    <a:pt x="4329" y="8025"/>
                    <a:pt x="3515" y="8025"/>
                    <a:pt x="3495" y="745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67" name="Google Shape;2467;p59">
              <a:extLst>
                <a:ext uri="{FF2B5EF4-FFF2-40B4-BE49-F238E27FC236}">
                  <a16:creationId xmlns:a16="http://schemas.microsoft.com/office/drawing/2014/main" id="{8E5F1639-BFC0-1E99-BB02-92E5F126A887}"/>
                </a:ext>
              </a:extLst>
            </p:cNvPr>
            <p:cNvSpPr/>
            <p:nvPr/>
          </p:nvSpPr>
          <p:spPr>
            <a:xfrm>
              <a:off x="6772275" y="1630363"/>
              <a:ext cx="141289" cy="123824"/>
            </a:xfrm>
            <a:custGeom>
              <a:avLst/>
              <a:gdLst/>
              <a:ahLst/>
              <a:cxnLst/>
              <a:rect l="l" t="t" r="r" b="b"/>
              <a:pathLst>
                <a:path w="2687" h="2377" extrusionOk="0">
                  <a:moveTo>
                    <a:pt x="0" y="0"/>
                  </a:moveTo>
                  <a:lnTo>
                    <a:pt x="0" y="584"/>
                  </a:lnTo>
                  <a:cubicBezTo>
                    <a:pt x="63" y="2339"/>
                    <a:pt x="2568" y="2377"/>
                    <a:pt x="2687" y="628"/>
                  </a:cubicBezTo>
                  <a:lnTo>
                    <a:pt x="1499" y="34"/>
                  </a:lnTo>
                  <a:cubicBezTo>
                    <a:pt x="1187" y="26"/>
                    <a:pt x="294" y="60"/>
                    <a:pt x="0"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68" name="Google Shape;2468;p59">
              <a:extLst>
                <a:ext uri="{FF2B5EF4-FFF2-40B4-BE49-F238E27FC236}">
                  <a16:creationId xmlns:a16="http://schemas.microsoft.com/office/drawing/2014/main" id="{A323DC67-DE75-3A08-AA73-069FD5336597}"/>
                </a:ext>
              </a:extLst>
            </p:cNvPr>
            <p:cNvSpPr/>
            <p:nvPr/>
          </p:nvSpPr>
          <p:spPr>
            <a:xfrm>
              <a:off x="6670675" y="1398588"/>
              <a:ext cx="173040" cy="188909"/>
            </a:xfrm>
            <a:custGeom>
              <a:avLst/>
              <a:gdLst/>
              <a:ahLst/>
              <a:cxnLst/>
              <a:rect l="l" t="t" r="r" b="b"/>
              <a:pathLst>
                <a:path w="3337" h="3606" extrusionOk="0">
                  <a:moveTo>
                    <a:pt x="2390" y="3606"/>
                  </a:moveTo>
                  <a:lnTo>
                    <a:pt x="3337" y="3606"/>
                  </a:lnTo>
                  <a:lnTo>
                    <a:pt x="3337" y="0"/>
                  </a:lnTo>
                  <a:lnTo>
                    <a:pt x="2390" y="0"/>
                  </a:lnTo>
                  <a:cubicBezTo>
                    <a:pt x="0" y="89"/>
                    <a:pt x="4" y="3517"/>
                    <a:pt x="2390" y="360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69" name="Google Shape;2469;p59">
              <a:extLst>
                <a:ext uri="{FF2B5EF4-FFF2-40B4-BE49-F238E27FC236}">
                  <a16:creationId xmlns:a16="http://schemas.microsoft.com/office/drawing/2014/main" id="{D42C2ED6-DE94-3284-BA89-43C0EC6EBAD9}"/>
                </a:ext>
              </a:extLst>
            </p:cNvPr>
            <p:cNvSpPr/>
            <p:nvPr/>
          </p:nvSpPr>
          <p:spPr>
            <a:xfrm>
              <a:off x="6889750" y="1277938"/>
              <a:ext cx="238121" cy="430223"/>
            </a:xfrm>
            <a:custGeom>
              <a:avLst/>
              <a:gdLst/>
              <a:ahLst/>
              <a:cxnLst/>
              <a:rect l="l" t="t" r="r" b="b"/>
              <a:pathLst>
                <a:path w="4583" h="8230" extrusionOk="0">
                  <a:moveTo>
                    <a:pt x="4380" y="85"/>
                  </a:moveTo>
                  <a:cubicBezTo>
                    <a:pt x="4254" y="7"/>
                    <a:pt x="4096" y="0"/>
                    <a:pt x="3964" y="66"/>
                  </a:cubicBezTo>
                  <a:lnTo>
                    <a:pt x="0" y="2048"/>
                  </a:lnTo>
                  <a:lnTo>
                    <a:pt x="0" y="6182"/>
                  </a:lnTo>
                  <a:lnTo>
                    <a:pt x="3964" y="8164"/>
                  </a:lnTo>
                  <a:cubicBezTo>
                    <a:pt x="4096" y="8230"/>
                    <a:pt x="4254" y="8223"/>
                    <a:pt x="4380" y="8145"/>
                  </a:cubicBezTo>
                  <a:cubicBezTo>
                    <a:pt x="4506" y="8067"/>
                    <a:pt x="4583" y="7930"/>
                    <a:pt x="4583" y="7781"/>
                  </a:cubicBezTo>
                  <a:lnTo>
                    <a:pt x="4583" y="449"/>
                  </a:lnTo>
                  <a:cubicBezTo>
                    <a:pt x="4583" y="301"/>
                    <a:pt x="4506" y="163"/>
                    <a:pt x="4380" y="8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2470" name="Google Shape;2470;p59">
            <a:extLst>
              <a:ext uri="{FF2B5EF4-FFF2-40B4-BE49-F238E27FC236}">
                <a16:creationId xmlns:a16="http://schemas.microsoft.com/office/drawing/2014/main" id="{EC5610B4-A36D-5C13-957C-149314B1E63B}"/>
              </a:ext>
            </a:extLst>
          </p:cNvPr>
          <p:cNvGrpSpPr/>
          <p:nvPr/>
        </p:nvGrpSpPr>
        <p:grpSpPr>
          <a:xfrm>
            <a:off x="2819528" y="3298363"/>
            <a:ext cx="360024" cy="378164"/>
            <a:chOff x="3843337" y="4754563"/>
            <a:chExt cx="790564" cy="831859"/>
          </a:xfrm>
        </p:grpSpPr>
        <p:sp>
          <p:nvSpPr>
            <p:cNvPr id="2471" name="Google Shape;2471;p59">
              <a:extLst>
                <a:ext uri="{FF2B5EF4-FFF2-40B4-BE49-F238E27FC236}">
                  <a16:creationId xmlns:a16="http://schemas.microsoft.com/office/drawing/2014/main" id="{2EA178DA-DB08-B409-A68F-DB916D424FF5}"/>
                </a:ext>
              </a:extLst>
            </p:cNvPr>
            <p:cNvSpPr/>
            <p:nvPr/>
          </p:nvSpPr>
          <p:spPr>
            <a:xfrm>
              <a:off x="4354512" y="4897438"/>
              <a:ext cx="198436" cy="207960"/>
            </a:xfrm>
            <a:custGeom>
              <a:avLst/>
              <a:gdLst/>
              <a:ahLst/>
              <a:cxnLst/>
              <a:rect l="l" t="t" r="r" b="b"/>
              <a:pathLst>
                <a:path w="3796" h="3995" extrusionOk="0">
                  <a:moveTo>
                    <a:pt x="927" y="3596"/>
                  </a:moveTo>
                  <a:cubicBezTo>
                    <a:pt x="1618" y="3995"/>
                    <a:pt x="2502" y="3758"/>
                    <a:pt x="2901" y="3067"/>
                  </a:cubicBezTo>
                  <a:cubicBezTo>
                    <a:pt x="3796" y="1373"/>
                    <a:pt x="1417" y="0"/>
                    <a:pt x="398" y="1622"/>
                  </a:cubicBezTo>
                  <a:cubicBezTo>
                    <a:pt x="0" y="2313"/>
                    <a:pt x="237" y="3197"/>
                    <a:pt x="927" y="359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72" name="Google Shape;2472;p59">
              <a:extLst>
                <a:ext uri="{FF2B5EF4-FFF2-40B4-BE49-F238E27FC236}">
                  <a16:creationId xmlns:a16="http://schemas.microsoft.com/office/drawing/2014/main" id="{64887C63-EB26-E261-DFB4-10ADED6E2631}"/>
                </a:ext>
              </a:extLst>
            </p:cNvPr>
            <p:cNvSpPr/>
            <p:nvPr/>
          </p:nvSpPr>
          <p:spPr>
            <a:xfrm>
              <a:off x="3843337" y="4754563"/>
              <a:ext cx="334955" cy="422280"/>
            </a:xfrm>
            <a:custGeom>
              <a:avLst/>
              <a:gdLst/>
              <a:ahLst/>
              <a:cxnLst/>
              <a:rect l="l" t="t" r="r" b="b"/>
              <a:pathLst>
                <a:path w="6443" h="8085" extrusionOk="0">
                  <a:moveTo>
                    <a:pt x="3943" y="6570"/>
                  </a:moveTo>
                  <a:cubicBezTo>
                    <a:pt x="3698" y="5655"/>
                    <a:pt x="4243" y="4712"/>
                    <a:pt x="5158" y="4467"/>
                  </a:cubicBezTo>
                  <a:lnTo>
                    <a:pt x="6443" y="4122"/>
                  </a:lnTo>
                  <a:cubicBezTo>
                    <a:pt x="6102" y="0"/>
                    <a:pt x="164" y="142"/>
                    <a:pt x="33" y="4289"/>
                  </a:cubicBezTo>
                  <a:cubicBezTo>
                    <a:pt x="0" y="6487"/>
                    <a:pt x="2306" y="8085"/>
                    <a:pt x="4349" y="7299"/>
                  </a:cubicBezTo>
                  <a:cubicBezTo>
                    <a:pt x="4160" y="7098"/>
                    <a:pt x="4018" y="6850"/>
                    <a:pt x="3943" y="6570"/>
                  </a:cubicBezTo>
                  <a:close/>
                  <a:moveTo>
                    <a:pt x="3668" y="4289"/>
                  </a:moveTo>
                  <a:cubicBezTo>
                    <a:pt x="3668" y="4526"/>
                    <a:pt x="3475" y="4716"/>
                    <a:pt x="3240" y="4716"/>
                  </a:cubicBezTo>
                  <a:cubicBezTo>
                    <a:pt x="3129" y="4716"/>
                    <a:pt x="3019" y="4673"/>
                    <a:pt x="2938" y="4591"/>
                  </a:cubicBezTo>
                  <a:lnTo>
                    <a:pt x="2021" y="3675"/>
                  </a:lnTo>
                  <a:cubicBezTo>
                    <a:pt x="1635" y="3259"/>
                    <a:pt x="2210" y="2684"/>
                    <a:pt x="2626" y="3070"/>
                  </a:cubicBezTo>
                  <a:lnTo>
                    <a:pt x="2812" y="3256"/>
                  </a:lnTo>
                  <a:lnTo>
                    <a:pt x="2812" y="2456"/>
                  </a:lnTo>
                  <a:cubicBezTo>
                    <a:pt x="2833" y="1889"/>
                    <a:pt x="3647" y="1889"/>
                    <a:pt x="3668" y="2456"/>
                  </a:cubicBezTo>
                  <a:lnTo>
                    <a:pt x="3668" y="4289"/>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73" name="Google Shape;2473;p59">
              <a:extLst>
                <a:ext uri="{FF2B5EF4-FFF2-40B4-BE49-F238E27FC236}">
                  <a16:creationId xmlns:a16="http://schemas.microsoft.com/office/drawing/2014/main" id="{D16F9ABF-A510-4F74-826F-62A6AD2870A0}"/>
                </a:ext>
              </a:extLst>
            </p:cNvPr>
            <p:cNvSpPr/>
            <p:nvPr/>
          </p:nvSpPr>
          <p:spPr>
            <a:xfrm>
              <a:off x="4000500" y="4997451"/>
              <a:ext cx="633401" cy="588971"/>
            </a:xfrm>
            <a:custGeom>
              <a:avLst/>
              <a:gdLst/>
              <a:ahLst/>
              <a:cxnLst/>
              <a:rect l="l" t="t" r="r" b="b"/>
              <a:pathLst>
                <a:path w="12158" h="11290" extrusionOk="0">
                  <a:moveTo>
                    <a:pt x="11190" y="4905"/>
                  </a:moveTo>
                  <a:lnTo>
                    <a:pt x="9515" y="3938"/>
                  </a:lnTo>
                  <a:lnTo>
                    <a:pt x="8556" y="2276"/>
                  </a:lnTo>
                  <a:cubicBezTo>
                    <a:pt x="8519" y="2209"/>
                    <a:pt x="8358" y="2017"/>
                    <a:pt x="8221" y="1941"/>
                  </a:cubicBezTo>
                  <a:lnTo>
                    <a:pt x="5110" y="145"/>
                  </a:lnTo>
                  <a:cubicBezTo>
                    <a:pt x="4912" y="31"/>
                    <a:pt x="4676" y="0"/>
                    <a:pt x="4456" y="59"/>
                  </a:cubicBezTo>
                  <a:lnTo>
                    <a:pt x="2365" y="619"/>
                  </a:lnTo>
                  <a:cubicBezTo>
                    <a:pt x="1905" y="742"/>
                    <a:pt x="1632" y="1215"/>
                    <a:pt x="1756" y="1675"/>
                  </a:cubicBezTo>
                  <a:cubicBezTo>
                    <a:pt x="1879" y="2134"/>
                    <a:pt x="2351" y="2407"/>
                    <a:pt x="2811" y="2284"/>
                  </a:cubicBezTo>
                  <a:lnTo>
                    <a:pt x="4557" y="1816"/>
                  </a:lnTo>
                  <a:lnTo>
                    <a:pt x="5376" y="2289"/>
                  </a:lnTo>
                  <a:lnTo>
                    <a:pt x="2809" y="6734"/>
                  </a:lnTo>
                  <a:lnTo>
                    <a:pt x="1142" y="6734"/>
                  </a:lnTo>
                  <a:cubicBezTo>
                    <a:pt x="1" y="6776"/>
                    <a:pt x="0" y="8416"/>
                    <a:pt x="1142" y="8458"/>
                  </a:cubicBezTo>
                  <a:lnTo>
                    <a:pt x="3307" y="8458"/>
                  </a:lnTo>
                  <a:cubicBezTo>
                    <a:pt x="3615" y="8458"/>
                    <a:pt x="3899" y="8294"/>
                    <a:pt x="4053" y="8027"/>
                  </a:cubicBezTo>
                  <a:lnTo>
                    <a:pt x="4764" y="6795"/>
                  </a:lnTo>
                  <a:lnTo>
                    <a:pt x="6309" y="8340"/>
                  </a:lnTo>
                  <a:lnTo>
                    <a:pt x="6309" y="10147"/>
                  </a:lnTo>
                  <a:cubicBezTo>
                    <a:pt x="6351" y="11289"/>
                    <a:pt x="7991" y="11290"/>
                    <a:pt x="8033" y="10147"/>
                  </a:cubicBezTo>
                  <a:lnTo>
                    <a:pt x="8033" y="7983"/>
                  </a:lnTo>
                  <a:cubicBezTo>
                    <a:pt x="8033" y="7755"/>
                    <a:pt x="7942" y="7535"/>
                    <a:pt x="7780" y="7374"/>
                  </a:cubicBezTo>
                  <a:lnTo>
                    <a:pt x="6713" y="6306"/>
                  </a:lnTo>
                  <a:lnTo>
                    <a:pt x="7802" y="4419"/>
                  </a:lnTo>
                  <a:lnTo>
                    <a:pt x="8138" y="5000"/>
                  </a:lnTo>
                  <a:cubicBezTo>
                    <a:pt x="8214" y="5131"/>
                    <a:pt x="8322" y="5240"/>
                    <a:pt x="8454" y="5316"/>
                  </a:cubicBezTo>
                  <a:lnTo>
                    <a:pt x="10328" y="6398"/>
                  </a:lnTo>
                  <a:cubicBezTo>
                    <a:pt x="11337" y="6932"/>
                    <a:pt x="12158" y="5513"/>
                    <a:pt x="11190" y="49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2474" name="Google Shape;2474;p59">
            <a:extLst>
              <a:ext uri="{FF2B5EF4-FFF2-40B4-BE49-F238E27FC236}">
                <a16:creationId xmlns:a16="http://schemas.microsoft.com/office/drawing/2014/main" id="{4BF4AA53-C7E7-614B-3CCE-036804433964}"/>
              </a:ext>
            </a:extLst>
          </p:cNvPr>
          <p:cNvGrpSpPr/>
          <p:nvPr/>
        </p:nvGrpSpPr>
        <p:grpSpPr>
          <a:xfrm>
            <a:off x="6005157" y="1305776"/>
            <a:ext cx="359979" cy="374365"/>
            <a:chOff x="6367462" y="2387601"/>
            <a:chExt cx="760413" cy="785819"/>
          </a:xfrm>
        </p:grpSpPr>
        <p:sp>
          <p:nvSpPr>
            <p:cNvPr id="2475" name="Google Shape;2475;p59">
              <a:extLst>
                <a:ext uri="{FF2B5EF4-FFF2-40B4-BE49-F238E27FC236}">
                  <a16:creationId xmlns:a16="http://schemas.microsoft.com/office/drawing/2014/main" id="{0268C644-91F9-5278-168E-E0A6093CC50B}"/>
                </a:ext>
              </a:extLst>
            </p:cNvPr>
            <p:cNvSpPr/>
            <p:nvPr/>
          </p:nvSpPr>
          <p:spPr>
            <a:xfrm>
              <a:off x="6642100" y="2387601"/>
              <a:ext cx="206371" cy="284166"/>
            </a:xfrm>
            <a:custGeom>
              <a:avLst/>
              <a:gdLst/>
              <a:ahLst/>
              <a:cxnLst/>
              <a:rect l="l" t="t" r="r" b="b"/>
              <a:pathLst>
                <a:path w="3938" h="5460" extrusionOk="0">
                  <a:moveTo>
                    <a:pt x="3938" y="5332"/>
                  </a:moveTo>
                  <a:cubicBezTo>
                    <a:pt x="3938" y="4263"/>
                    <a:pt x="3070" y="3395"/>
                    <a:pt x="2001" y="3395"/>
                  </a:cubicBezTo>
                  <a:cubicBezTo>
                    <a:pt x="2807" y="3395"/>
                    <a:pt x="3462" y="2741"/>
                    <a:pt x="3462" y="1935"/>
                  </a:cubicBezTo>
                  <a:cubicBezTo>
                    <a:pt x="3389" y="0"/>
                    <a:pt x="613" y="0"/>
                    <a:pt x="541" y="1935"/>
                  </a:cubicBezTo>
                  <a:cubicBezTo>
                    <a:pt x="541" y="2741"/>
                    <a:pt x="1195" y="3395"/>
                    <a:pt x="2001" y="3395"/>
                  </a:cubicBezTo>
                  <a:cubicBezTo>
                    <a:pt x="882" y="3391"/>
                    <a:pt x="0" y="4348"/>
                    <a:pt x="65" y="5460"/>
                  </a:cubicBezTo>
                  <a:lnTo>
                    <a:pt x="3938" y="5460"/>
                  </a:lnTo>
                  <a:lnTo>
                    <a:pt x="3938" y="533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76" name="Google Shape;2476;p59">
              <a:extLst>
                <a:ext uri="{FF2B5EF4-FFF2-40B4-BE49-F238E27FC236}">
                  <a16:creationId xmlns:a16="http://schemas.microsoft.com/office/drawing/2014/main" id="{297ED5F4-9522-6792-D3D6-E0A24CC435B9}"/>
                </a:ext>
              </a:extLst>
            </p:cNvPr>
            <p:cNvSpPr/>
            <p:nvPr/>
          </p:nvSpPr>
          <p:spPr>
            <a:xfrm>
              <a:off x="6389687" y="2387601"/>
              <a:ext cx="152403" cy="176209"/>
            </a:xfrm>
            <a:custGeom>
              <a:avLst/>
              <a:gdLst/>
              <a:ahLst/>
              <a:cxnLst/>
              <a:rect l="l" t="t" r="r" b="b"/>
              <a:pathLst>
                <a:path w="2921" h="3395" extrusionOk="0">
                  <a:moveTo>
                    <a:pt x="1461" y="3395"/>
                  </a:moveTo>
                  <a:cubicBezTo>
                    <a:pt x="2267" y="3395"/>
                    <a:pt x="2921" y="2741"/>
                    <a:pt x="2921" y="1935"/>
                  </a:cubicBezTo>
                  <a:cubicBezTo>
                    <a:pt x="2849" y="0"/>
                    <a:pt x="72" y="0"/>
                    <a:pt x="0" y="1935"/>
                  </a:cubicBezTo>
                  <a:cubicBezTo>
                    <a:pt x="0" y="2741"/>
                    <a:pt x="655" y="3395"/>
                    <a:pt x="1461" y="339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77" name="Google Shape;2477;p59">
              <a:extLst>
                <a:ext uri="{FF2B5EF4-FFF2-40B4-BE49-F238E27FC236}">
                  <a16:creationId xmlns:a16="http://schemas.microsoft.com/office/drawing/2014/main" id="{9AA97719-A6E3-5E3C-49ED-C61270C9B1EB}"/>
                </a:ext>
              </a:extLst>
            </p:cNvPr>
            <p:cNvSpPr/>
            <p:nvPr/>
          </p:nvSpPr>
          <p:spPr>
            <a:xfrm>
              <a:off x="6367462" y="2989263"/>
              <a:ext cx="157162" cy="184146"/>
            </a:xfrm>
            <a:custGeom>
              <a:avLst/>
              <a:gdLst/>
              <a:ahLst/>
              <a:cxnLst/>
              <a:rect l="l" t="t" r="r" b="b"/>
              <a:pathLst>
                <a:path w="3039" h="3525" extrusionOk="0">
                  <a:moveTo>
                    <a:pt x="0" y="427"/>
                  </a:moveTo>
                  <a:lnTo>
                    <a:pt x="0" y="3097"/>
                  </a:lnTo>
                  <a:cubicBezTo>
                    <a:pt x="0" y="3334"/>
                    <a:pt x="191" y="3525"/>
                    <a:pt x="428" y="3525"/>
                  </a:cubicBezTo>
                  <a:lnTo>
                    <a:pt x="2611" y="3525"/>
                  </a:lnTo>
                  <a:cubicBezTo>
                    <a:pt x="2847" y="3525"/>
                    <a:pt x="3039" y="3334"/>
                    <a:pt x="3039" y="3097"/>
                  </a:cubicBezTo>
                  <a:lnTo>
                    <a:pt x="3039" y="0"/>
                  </a:lnTo>
                  <a:lnTo>
                    <a:pt x="428" y="0"/>
                  </a:lnTo>
                  <a:cubicBezTo>
                    <a:pt x="191" y="0"/>
                    <a:pt x="0" y="191"/>
                    <a:pt x="0" y="427"/>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78" name="Google Shape;2478;p59">
              <a:extLst>
                <a:ext uri="{FF2B5EF4-FFF2-40B4-BE49-F238E27FC236}">
                  <a16:creationId xmlns:a16="http://schemas.microsoft.com/office/drawing/2014/main" id="{A7F13310-462B-5E86-5084-FF45AC83CCFD}"/>
                </a:ext>
              </a:extLst>
            </p:cNvPr>
            <p:cNvSpPr/>
            <p:nvPr/>
          </p:nvSpPr>
          <p:spPr>
            <a:xfrm>
              <a:off x="6367462" y="2559051"/>
              <a:ext cx="306387" cy="614367"/>
            </a:xfrm>
            <a:custGeom>
              <a:avLst/>
              <a:gdLst/>
              <a:ahLst/>
              <a:cxnLst/>
              <a:rect l="l" t="t" r="r" b="b"/>
              <a:pathLst>
                <a:path w="5900" h="11774" extrusionOk="0">
                  <a:moveTo>
                    <a:pt x="4440" y="4959"/>
                  </a:moveTo>
                  <a:lnTo>
                    <a:pt x="2862" y="4959"/>
                  </a:lnTo>
                  <a:cubicBezTo>
                    <a:pt x="2626" y="4959"/>
                    <a:pt x="2434" y="4767"/>
                    <a:pt x="2434" y="4531"/>
                  </a:cubicBezTo>
                  <a:lnTo>
                    <a:pt x="2434" y="1217"/>
                  </a:lnTo>
                  <a:cubicBezTo>
                    <a:pt x="2434" y="545"/>
                    <a:pt x="1889" y="0"/>
                    <a:pt x="1217" y="0"/>
                  </a:cubicBezTo>
                  <a:cubicBezTo>
                    <a:pt x="545" y="0"/>
                    <a:pt x="0" y="545"/>
                    <a:pt x="0" y="1217"/>
                  </a:cubicBezTo>
                  <a:lnTo>
                    <a:pt x="0" y="5933"/>
                  </a:lnTo>
                  <a:cubicBezTo>
                    <a:pt x="0" y="6740"/>
                    <a:pt x="656" y="7393"/>
                    <a:pt x="1460" y="7393"/>
                  </a:cubicBezTo>
                  <a:lnTo>
                    <a:pt x="3466" y="7393"/>
                  </a:lnTo>
                  <a:cubicBezTo>
                    <a:pt x="3703" y="7393"/>
                    <a:pt x="3894" y="7585"/>
                    <a:pt x="3894" y="7821"/>
                  </a:cubicBezTo>
                  <a:lnTo>
                    <a:pt x="3894" y="11346"/>
                  </a:lnTo>
                  <a:cubicBezTo>
                    <a:pt x="3894" y="11583"/>
                    <a:pt x="4086" y="11774"/>
                    <a:pt x="4322" y="11774"/>
                  </a:cubicBezTo>
                  <a:lnTo>
                    <a:pt x="5472" y="11774"/>
                  </a:lnTo>
                  <a:cubicBezTo>
                    <a:pt x="5709" y="11774"/>
                    <a:pt x="5900" y="11583"/>
                    <a:pt x="5900" y="11346"/>
                  </a:cubicBezTo>
                  <a:lnTo>
                    <a:pt x="5900" y="6419"/>
                  </a:lnTo>
                  <a:cubicBezTo>
                    <a:pt x="5900" y="5613"/>
                    <a:pt x="5247" y="4959"/>
                    <a:pt x="4440" y="4959"/>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79" name="Google Shape;2479;p59">
              <a:extLst>
                <a:ext uri="{FF2B5EF4-FFF2-40B4-BE49-F238E27FC236}">
                  <a16:creationId xmlns:a16="http://schemas.microsoft.com/office/drawing/2014/main" id="{FFA7E35A-06AD-EE2A-D020-7FC2D01690A9}"/>
                </a:ext>
              </a:extLst>
            </p:cNvPr>
            <p:cNvSpPr/>
            <p:nvPr/>
          </p:nvSpPr>
          <p:spPr>
            <a:xfrm>
              <a:off x="6951662" y="2387601"/>
              <a:ext cx="152403" cy="176209"/>
            </a:xfrm>
            <a:custGeom>
              <a:avLst/>
              <a:gdLst/>
              <a:ahLst/>
              <a:cxnLst/>
              <a:rect l="l" t="t" r="r" b="b"/>
              <a:pathLst>
                <a:path w="2921" h="3395" extrusionOk="0">
                  <a:moveTo>
                    <a:pt x="1461" y="3395"/>
                  </a:moveTo>
                  <a:cubicBezTo>
                    <a:pt x="2267" y="3395"/>
                    <a:pt x="2921" y="2741"/>
                    <a:pt x="2921" y="1935"/>
                  </a:cubicBezTo>
                  <a:cubicBezTo>
                    <a:pt x="2849" y="0"/>
                    <a:pt x="72" y="0"/>
                    <a:pt x="0" y="1935"/>
                  </a:cubicBezTo>
                  <a:cubicBezTo>
                    <a:pt x="0" y="2741"/>
                    <a:pt x="655" y="3395"/>
                    <a:pt x="1461" y="339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80" name="Google Shape;2480;p59">
              <a:extLst>
                <a:ext uri="{FF2B5EF4-FFF2-40B4-BE49-F238E27FC236}">
                  <a16:creationId xmlns:a16="http://schemas.microsoft.com/office/drawing/2014/main" id="{0756610D-A454-6D3F-62CD-318BEA1EC9CF}"/>
                </a:ext>
              </a:extLst>
            </p:cNvPr>
            <p:cNvSpPr/>
            <p:nvPr/>
          </p:nvSpPr>
          <p:spPr>
            <a:xfrm>
              <a:off x="6538912" y="2716213"/>
              <a:ext cx="417600" cy="573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81" name="Google Shape;2481;p59">
              <a:extLst>
                <a:ext uri="{FF2B5EF4-FFF2-40B4-BE49-F238E27FC236}">
                  <a16:creationId xmlns:a16="http://schemas.microsoft.com/office/drawing/2014/main" id="{D5E9DEEF-7884-9842-8016-6C65F23E6602}"/>
                </a:ext>
              </a:extLst>
            </p:cNvPr>
            <p:cNvSpPr/>
            <p:nvPr/>
          </p:nvSpPr>
          <p:spPr>
            <a:xfrm>
              <a:off x="6969125" y="2989263"/>
              <a:ext cx="158750" cy="184146"/>
            </a:xfrm>
            <a:custGeom>
              <a:avLst/>
              <a:gdLst/>
              <a:ahLst/>
              <a:cxnLst/>
              <a:rect l="l" t="t" r="r" b="b"/>
              <a:pathLst>
                <a:path w="3039" h="3525" extrusionOk="0">
                  <a:moveTo>
                    <a:pt x="2611" y="0"/>
                  </a:moveTo>
                  <a:lnTo>
                    <a:pt x="0" y="0"/>
                  </a:lnTo>
                  <a:lnTo>
                    <a:pt x="0" y="3097"/>
                  </a:lnTo>
                  <a:cubicBezTo>
                    <a:pt x="0" y="3334"/>
                    <a:pt x="192" y="3525"/>
                    <a:pt x="428" y="3525"/>
                  </a:cubicBezTo>
                  <a:lnTo>
                    <a:pt x="2611" y="3525"/>
                  </a:lnTo>
                  <a:cubicBezTo>
                    <a:pt x="2847" y="3525"/>
                    <a:pt x="3039" y="3334"/>
                    <a:pt x="3039" y="3097"/>
                  </a:cubicBezTo>
                  <a:lnTo>
                    <a:pt x="3039" y="427"/>
                  </a:lnTo>
                  <a:cubicBezTo>
                    <a:pt x="3039" y="191"/>
                    <a:pt x="2847" y="0"/>
                    <a:pt x="2611"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82" name="Google Shape;2482;p59">
              <a:extLst>
                <a:ext uri="{FF2B5EF4-FFF2-40B4-BE49-F238E27FC236}">
                  <a16:creationId xmlns:a16="http://schemas.microsoft.com/office/drawing/2014/main" id="{D756CFB1-8A1F-5D6B-181B-FC89F2FC7428}"/>
                </a:ext>
              </a:extLst>
            </p:cNvPr>
            <p:cNvSpPr/>
            <p:nvPr/>
          </p:nvSpPr>
          <p:spPr>
            <a:xfrm>
              <a:off x="6819900" y="2559051"/>
              <a:ext cx="307973" cy="614367"/>
            </a:xfrm>
            <a:custGeom>
              <a:avLst/>
              <a:gdLst/>
              <a:ahLst/>
              <a:cxnLst/>
              <a:rect l="l" t="t" r="r" b="b"/>
              <a:pathLst>
                <a:path w="5901" h="11774" extrusionOk="0">
                  <a:moveTo>
                    <a:pt x="5901" y="5933"/>
                  </a:moveTo>
                  <a:lnTo>
                    <a:pt x="5901" y="1217"/>
                  </a:lnTo>
                  <a:cubicBezTo>
                    <a:pt x="5901" y="545"/>
                    <a:pt x="5355" y="0"/>
                    <a:pt x="4684" y="0"/>
                  </a:cubicBezTo>
                  <a:cubicBezTo>
                    <a:pt x="4012" y="0"/>
                    <a:pt x="3467" y="545"/>
                    <a:pt x="3467" y="1217"/>
                  </a:cubicBezTo>
                  <a:lnTo>
                    <a:pt x="3467" y="4531"/>
                  </a:lnTo>
                  <a:cubicBezTo>
                    <a:pt x="3467" y="4767"/>
                    <a:pt x="3275" y="4959"/>
                    <a:pt x="3039" y="4959"/>
                  </a:cubicBezTo>
                  <a:lnTo>
                    <a:pt x="1461" y="4959"/>
                  </a:lnTo>
                  <a:cubicBezTo>
                    <a:pt x="654" y="4959"/>
                    <a:pt x="0" y="5613"/>
                    <a:pt x="0" y="6419"/>
                  </a:cubicBezTo>
                  <a:lnTo>
                    <a:pt x="0" y="11346"/>
                  </a:lnTo>
                  <a:cubicBezTo>
                    <a:pt x="0" y="11583"/>
                    <a:pt x="192" y="11774"/>
                    <a:pt x="428" y="11774"/>
                  </a:cubicBezTo>
                  <a:lnTo>
                    <a:pt x="1578" y="11774"/>
                  </a:lnTo>
                  <a:cubicBezTo>
                    <a:pt x="1815" y="11774"/>
                    <a:pt x="2006" y="11583"/>
                    <a:pt x="2006" y="11346"/>
                  </a:cubicBezTo>
                  <a:lnTo>
                    <a:pt x="2006" y="7821"/>
                  </a:lnTo>
                  <a:cubicBezTo>
                    <a:pt x="2006" y="7585"/>
                    <a:pt x="2198" y="7393"/>
                    <a:pt x="2434" y="7393"/>
                  </a:cubicBezTo>
                  <a:lnTo>
                    <a:pt x="4440" y="7393"/>
                  </a:lnTo>
                  <a:cubicBezTo>
                    <a:pt x="5245" y="7393"/>
                    <a:pt x="5901" y="6740"/>
                    <a:pt x="5901" y="5933"/>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83" name="Google Shape;2483;p59">
              <a:extLst>
                <a:ext uri="{FF2B5EF4-FFF2-40B4-BE49-F238E27FC236}">
                  <a16:creationId xmlns:a16="http://schemas.microsoft.com/office/drawing/2014/main" id="{AECEE5BD-29D0-8F13-325C-E5087B5F2CF1}"/>
                </a:ext>
              </a:extLst>
            </p:cNvPr>
            <p:cNvSpPr/>
            <p:nvPr/>
          </p:nvSpPr>
          <p:spPr>
            <a:xfrm>
              <a:off x="6718300" y="2817813"/>
              <a:ext cx="57150" cy="355607"/>
            </a:xfrm>
            <a:custGeom>
              <a:avLst/>
              <a:gdLst/>
              <a:ahLst/>
              <a:cxnLst/>
              <a:rect l="l" t="t" r="r" b="b"/>
              <a:pathLst>
                <a:path w="1092" h="6815" extrusionOk="0">
                  <a:moveTo>
                    <a:pt x="0" y="0"/>
                  </a:moveTo>
                  <a:lnTo>
                    <a:pt x="0" y="6387"/>
                  </a:lnTo>
                  <a:cubicBezTo>
                    <a:pt x="0" y="6624"/>
                    <a:pt x="192" y="6815"/>
                    <a:pt x="428" y="6815"/>
                  </a:cubicBezTo>
                  <a:lnTo>
                    <a:pt x="664" y="6815"/>
                  </a:lnTo>
                  <a:cubicBezTo>
                    <a:pt x="900" y="6815"/>
                    <a:pt x="1092" y="6624"/>
                    <a:pt x="1092" y="6387"/>
                  </a:cubicBezTo>
                  <a:lnTo>
                    <a:pt x="1092" y="0"/>
                  </a:lnTo>
                  <a:lnTo>
                    <a:pt x="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2484" name="Google Shape;2484;p59">
            <a:extLst>
              <a:ext uri="{FF2B5EF4-FFF2-40B4-BE49-F238E27FC236}">
                <a16:creationId xmlns:a16="http://schemas.microsoft.com/office/drawing/2014/main" id="{3C4DC101-A98F-6672-4201-D11AE14FC8E3}"/>
              </a:ext>
            </a:extLst>
          </p:cNvPr>
          <p:cNvGrpSpPr/>
          <p:nvPr/>
        </p:nvGrpSpPr>
        <p:grpSpPr>
          <a:xfrm>
            <a:off x="6005072" y="3307618"/>
            <a:ext cx="359953" cy="418460"/>
            <a:chOff x="8897937" y="3584576"/>
            <a:chExt cx="761985" cy="885808"/>
          </a:xfrm>
        </p:grpSpPr>
        <p:sp>
          <p:nvSpPr>
            <p:cNvPr id="2485" name="Google Shape;2485;p59">
              <a:extLst>
                <a:ext uri="{FF2B5EF4-FFF2-40B4-BE49-F238E27FC236}">
                  <a16:creationId xmlns:a16="http://schemas.microsoft.com/office/drawing/2014/main" id="{B3F870A5-163B-9AD0-CF1E-93FA5939B191}"/>
                </a:ext>
              </a:extLst>
            </p:cNvPr>
            <p:cNvSpPr/>
            <p:nvPr/>
          </p:nvSpPr>
          <p:spPr>
            <a:xfrm>
              <a:off x="9255125" y="3895726"/>
              <a:ext cx="47626" cy="71439"/>
            </a:xfrm>
            <a:custGeom>
              <a:avLst/>
              <a:gdLst/>
              <a:ahLst/>
              <a:cxnLst/>
              <a:rect l="l" t="t" r="r" b="b"/>
              <a:pathLst>
                <a:path w="889" h="1382" extrusionOk="0">
                  <a:moveTo>
                    <a:pt x="0" y="1382"/>
                  </a:moveTo>
                  <a:lnTo>
                    <a:pt x="889" y="1382"/>
                  </a:lnTo>
                  <a:lnTo>
                    <a:pt x="444" y="0"/>
                  </a:lnTo>
                  <a:lnTo>
                    <a:pt x="0" y="138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86" name="Google Shape;2486;p59">
              <a:extLst>
                <a:ext uri="{FF2B5EF4-FFF2-40B4-BE49-F238E27FC236}">
                  <a16:creationId xmlns:a16="http://schemas.microsoft.com/office/drawing/2014/main" id="{04855989-34A5-AC1E-F58D-E4C8C16855B9}"/>
                </a:ext>
              </a:extLst>
            </p:cNvPr>
            <p:cNvSpPr/>
            <p:nvPr/>
          </p:nvSpPr>
          <p:spPr>
            <a:xfrm>
              <a:off x="9148762" y="4011613"/>
              <a:ext cx="46038" cy="73025"/>
            </a:xfrm>
            <a:custGeom>
              <a:avLst/>
              <a:gdLst/>
              <a:ahLst/>
              <a:cxnLst/>
              <a:rect l="l" t="t" r="r" b="b"/>
              <a:pathLst>
                <a:path w="888" h="1382" extrusionOk="0">
                  <a:moveTo>
                    <a:pt x="445" y="1382"/>
                  </a:moveTo>
                  <a:lnTo>
                    <a:pt x="888" y="0"/>
                  </a:lnTo>
                  <a:lnTo>
                    <a:pt x="0" y="0"/>
                  </a:lnTo>
                  <a:lnTo>
                    <a:pt x="445" y="138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87" name="Google Shape;2487;p59">
              <a:extLst>
                <a:ext uri="{FF2B5EF4-FFF2-40B4-BE49-F238E27FC236}">
                  <a16:creationId xmlns:a16="http://schemas.microsoft.com/office/drawing/2014/main" id="{D900D612-FFA8-24E1-B831-F2872AAB2EAC}"/>
                </a:ext>
              </a:extLst>
            </p:cNvPr>
            <p:cNvSpPr/>
            <p:nvPr/>
          </p:nvSpPr>
          <p:spPr>
            <a:xfrm>
              <a:off x="9363075" y="4011613"/>
              <a:ext cx="46038" cy="73025"/>
            </a:xfrm>
            <a:custGeom>
              <a:avLst/>
              <a:gdLst/>
              <a:ahLst/>
              <a:cxnLst/>
              <a:rect l="l" t="t" r="r" b="b"/>
              <a:pathLst>
                <a:path w="888" h="1382" extrusionOk="0">
                  <a:moveTo>
                    <a:pt x="445" y="1382"/>
                  </a:moveTo>
                  <a:lnTo>
                    <a:pt x="888" y="0"/>
                  </a:lnTo>
                  <a:lnTo>
                    <a:pt x="0" y="0"/>
                  </a:lnTo>
                  <a:lnTo>
                    <a:pt x="445" y="138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2488" name="Google Shape;2488;p59">
              <a:extLst>
                <a:ext uri="{FF2B5EF4-FFF2-40B4-BE49-F238E27FC236}">
                  <a16:creationId xmlns:a16="http://schemas.microsoft.com/office/drawing/2014/main" id="{C7FE23C8-8AF7-DE6F-1A95-83F99FECDEF0}"/>
                </a:ext>
              </a:extLst>
            </p:cNvPr>
            <p:cNvSpPr/>
            <p:nvPr/>
          </p:nvSpPr>
          <p:spPr>
            <a:xfrm>
              <a:off x="8897937" y="3584576"/>
              <a:ext cx="761985" cy="885808"/>
            </a:xfrm>
            <a:custGeom>
              <a:avLst/>
              <a:gdLst/>
              <a:ahLst/>
              <a:cxnLst/>
              <a:rect l="l" t="t" r="r" b="b"/>
              <a:pathLst>
                <a:path w="14603" h="16976" extrusionOk="0">
                  <a:moveTo>
                    <a:pt x="7302" y="0"/>
                  </a:moveTo>
                  <a:cubicBezTo>
                    <a:pt x="3275" y="0"/>
                    <a:pt x="0" y="3276"/>
                    <a:pt x="0" y="7302"/>
                  </a:cubicBezTo>
                  <a:cubicBezTo>
                    <a:pt x="367" y="16976"/>
                    <a:pt x="14238" y="16973"/>
                    <a:pt x="14603" y="7302"/>
                  </a:cubicBezTo>
                  <a:cubicBezTo>
                    <a:pt x="14603" y="3276"/>
                    <a:pt x="11328" y="0"/>
                    <a:pt x="7302" y="0"/>
                  </a:cubicBezTo>
                  <a:close/>
                  <a:moveTo>
                    <a:pt x="11427" y="7333"/>
                  </a:moveTo>
                  <a:cubicBezTo>
                    <a:pt x="11993" y="7354"/>
                    <a:pt x="11993" y="8168"/>
                    <a:pt x="11427" y="8188"/>
                  </a:cubicBezTo>
                  <a:lnTo>
                    <a:pt x="10707" y="8188"/>
                  </a:lnTo>
                  <a:lnTo>
                    <a:pt x="9772" y="11099"/>
                  </a:lnTo>
                  <a:cubicBezTo>
                    <a:pt x="9715" y="11276"/>
                    <a:pt x="9550" y="11396"/>
                    <a:pt x="9365" y="11396"/>
                  </a:cubicBezTo>
                  <a:cubicBezTo>
                    <a:pt x="9178" y="11396"/>
                    <a:pt x="9013" y="11276"/>
                    <a:pt x="8957" y="11099"/>
                  </a:cubicBezTo>
                  <a:lnTo>
                    <a:pt x="8022" y="8188"/>
                  </a:lnTo>
                  <a:lnTo>
                    <a:pt x="6583" y="8188"/>
                  </a:lnTo>
                  <a:lnTo>
                    <a:pt x="5647" y="11099"/>
                  </a:lnTo>
                  <a:cubicBezTo>
                    <a:pt x="5590" y="11276"/>
                    <a:pt x="5425" y="11396"/>
                    <a:pt x="5240" y="11396"/>
                  </a:cubicBezTo>
                  <a:cubicBezTo>
                    <a:pt x="5053" y="11396"/>
                    <a:pt x="4890" y="11276"/>
                    <a:pt x="4832" y="11099"/>
                  </a:cubicBezTo>
                  <a:lnTo>
                    <a:pt x="3897" y="8188"/>
                  </a:lnTo>
                  <a:lnTo>
                    <a:pt x="3178" y="8188"/>
                  </a:lnTo>
                  <a:cubicBezTo>
                    <a:pt x="2610" y="8167"/>
                    <a:pt x="2610" y="7354"/>
                    <a:pt x="3178" y="7333"/>
                  </a:cubicBezTo>
                  <a:lnTo>
                    <a:pt x="3622" y="7333"/>
                  </a:lnTo>
                  <a:lnTo>
                    <a:pt x="2770" y="4684"/>
                  </a:lnTo>
                  <a:cubicBezTo>
                    <a:pt x="2698" y="4459"/>
                    <a:pt x="2822" y="4218"/>
                    <a:pt x="3047" y="4145"/>
                  </a:cubicBezTo>
                  <a:cubicBezTo>
                    <a:pt x="3272" y="4073"/>
                    <a:pt x="3512" y="4197"/>
                    <a:pt x="3585" y="4422"/>
                  </a:cubicBezTo>
                  <a:lnTo>
                    <a:pt x="4520" y="7333"/>
                  </a:lnTo>
                  <a:lnTo>
                    <a:pt x="5958" y="7333"/>
                  </a:lnTo>
                  <a:lnTo>
                    <a:pt x="6895" y="4422"/>
                  </a:lnTo>
                  <a:cubicBezTo>
                    <a:pt x="6952" y="4245"/>
                    <a:pt x="7117" y="4125"/>
                    <a:pt x="7302" y="4125"/>
                  </a:cubicBezTo>
                  <a:cubicBezTo>
                    <a:pt x="7488" y="4125"/>
                    <a:pt x="7652" y="4245"/>
                    <a:pt x="7710" y="4422"/>
                  </a:cubicBezTo>
                  <a:lnTo>
                    <a:pt x="8645" y="7333"/>
                  </a:lnTo>
                  <a:lnTo>
                    <a:pt x="10083" y="7333"/>
                  </a:lnTo>
                  <a:lnTo>
                    <a:pt x="11018" y="4422"/>
                  </a:lnTo>
                  <a:cubicBezTo>
                    <a:pt x="11092" y="4197"/>
                    <a:pt x="11332" y="4073"/>
                    <a:pt x="11557" y="4145"/>
                  </a:cubicBezTo>
                  <a:cubicBezTo>
                    <a:pt x="11782" y="4218"/>
                    <a:pt x="11907" y="4459"/>
                    <a:pt x="11833" y="4684"/>
                  </a:cubicBezTo>
                  <a:lnTo>
                    <a:pt x="10982" y="7333"/>
                  </a:lnTo>
                  <a:lnTo>
                    <a:pt x="11427" y="733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spTree>
    <p:extLst>
      <p:ext uri="{BB962C8B-B14F-4D97-AF65-F5344CB8AC3E}">
        <p14:creationId xmlns:p14="http://schemas.microsoft.com/office/powerpoint/2010/main" val="3883164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76467-838A-1EE8-9B9C-7CC509B6AEF2}"/>
              </a:ext>
            </a:extLst>
          </p:cNvPr>
          <p:cNvSpPr>
            <a:spLocks noGrp="1"/>
          </p:cNvSpPr>
          <p:nvPr>
            <p:ph type="title"/>
          </p:nvPr>
        </p:nvSpPr>
        <p:spPr>
          <a:xfrm>
            <a:off x="1208250" y="2571750"/>
            <a:ext cx="6727500" cy="841800"/>
          </a:xfrm>
        </p:spPr>
        <p:txBody>
          <a:bodyPr/>
          <a:lstStyle/>
          <a:p>
            <a:r>
              <a:rPr lang="en-GB" sz="3600">
                <a:latin typeface="Arial"/>
                <a:cs typeface="Arial"/>
              </a:rPr>
              <a:t>2.1.1. </a:t>
            </a:r>
            <a:r>
              <a:rPr lang="en-GB" sz="3600" err="1">
                <a:latin typeface="Arial"/>
                <a:cs typeface="Arial"/>
              </a:rPr>
              <a:t>Kỹ</a:t>
            </a:r>
            <a:r>
              <a:rPr lang="en-GB" sz="3600">
                <a:latin typeface="Arial"/>
                <a:cs typeface="Arial"/>
              </a:rPr>
              <a:t> </a:t>
            </a:r>
            <a:r>
              <a:rPr lang="en-GB" sz="3600" err="1">
                <a:latin typeface="Arial"/>
                <a:cs typeface="Arial"/>
              </a:rPr>
              <a:t>thuật</a:t>
            </a:r>
            <a:r>
              <a:rPr lang="en-GB" sz="3600">
                <a:latin typeface="Arial"/>
                <a:cs typeface="Arial"/>
              </a:rPr>
              <a:t> </a:t>
            </a:r>
            <a:r>
              <a:rPr lang="en-GB" sz="3600" err="1">
                <a:latin typeface="Arial"/>
                <a:cs typeface="Arial"/>
              </a:rPr>
              <a:t>xâm</a:t>
            </a:r>
            <a:r>
              <a:rPr lang="en-GB" sz="3600">
                <a:latin typeface="Arial"/>
                <a:cs typeface="Arial"/>
              </a:rPr>
              <a:t> </a:t>
            </a:r>
            <a:r>
              <a:rPr lang="en-GB" sz="3600" err="1">
                <a:latin typeface="Arial"/>
                <a:cs typeface="Arial"/>
              </a:rPr>
              <a:t>nhập</a:t>
            </a:r>
            <a:endParaRPr lang="en-GB" sz="3600">
              <a:latin typeface="Arial"/>
              <a:cs typeface="Arial"/>
            </a:endParaRPr>
          </a:p>
        </p:txBody>
      </p:sp>
      <p:sp>
        <p:nvSpPr>
          <p:cNvPr id="3" name="Title 1">
            <a:extLst>
              <a:ext uri="{FF2B5EF4-FFF2-40B4-BE49-F238E27FC236}">
                <a16:creationId xmlns:a16="http://schemas.microsoft.com/office/drawing/2014/main" id="{1E253216-3ACB-C1D1-1ECE-9A0104D25D8A}"/>
              </a:ext>
            </a:extLst>
          </p:cNvPr>
          <p:cNvSpPr txBox="1">
            <a:spLocks/>
          </p:cNvSpPr>
          <p:nvPr/>
        </p:nvSpPr>
        <p:spPr>
          <a:xfrm>
            <a:off x="1208250" y="1622281"/>
            <a:ext cx="67275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PT Serif"/>
              <a:buNone/>
              <a:defRPr sz="5200" b="1" i="0" u="none" strike="noStrike" cap="none">
                <a:solidFill>
                  <a:schemeClr val="dk1"/>
                </a:solidFill>
                <a:latin typeface="PT Serif"/>
                <a:ea typeface="PT Serif"/>
                <a:cs typeface="PT Serif"/>
                <a:sym typeface="PT Serif"/>
              </a:defRPr>
            </a:lvl1pPr>
            <a:lvl2pPr marR="0" lvl="1" algn="ctr" rtl="0">
              <a:lnSpc>
                <a:spcPct val="10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2pPr>
            <a:lvl3pPr marR="0" lvl="2" algn="ctr" rtl="0">
              <a:lnSpc>
                <a:spcPct val="10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3pPr>
            <a:lvl4pPr marR="0" lvl="3" algn="ctr" rtl="0">
              <a:lnSpc>
                <a:spcPct val="10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4pPr>
            <a:lvl5pPr marR="0" lvl="4" algn="ctr" rtl="0">
              <a:lnSpc>
                <a:spcPct val="10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5pPr>
            <a:lvl6pPr marR="0" lvl="5" algn="ctr" rtl="0">
              <a:lnSpc>
                <a:spcPct val="10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6pPr>
            <a:lvl7pPr marR="0" lvl="6" algn="ctr" rtl="0">
              <a:lnSpc>
                <a:spcPct val="10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7pPr>
            <a:lvl8pPr marR="0" lvl="7" algn="ctr" rtl="0">
              <a:lnSpc>
                <a:spcPct val="10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8pPr>
            <a:lvl9pPr marR="0" lvl="8" algn="ctr" rtl="0">
              <a:lnSpc>
                <a:spcPct val="10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9pPr>
          </a:lstStyle>
          <a:p>
            <a:r>
              <a:rPr lang="en-GB" sz="3600">
                <a:solidFill>
                  <a:srgbClr val="0070C0"/>
                </a:solidFill>
                <a:latin typeface="Arial"/>
                <a:cs typeface="Arial"/>
              </a:rPr>
              <a:t>2.1. </a:t>
            </a:r>
            <a:r>
              <a:rPr lang="en-GB" sz="3600" err="1">
                <a:solidFill>
                  <a:srgbClr val="0070C0"/>
                </a:solidFill>
                <a:latin typeface="Arial"/>
                <a:cs typeface="Arial"/>
              </a:rPr>
              <a:t>Các</a:t>
            </a:r>
            <a:r>
              <a:rPr lang="en-GB" sz="3600">
                <a:solidFill>
                  <a:srgbClr val="0070C0"/>
                </a:solidFill>
                <a:latin typeface="Arial"/>
                <a:cs typeface="Arial"/>
              </a:rPr>
              <a:t> </a:t>
            </a:r>
            <a:r>
              <a:rPr lang="en-GB" sz="3600" err="1">
                <a:solidFill>
                  <a:srgbClr val="0070C0"/>
                </a:solidFill>
                <a:latin typeface="Arial"/>
                <a:cs typeface="Arial"/>
              </a:rPr>
              <a:t>phương</a:t>
            </a:r>
            <a:r>
              <a:rPr lang="en-GB" sz="3600">
                <a:solidFill>
                  <a:srgbClr val="0070C0"/>
                </a:solidFill>
                <a:latin typeface="Arial"/>
                <a:cs typeface="Arial"/>
              </a:rPr>
              <a:t> </a:t>
            </a:r>
            <a:r>
              <a:rPr lang="en-GB" sz="3600" err="1">
                <a:solidFill>
                  <a:srgbClr val="0070C0"/>
                </a:solidFill>
                <a:latin typeface="Arial"/>
                <a:cs typeface="Arial"/>
              </a:rPr>
              <a:t>pháp</a:t>
            </a:r>
            <a:r>
              <a:rPr lang="en-GB" sz="3600">
                <a:solidFill>
                  <a:srgbClr val="0070C0"/>
                </a:solidFill>
                <a:latin typeface="Arial"/>
                <a:cs typeface="Arial"/>
              </a:rPr>
              <a:t> </a:t>
            </a:r>
            <a:r>
              <a:rPr lang="en-GB" sz="3600" err="1">
                <a:solidFill>
                  <a:srgbClr val="0070C0"/>
                </a:solidFill>
                <a:latin typeface="Arial"/>
                <a:cs typeface="Arial"/>
              </a:rPr>
              <a:t>dò</a:t>
            </a:r>
            <a:r>
              <a:rPr lang="en-GB" sz="3600">
                <a:solidFill>
                  <a:srgbClr val="0070C0"/>
                </a:solidFill>
                <a:latin typeface="Arial"/>
                <a:cs typeface="Arial"/>
              </a:rPr>
              <a:t> </a:t>
            </a:r>
            <a:r>
              <a:rPr lang="en-GB" sz="3600" err="1">
                <a:solidFill>
                  <a:srgbClr val="0070C0"/>
                </a:solidFill>
                <a:latin typeface="Arial"/>
                <a:cs typeface="Arial"/>
              </a:rPr>
              <a:t>tìm</a:t>
            </a:r>
            <a:endParaRPr lang="en-GB" sz="3600">
              <a:solidFill>
                <a:srgbClr val="0070C0"/>
              </a:solidFill>
              <a:latin typeface="Arial"/>
              <a:cs typeface="Arial"/>
            </a:endParaRPr>
          </a:p>
        </p:txBody>
      </p:sp>
    </p:spTree>
    <p:extLst>
      <p:ext uri="{BB962C8B-B14F-4D97-AF65-F5344CB8AC3E}">
        <p14:creationId xmlns:p14="http://schemas.microsoft.com/office/powerpoint/2010/main" val="4235083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CD0F37-66C2-D677-7505-456AC06EDB4C}"/>
              </a:ext>
            </a:extLst>
          </p:cNvPr>
          <p:cNvSpPr txBox="1"/>
          <p:nvPr/>
        </p:nvSpPr>
        <p:spPr>
          <a:xfrm>
            <a:off x="720000" y="1429296"/>
            <a:ext cx="424540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000" b="1">
                <a:solidFill>
                  <a:srgbClr val="FF0000"/>
                </a:solidFill>
                <a:ea typeface="Times New Roman"/>
              </a:rPr>
              <a:t>Công dụng:</a:t>
            </a:r>
            <a:r>
              <a:rPr lang="vi-VN" sz="2000">
                <a:ea typeface="Times New Roman"/>
              </a:rPr>
              <a:t> </a:t>
            </a:r>
            <a:r>
              <a:rPr lang="vi-VN" sz="2000"/>
              <a:t>dò tìm nhận biết xe, phát hiện sự cố giao thông và theo dõi giao thông</a:t>
            </a:r>
            <a:endParaRPr lang="en-GB" sz="2000"/>
          </a:p>
          <a:p>
            <a:pPr algn="just"/>
            <a:r>
              <a:rPr lang="vi-VN" sz="2000" b="1">
                <a:solidFill>
                  <a:srgbClr val="FF0000"/>
                </a:solidFill>
              </a:rPr>
              <a:t>Nơi đặt: </a:t>
            </a:r>
            <a:r>
              <a:rPr lang="vi-VN" sz="2000"/>
              <a:t>giao lộ, lối vào đường cao tốc, phân đoạn của cao tốc</a:t>
            </a:r>
            <a:r>
              <a:rPr lang="en-US" sz="2000"/>
              <a:t>,</a:t>
            </a:r>
            <a:r>
              <a:rPr lang="vi-VN" sz="2000"/>
              <a:t> lối vào nơi đỗ xe,</a:t>
            </a:r>
            <a:r>
              <a:rPr lang="en-US" sz="2000"/>
              <a:t>…</a:t>
            </a:r>
          </a:p>
          <a:p>
            <a:pPr algn="just"/>
            <a:r>
              <a:rPr lang="vi-VN" sz="2000" i="1">
                <a:solidFill>
                  <a:schemeClr val="accent4">
                    <a:lumMod val="75000"/>
                  </a:schemeClr>
                </a:solidFill>
                <a:ea typeface="Times New Roman"/>
              </a:rPr>
              <a:t>Khi xe có cấu trúc kim loại đi qua, nó sẽ làm thay đổi từ trường, dẫn đến thay đổi độ tự cảm của vòng dây, là sự dao động về tần số.</a:t>
            </a:r>
            <a:endParaRPr lang="en-US" sz="2000" i="1">
              <a:solidFill>
                <a:schemeClr val="accent4">
                  <a:lumMod val="75000"/>
                </a:schemeClr>
              </a:solidFill>
            </a:endParaRPr>
          </a:p>
        </p:txBody>
      </p:sp>
      <p:pic>
        <p:nvPicPr>
          <p:cNvPr id="6" name="Picture 5" descr="A diagram of a car driving&#10;&#10;AI-generated content may be incorrect.">
            <a:extLst>
              <a:ext uri="{FF2B5EF4-FFF2-40B4-BE49-F238E27FC236}">
                <a16:creationId xmlns:a16="http://schemas.microsoft.com/office/drawing/2014/main" id="{2A503C18-2D1D-FBD1-6175-E30D5D61FAC3}"/>
              </a:ext>
            </a:extLst>
          </p:cNvPr>
          <p:cNvPicPr>
            <a:picLocks noChangeAspect="1"/>
          </p:cNvPicPr>
          <p:nvPr/>
        </p:nvPicPr>
        <p:blipFill>
          <a:blip r:embed="rId3"/>
          <a:stretch>
            <a:fillRect/>
          </a:stretch>
        </p:blipFill>
        <p:spPr>
          <a:xfrm>
            <a:off x="5078193" y="1512284"/>
            <a:ext cx="3658398" cy="24809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le 3">
            <a:extLst>
              <a:ext uri="{FF2B5EF4-FFF2-40B4-BE49-F238E27FC236}">
                <a16:creationId xmlns:a16="http://schemas.microsoft.com/office/drawing/2014/main" id="{DAF250BC-2F03-D1C8-BC58-F88A24595AAB}"/>
              </a:ext>
            </a:extLst>
          </p:cNvPr>
          <p:cNvSpPr>
            <a:spLocks noGrp="1"/>
          </p:cNvSpPr>
          <p:nvPr>
            <p:ph type="title"/>
          </p:nvPr>
        </p:nvSpPr>
        <p:spPr/>
        <p:txBody>
          <a:bodyPr/>
          <a:lstStyle/>
          <a:p>
            <a:r>
              <a:rPr lang="en-GB" sz="2800">
                <a:latin typeface="Arial"/>
                <a:cs typeface="Arial"/>
              </a:rPr>
              <a:t>2.1.1.1. </a:t>
            </a:r>
            <a:r>
              <a:rPr lang="en-GB" sz="2800" err="1">
                <a:latin typeface="Arial"/>
                <a:cs typeface="Arial"/>
              </a:rPr>
              <a:t>Vòng</a:t>
            </a:r>
            <a:r>
              <a:rPr lang="en-GB" sz="2800">
                <a:latin typeface="Arial"/>
                <a:cs typeface="Arial"/>
              </a:rPr>
              <a:t> </a:t>
            </a:r>
            <a:r>
              <a:rPr lang="en-GB" sz="2800" err="1">
                <a:latin typeface="Arial"/>
                <a:cs typeface="Arial"/>
              </a:rPr>
              <a:t>từ</a:t>
            </a:r>
            <a:r>
              <a:rPr lang="en-GB" sz="2800">
                <a:latin typeface="Arial"/>
                <a:cs typeface="Arial"/>
              </a:rPr>
              <a:t> (Inductive loop detector - ILD)</a:t>
            </a:r>
            <a:endParaRPr lang="en-US" sz="2800"/>
          </a:p>
        </p:txBody>
      </p:sp>
    </p:spTree>
    <p:extLst>
      <p:ext uri="{BB962C8B-B14F-4D97-AF65-F5344CB8AC3E}">
        <p14:creationId xmlns:p14="http://schemas.microsoft.com/office/powerpoint/2010/main" val="284211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9">
          <a:extLst>
            <a:ext uri="{FF2B5EF4-FFF2-40B4-BE49-F238E27FC236}">
              <a16:creationId xmlns:a16="http://schemas.microsoft.com/office/drawing/2014/main" id="{31D82C97-6E9E-0A63-72AE-DD6AF424EA33}"/>
            </a:ext>
          </a:extLst>
        </p:cNvPr>
        <p:cNvGrpSpPr/>
        <p:nvPr/>
      </p:nvGrpSpPr>
      <p:grpSpPr>
        <a:xfrm>
          <a:off x="0" y="0"/>
          <a:ext cx="0" cy="0"/>
          <a:chOff x="0" y="0"/>
          <a:chExt cx="0" cy="0"/>
        </a:xfrm>
      </p:grpSpPr>
      <p:grpSp>
        <p:nvGrpSpPr>
          <p:cNvPr id="1320" name="Google Shape;1320;p44">
            <a:extLst>
              <a:ext uri="{FF2B5EF4-FFF2-40B4-BE49-F238E27FC236}">
                <a16:creationId xmlns:a16="http://schemas.microsoft.com/office/drawing/2014/main" id="{5908DC86-5FEA-7CAA-1650-A4F709094692}"/>
              </a:ext>
            </a:extLst>
          </p:cNvPr>
          <p:cNvGrpSpPr/>
          <p:nvPr/>
        </p:nvGrpSpPr>
        <p:grpSpPr>
          <a:xfrm>
            <a:off x="-499275" y="2521652"/>
            <a:ext cx="10142547" cy="663411"/>
            <a:chOff x="-499275" y="1885248"/>
            <a:chExt cx="10142547" cy="735000"/>
          </a:xfrm>
        </p:grpSpPr>
        <p:sp>
          <p:nvSpPr>
            <p:cNvPr id="1321" name="Google Shape;1321;p44">
              <a:extLst>
                <a:ext uri="{FF2B5EF4-FFF2-40B4-BE49-F238E27FC236}">
                  <a16:creationId xmlns:a16="http://schemas.microsoft.com/office/drawing/2014/main" id="{51FE1264-FE12-7ED3-3688-68ECBA7FE94D}"/>
                </a:ext>
              </a:extLst>
            </p:cNvPr>
            <p:cNvSpPr/>
            <p:nvPr/>
          </p:nvSpPr>
          <p:spPr>
            <a:xfrm>
              <a:off x="-72725" y="1885248"/>
              <a:ext cx="9289500" cy="73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4">
              <a:extLst>
                <a:ext uri="{FF2B5EF4-FFF2-40B4-BE49-F238E27FC236}">
                  <a16:creationId xmlns:a16="http://schemas.microsoft.com/office/drawing/2014/main" id="{740E8395-649C-F7EB-96B2-2A9493B304EC}"/>
                </a:ext>
              </a:extLst>
            </p:cNvPr>
            <p:cNvGrpSpPr/>
            <p:nvPr/>
          </p:nvGrpSpPr>
          <p:grpSpPr>
            <a:xfrm>
              <a:off x="-499275" y="2236101"/>
              <a:ext cx="10142547" cy="33287"/>
              <a:chOff x="-499275" y="2010688"/>
              <a:chExt cx="10142547" cy="33287"/>
            </a:xfrm>
          </p:grpSpPr>
          <p:sp>
            <p:nvSpPr>
              <p:cNvPr id="1323" name="Google Shape;1323;p44">
                <a:extLst>
                  <a:ext uri="{FF2B5EF4-FFF2-40B4-BE49-F238E27FC236}">
                    <a16:creationId xmlns:a16="http://schemas.microsoft.com/office/drawing/2014/main" id="{86253E17-3165-0F2C-FCD7-C67F56891163}"/>
                  </a:ext>
                </a:extLst>
              </p:cNvPr>
              <p:cNvSpPr/>
              <p:nvPr/>
            </p:nvSpPr>
            <p:spPr>
              <a:xfrm>
                <a:off x="116440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44">
                <a:extLst>
                  <a:ext uri="{FF2B5EF4-FFF2-40B4-BE49-F238E27FC236}">
                    <a16:creationId xmlns:a16="http://schemas.microsoft.com/office/drawing/2014/main" id="{413993C9-6B9D-507B-DFEC-57AD7493AB67}"/>
                  </a:ext>
                </a:extLst>
              </p:cNvPr>
              <p:cNvSpPr/>
              <p:nvPr/>
            </p:nvSpPr>
            <p:spPr>
              <a:xfrm>
                <a:off x="282655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44">
                <a:extLst>
                  <a:ext uri="{FF2B5EF4-FFF2-40B4-BE49-F238E27FC236}">
                    <a16:creationId xmlns:a16="http://schemas.microsoft.com/office/drawing/2014/main" id="{8EBB7AD3-CFA4-47C5-F5FD-9622ED49B678}"/>
                  </a:ext>
                </a:extLst>
              </p:cNvPr>
              <p:cNvSpPr/>
              <p:nvPr/>
            </p:nvSpPr>
            <p:spPr>
              <a:xfrm>
                <a:off x="449022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44">
                <a:extLst>
                  <a:ext uri="{FF2B5EF4-FFF2-40B4-BE49-F238E27FC236}">
                    <a16:creationId xmlns:a16="http://schemas.microsoft.com/office/drawing/2014/main" id="{9A37D63D-EA46-71B5-81FF-B327F61592DE}"/>
                  </a:ext>
                </a:extLst>
              </p:cNvPr>
              <p:cNvSpPr/>
              <p:nvPr/>
            </p:nvSpPr>
            <p:spPr>
              <a:xfrm>
                <a:off x="61523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44">
                <a:extLst>
                  <a:ext uri="{FF2B5EF4-FFF2-40B4-BE49-F238E27FC236}">
                    <a16:creationId xmlns:a16="http://schemas.microsoft.com/office/drawing/2014/main" id="{3407FDF9-FDB1-1D5B-1272-B74608F3E033}"/>
                  </a:ext>
                </a:extLst>
              </p:cNvPr>
              <p:cNvSpPr/>
              <p:nvPr/>
            </p:nvSpPr>
            <p:spPr>
              <a:xfrm>
                <a:off x="-4992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44">
                <a:extLst>
                  <a:ext uri="{FF2B5EF4-FFF2-40B4-BE49-F238E27FC236}">
                    <a16:creationId xmlns:a16="http://schemas.microsoft.com/office/drawing/2014/main" id="{7617180B-6C5E-69F3-0FB2-A64D755EDF86}"/>
                  </a:ext>
                </a:extLst>
              </p:cNvPr>
              <p:cNvSpPr/>
              <p:nvPr/>
            </p:nvSpPr>
            <p:spPr>
              <a:xfrm>
                <a:off x="7816050" y="2015401"/>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29" name="Google Shape;1329;p44">
            <a:extLst>
              <a:ext uri="{FF2B5EF4-FFF2-40B4-BE49-F238E27FC236}">
                <a16:creationId xmlns:a16="http://schemas.microsoft.com/office/drawing/2014/main" id="{563C5B7F-177A-71D1-52DB-8F4038C5D105}"/>
              </a:ext>
            </a:extLst>
          </p:cNvPr>
          <p:cNvSpPr txBox="1">
            <a:spLocks noGrp="1"/>
          </p:cNvSpPr>
          <p:nvPr>
            <p:ph type="subTitle" idx="1"/>
          </p:nvPr>
        </p:nvSpPr>
        <p:spPr>
          <a:xfrm>
            <a:off x="1038073" y="1978720"/>
            <a:ext cx="2494977" cy="43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400" err="1">
                <a:latin typeface="+mn-lt"/>
              </a:rPr>
              <a:t>Trần</a:t>
            </a:r>
            <a:r>
              <a:rPr lang="en-US" sz="2400">
                <a:latin typeface="+mn-lt"/>
              </a:rPr>
              <a:t> </a:t>
            </a:r>
            <a:r>
              <a:rPr lang="en-US" sz="2400" err="1">
                <a:latin typeface="+mn-lt"/>
              </a:rPr>
              <a:t>Đăng</a:t>
            </a:r>
            <a:r>
              <a:rPr lang="en-US" sz="2400">
                <a:latin typeface="+mn-lt"/>
              </a:rPr>
              <a:t> Nam</a:t>
            </a:r>
            <a:endParaRPr sz="2400">
              <a:latin typeface="+mn-lt"/>
            </a:endParaRPr>
          </a:p>
        </p:txBody>
      </p:sp>
      <p:sp>
        <p:nvSpPr>
          <p:cNvPr id="1330" name="Google Shape;1330;p44">
            <a:extLst>
              <a:ext uri="{FF2B5EF4-FFF2-40B4-BE49-F238E27FC236}">
                <a16:creationId xmlns:a16="http://schemas.microsoft.com/office/drawing/2014/main" id="{73EE8089-4735-B27D-CE65-AE5FAC51FAF6}"/>
              </a:ext>
            </a:extLst>
          </p:cNvPr>
          <p:cNvSpPr txBox="1">
            <a:spLocks noGrp="1"/>
          </p:cNvSpPr>
          <p:nvPr>
            <p:ph type="subTitle" idx="2"/>
          </p:nvPr>
        </p:nvSpPr>
        <p:spPr>
          <a:xfrm>
            <a:off x="353291" y="1493920"/>
            <a:ext cx="3179759"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latin typeface="+mn-lt"/>
              </a:rPr>
              <a:t>22H1120016 - Nhóm trưởng</a:t>
            </a:r>
            <a:endParaRPr sz="1800">
              <a:latin typeface="+mn-lt"/>
            </a:endParaRPr>
          </a:p>
        </p:txBody>
      </p:sp>
      <p:sp>
        <p:nvSpPr>
          <p:cNvPr id="1331" name="Google Shape;1331;p44">
            <a:extLst>
              <a:ext uri="{FF2B5EF4-FFF2-40B4-BE49-F238E27FC236}">
                <a16:creationId xmlns:a16="http://schemas.microsoft.com/office/drawing/2014/main" id="{DC10ED0F-3066-0D9D-ACF1-FEBE35E9E1EE}"/>
              </a:ext>
            </a:extLst>
          </p:cNvPr>
          <p:cNvSpPr txBox="1">
            <a:spLocks noGrp="1"/>
          </p:cNvSpPr>
          <p:nvPr>
            <p:ph type="subTitle" idx="3"/>
          </p:nvPr>
        </p:nvSpPr>
        <p:spPr>
          <a:xfrm>
            <a:off x="4333010" y="1493920"/>
            <a:ext cx="340439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latin typeface="+mn-lt"/>
              </a:rPr>
              <a:t>22H1120024 – Thành viên</a:t>
            </a:r>
            <a:endParaRPr sz="1800">
              <a:latin typeface="+mn-lt"/>
            </a:endParaRPr>
          </a:p>
        </p:txBody>
      </p:sp>
      <p:sp>
        <p:nvSpPr>
          <p:cNvPr id="1332" name="Google Shape;1332;p44">
            <a:extLst>
              <a:ext uri="{FF2B5EF4-FFF2-40B4-BE49-F238E27FC236}">
                <a16:creationId xmlns:a16="http://schemas.microsoft.com/office/drawing/2014/main" id="{0138987F-C453-F774-7250-30C02801E7A9}"/>
              </a:ext>
            </a:extLst>
          </p:cNvPr>
          <p:cNvSpPr txBox="1">
            <a:spLocks noGrp="1"/>
          </p:cNvSpPr>
          <p:nvPr>
            <p:ph type="title"/>
          </p:nvPr>
        </p:nvSpPr>
        <p:spPr>
          <a:xfrm>
            <a:off x="720000" y="460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n-lt"/>
              </a:rPr>
              <a:t>CÁC THÀNH VIÊN</a:t>
            </a:r>
            <a:endParaRPr>
              <a:latin typeface="+mn-lt"/>
            </a:endParaRPr>
          </a:p>
        </p:txBody>
      </p:sp>
      <p:sp>
        <p:nvSpPr>
          <p:cNvPr id="1333" name="Google Shape;1333;p44">
            <a:extLst>
              <a:ext uri="{FF2B5EF4-FFF2-40B4-BE49-F238E27FC236}">
                <a16:creationId xmlns:a16="http://schemas.microsoft.com/office/drawing/2014/main" id="{8AFE9D20-ADE8-D654-601C-A7A3D93A7E86}"/>
              </a:ext>
            </a:extLst>
          </p:cNvPr>
          <p:cNvSpPr txBox="1">
            <a:spLocks noGrp="1"/>
          </p:cNvSpPr>
          <p:nvPr>
            <p:ph type="subTitle" idx="6"/>
          </p:nvPr>
        </p:nvSpPr>
        <p:spPr>
          <a:xfrm>
            <a:off x="1358949" y="3272205"/>
            <a:ext cx="2838977" cy="4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mn-lt"/>
              </a:rPr>
              <a:t>Nguyễn Việt Dũng</a:t>
            </a:r>
            <a:endParaRPr sz="2400">
              <a:latin typeface="+mn-lt"/>
            </a:endParaRPr>
          </a:p>
        </p:txBody>
      </p:sp>
      <p:sp>
        <p:nvSpPr>
          <p:cNvPr id="1334" name="Google Shape;1334;p44">
            <a:extLst>
              <a:ext uri="{FF2B5EF4-FFF2-40B4-BE49-F238E27FC236}">
                <a16:creationId xmlns:a16="http://schemas.microsoft.com/office/drawing/2014/main" id="{D852BB04-BB4A-39A0-D9DD-08B700190201}"/>
              </a:ext>
            </a:extLst>
          </p:cNvPr>
          <p:cNvSpPr txBox="1">
            <a:spLocks noGrp="1"/>
          </p:cNvSpPr>
          <p:nvPr>
            <p:ph type="subTitle" idx="4"/>
          </p:nvPr>
        </p:nvSpPr>
        <p:spPr>
          <a:xfrm>
            <a:off x="1363928" y="3732825"/>
            <a:ext cx="320807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a:latin typeface="+mn-lt"/>
              </a:rPr>
              <a:t>22H1120004 – Thành </a:t>
            </a:r>
            <a:r>
              <a:rPr lang="en-US" sz="1800" err="1">
                <a:latin typeface="+mn-lt"/>
              </a:rPr>
              <a:t>viên</a:t>
            </a:r>
            <a:endParaRPr sz="1800">
              <a:latin typeface="+mn-lt"/>
            </a:endParaRPr>
          </a:p>
        </p:txBody>
      </p:sp>
      <p:sp>
        <p:nvSpPr>
          <p:cNvPr id="1335" name="Google Shape;1335;p44">
            <a:extLst>
              <a:ext uri="{FF2B5EF4-FFF2-40B4-BE49-F238E27FC236}">
                <a16:creationId xmlns:a16="http://schemas.microsoft.com/office/drawing/2014/main" id="{A4690F7F-8D28-C70E-54E5-6BA5162C72DE}"/>
              </a:ext>
            </a:extLst>
          </p:cNvPr>
          <p:cNvSpPr txBox="1">
            <a:spLocks noGrp="1"/>
          </p:cNvSpPr>
          <p:nvPr>
            <p:ph type="subTitle" idx="5"/>
          </p:nvPr>
        </p:nvSpPr>
        <p:spPr>
          <a:xfrm>
            <a:off x="5563300" y="4081950"/>
            <a:ext cx="33728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mn-lt"/>
              </a:rPr>
              <a:t>22H1120002 – Thành viên</a:t>
            </a:r>
            <a:endParaRPr sz="1800">
              <a:latin typeface="+mn-lt"/>
            </a:endParaRPr>
          </a:p>
        </p:txBody>
      </p:sp>
      <p:sp>
        <p:nvSpPr>
          <p:cNvPr id="1336" name="Google Shape;1336;p44">
            <a:extLst>
              <a:ext uri="{FF2B5EF4-FFF2-40B4-BE49-F238E27FC236}">
                <a16:creationId xmlns:a16="http://schemas.microsoft.com/office/drawing/2014/main" id="{B0D96E08-6F93-83E4-40F5-E8107CC3D275}"/>
              </a:ext>
            </a:extLst>
          </p:cNvPr>
          <p:cNvSpPr txBox="1">
            <a:spLocks noGrp="1"/>
          </p:cNvSpPr>
          <p:nvPr>
            <p:ph type="subTitle" idx="7"/>
          </p:nvPr>
        </p:nvSpPr>
        <p:spPr>
          <a:xfrm>
            <a:off x="4810991" y="1978720"/>
            <a:ext cx="2926419" cy="43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latin typeface="+mn-lt"/>
              </a:rPr>
              <a:t>Phan Ngọc Thạch</a:t>
            </a:r>
            <a:endParaRPr sz="2400">
              <a:latin typeface="+mn-lt"/>
            </a:endParaRPr>
          </a:p>
        </p:txBody>
      </p:sp>
      <p:sp>
        <p:nvSpPr>
          <p:cNvPr id="1337" name="Google Shape;1337;p44">
            <a:extLst>
              <a:ext uri="{FF2B5EF4-FFF2-40B4-BE49-F238E27FC236}">
                <a16:creationId xmlns:a16="http://schemas.microsoft.com/office/drawing/2014/main" id="{3C91AF90-D311-FE61-19BD-BF0C73A49AF9}"/>
              </a:ext>
            </a:extLst>
          </p:cNvPr>
          <p:cNvSpPr txBox="1">
            <a:spLocks noGrp="1"/>
          </p:cNvSpPr>
          <p:nvPr>
            <p:ph type="subTitle" idx="8"/>
          </p:nvPr>
        </p:nvSpPr>
        <p:spPr>
          <a:xfrm>
            <a:off x="5563300" y="3451667"/>
            <a:ext cx="3985935" cy="4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mn-lt"/>
              </a:rPr>
              <a:t>Huỳnh Nguyễn </a:t>
            </a:r>
            <a:br>
              <a:rPr lang="en" sz="2400">
                <a:latin typeface="+mn-lt"/>
              </a:rPr>
            </a:br>
            <a:r>
              <a:rPr lang="en" sz="2400">
                <a:latin typeface="+mn-lt"/>
              </a:rPr>
              <a:t>Quốc Bảo</a:t>
            </a:r>
            <a:endParaRPr sz="2400">
              <a:latin typeface="+mn-lt"/>
            </a:endParaRPr>
          </a:p>
        </p:txBody>
      </p:sp>
      <p:grpSp>
        <p:nvGrpSpPr>
          <p:cNvPr id="1338" name="Google Shape;1338;p44">
            <a:extLst>
              <a:ext uri="{FF2B5EF4-FFF2-40B4-BE49-F238E27FC236}">
                <a16:creationId xmlns:a16="http://schemas.microsoft.com/office/drawing/2014/main" id="{0492E4D8-9BF0-BB58-546D-27E7B8B4BA3C}"/>
              </a:ext>
            </a:extLst>
          </p:cNvPr>
          <p:cNvGrpSpPr/>
          <p:nvPr/>
        </p:nvGrpSpPr>
        <p:grpSpPr>
          <a:xfrm rot="5400000">
            <a:off x="7885916" y="2529971"/>
            <a:ext cx="146306" cy="261940"/>
            <a:chOff x="7419591" y="3612333"/>
            <a:chExt cx="146306" cy="261940"/>
          </a:xfrm>
        </p:grpSpPr>
        <p:sp>
          <p:nvSpPr>
            <p:cNvPr id="1339" name="Google Shape;1339;p44">
              <a:extLst>
                <a:ext uri="{FF2B5EF4-FFF2-40B4-BE49-F238E27FC236}">
                  <a16:creationId xmlns:a16="http://schemas.microsoft.com/office/drawing/2014/main" id="{126CE5C4-3777-4176-1B4B-4CC4CC1F1E77}"/>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0" name="Google Shape;1340;p44">
              <a:extLst>
                <a:ext uri="{FF2B5EF4-FFF2-40B4-BE49-F238E27FC236}">
                  <a16:creationId xmlns:a16="http://schemas.microsoft.com/office/drawing/2014/main" id="{41F7FC96-A639-3A2A-8741-81931D6C2C4A}"/>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1" name="Google Shape;1341;p44">
              <a:extLst>
                <a:ext uri="{FF2B5EF4-FFF2-40B4-BE49-F238E27FC236}">
                  <a16:creationId xmlns:a16="http://schemas.microsoft.com/office/drawing/2014/main" id="{1377FCC7-8901-125C-A054-D768CC061904}"/>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2" name="Google Shape;1342;p44">
              <a:extLst>
                <a:ext uri="{FF2B5EF4-FFF2-40B4-BE49-F238E27FC236}">
                  <a16:creationId xmlns:a16="http://schemas.microsoft.com/office/drawing/2014/main" id="{642AC001-4978-233A-ED84-19C216308284}"/>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3" name="Google Shape;1343;p44">
              <a:extLst>
                <a:ext uri="{FF2B5EF4-FFF2-40B4-BE49-F238E27FC236}">
                  <a16:creationId xmlns:a16="http://schemas.microsoft.com/office/drawing/2014/main" id="{A4A52A24-15E4-763A-0AB0-3CE2380B03E7}"/>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4" name="Google Shape;1344;p44">
              <a:extLst>
                <a:ext uri="{FF2B5EF4-FFF2-40B4-BE49-F238E27FC236}">
                  <a16:creationId xmlns:a16="http://schemas.microsoft.com/office/drawing/2014/main" id="{C03CE61C-232E-7370-E8D6-B43C502C9D6B}"/>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5" name="Google Shape;1345;p44">
              <a:extLst>
                <a:ext uri="{FF2B5EF4-FFF2-40B4-BE49-F238E27FC236}">
                  <a16:creationId xmlns:a16="http://schemas.microsoft.com/office/drawing/2014/main" id="{FDF986B6-8073-7D35-527E-24F0E9D3D974}"/>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6" name="Google Shape;1346;p44">
              <a:extLst>
                <a:ext uri="{FF2B5EF4-FFF2-40B4-BE49-F238E27FC236}">
                  <a16:creationId xmlns:a16="http://schemas.microsoft.com/office/drawing/2014/main" id="{7F8A6604-D08B-4F09-5080-881B022F687E}"/>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7" name="Google Shape;1347;p44">
              <a:extLst>
                <a:ext uri="{FF2B5EF4-FFF2-40B4-BE49-F238E27FC236}">
                  <a16:creationId xmlns:a16="http://schemas.microsoft.com/office/drawing/2014/main" id="{22B0CB4F-10FF-DB42-2500-D2A092692B01}"/>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8" name="Google Shape;1348;p44">
              <a:extLst>
                <a:ext uri="{FF2B5EF4-FFF2-40B4-BE49-F238E27FC236}">
                  <a16:creationId xmlns:a16="http://schemas.microsoft.com/office/drawing/2014/main" id="{FD2F6DDD-6D2E-981D-9D4C-5EF5FDDA82EB}"/>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49" name="Google Shape;1349;p44">
              <a:extLst>
                <a:ext uri="{FF2B5EF4-FFF2-40B4-BE49-F238E27FC236}">
                  <a16:creationId xmlns:a16="http://schemas.microsoft.com/office/drawing/2014/main" id="{CF74AAC3-C27F-2F73-C469-D61E90D7791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0" name="Google Shape;1350;p44">
              <a:extLst>
                <a:ext uri="{FF2B5EF4-FFF2-40B4-BE49-F238E27FC236}">
                  <a16:creationId xmlns:a16="http://schemas.microsoft.com/office/drawing/2014/main" id="{9AB81135-1298-121C-E3C2-224680C6798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1" name="Google Shape;1351;p44">
              <a:extLst>
                <a:ext uri="{FF2B5EF4-FFF2-40B4-BE49-F238E27FC236}">
                  <a16:creationId xmlns:a16="http://schemas.microsoft.com/office/drawing/2014/main" id="{77D21F24-1EC4-195E-4FD0-6656408B458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2" name="Google Shape;1352;p44">
              <a:extLst>
                <a:ext uri="{FF2B5EF4-FFF2-40B4-BE49-F238E27FC236}">
                  <a16:creationId xmlns:a16="http://schemas.microsoft.com/office/drawing/2014/main" id="{FEAEDD0A-F241-9502-ED35-C7F9FA9F26B2}"/>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3" name="Google Shape;1353;p44">
              <a:extLst>
                <a:ext uri="{FF2B5EF4-FFF2-40B4-BE49-F238E27FC236}">
                  <a16:creationId xmlns:a16="http://schemas.microsoft.com/office/drawing/2014/main" id="{B7282489-93F0-9EC5-524B-ED1B41448B68}"/>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4" name="Google Shape;1354;p44">
              <a:extLst>
                <a:ext uri="{FF2B5EF4-FFF2-40B4-BE49-F238E27FC236}">
                  <a16:creationId xmlns:a16="http://schemas.microsoft.com/office/drawing/2014/main" id="{0499D615-8EF0-60D5-5A2D-22DF852DF132}"/>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5" name="Google Shape;1355;p44">
              <a:extLst>
                <a:ext uri="{FF2B5EF4-FFF2-40B4-BE49-F238E27FC236}">
                  <a16:creationId xmlns:a16="http://schemas.microsoft.com/office/drawing/2014/main" id="{5C6E1AF5-23B2-7594-2C25-33ABBA0B747A}"/>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6" name="Google Shape;1356;p44">
              <a:extLst>
                <a:ext uri="{FF2B5EF4-FFF2-40B4-BE49-F238E27FC236}">
                  <a16:creationId xmlns:a16="http://schemas.microsoft.com/office/drawing/2014/main" id="{D7938275-B09C-9A67-7D4D-AAE1407FCC1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7" name="Google Shape;1357;p44">
              <a:extLst>
                <a:ext uri="{FF2B5EF4-FFF2-40B4-BE49-F238E27FC236}">
                  <a16:creationId xmlns:a16="http://schemas.microsoft.com/office/drawing/2014/main" id="{BDFAAAD2-BBA7-2563-0263-7C9FFE96E54B}"/>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8" name="Google Shape;1358;p44">
              <a:extLst>
                <a:ext uri="{FF2B5EF4-FFF2-40B4-BE49-F238E27FC236}">
                  <a16:creationId xmlns:a16="http://schemas.microsoft.com/office/drawing/2014/main" id="{2E9ECDC0-9496-FF60-4AE9-CE1AC99C4A77}"/>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59" name="Google Shape;1359;p44">
              <a:extLst>
                <a:ext uri="{FF2B5EF4-FFF2-40B4-BE49-F238E27FC236}">
                  <a16:creationId xmlns:a16="http://schemas.microsoft.com/office/drawing/2014/main" id="{7BB1A7EC-861D-ADFD-403D-86A519FF26D9}"/>
                </a:ext>
              </a:extLst>
            </p:cNvPr>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60" name="Google Shape;1360;p44">
              <a:extLst>
                <a:ext uri="{FF2B5EF4-FFF2-40B4-BE49-F238E27FC236}">
                  <a16:creationId xmlns:a16="http://schemas.microsoft.com/office/drawing/2014/main" id="{769509B3-7769-A018-1004-93CB10CE58C6}"/>
                </a:ext>
              </a:extLst>
            </p:cNvPr>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sp>
        <p:nvSpPr>
          <p:cNvPr id="1361" name="Google Shape;1361;p44">
            <a:extLst>
              <a:ext uri="{FF2B5EF4-FFF2-40B4-BE49-F238E27FC236}">
                <a16:creationId xmlns:a16="http://schemas.microsoft.com/office/drawing/2014/main" id="{744E08E9-C81F-0776-98A7-E2CA72887931}"/>
              </a:ext>
            </a:extLst>
          </p:cNvPr>
          <p:cNvSpPr/>
          <p:nvPr/>
        </p:nvSpPr>
        <p:spPr>
          <a:xfrm>
            <a:off x="7815596" y="2097378"/>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nvGrpSpPr>
          <p:cNvPr id="1362" name="Google Shape;1362;p44">
            <a:extLst>
              <a:ext uri="{FF2B5EF4-FFF2-40B4-BE49-F238E27FC236}">
                <a16:creationId xmlns:a16="http://schemas.microsoft.com/office/drawing/2014/main" id="{033E4628-21D6-9D2E-F099-7ED238D97D56}"/>
              </a:ext>
            </a:extLst>
          </p:cNvPr>
          <p:cNvGrpSpPr/>
          <p:nvPr/>
        </p:nvGrpSpPr>
        <p:grpSpPr>
          <a:xfrm rot="5400000">
            <a:off x="3672445" y="2501421"/>
            <a:ext cx="146306" cy="261940"/>
            <a:chOff x="7419591" y="3612333"/>
            <a:chExt cx="146306" cy="261940"/>
          </a:xfrm>
        </p:grpSpPr>
        <p:sp>
          <p:nvSpPr>
            <p:cNvPr id="1363" name="Google Shape;1363;p44">
              <a:extLst>
                <a:ext uri="{FF2B5EF4-FFF2-40B4-BE49-F238E27FC236}">
                  <a16:creationId xmlns:a16="http://schemas.microsoft.com/office/drawing/2014/main" id="{E63A44F5-C75D-31CE-EF63-CEA920C495CC}"/>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64" name="Google Shape;1364;p44">
              <a:extLst>
                <a:ext uri="{FF2B5EF4-FFF2-40B4-BE49-F238E27FC236}">
                  <a16:creationId xmlns:a16="http://schemas.microsoft.com/office/drawing/2014/main" id="{22BF3361-21EA-0662-66BD-3C91ED22F5EB}"/>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65" name="Google Shape;1365;p44">
              <a:extLst>
                <a:ext uri="{FF2B5EF4-FFF2-40B4-BE49-F238E27FC236}">
                  <a16:creationId xmlns:a16="http://schemas.microsoft.com/office/drawing/2014/main" id="{463CBD9C-C89F-CBC3-48A7-F7C6D55A3137}"/>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66" name="Google Shape;1366;p44">
              <a:extLst>
                <a:ext uri="{FF2B5EF4-FFF2-40B4-BE49-F238E27FC236}">
                  <a16:creationId xmlns:a16="http://schemas.microsoft.com/office/drawing/2014/main" id="{68F65030-2B82-AD6D-DC17-58BD075F81EE}"/>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67" name="Google Shape;1367;p44">
              <a:extLst>
                <a:ext uri="{FF2B5EF4-FFF2-40B4-BE49-F238E27FC236}">
                  <a16:creationId xmlns:a16="http://schemas.microsoft.com/office/drawing/2014/main" id="{237CD2FC-76D8-6ADF-6321-51D778EB3A1A}"/>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68" name="Google Shape;1368;p44">
              <a:extLst>
                <a:ext uri="{FF2B5EF4-FFF2-40B4-BE49-F238E27FC236}">
                  <a16:creationId xmlns:a16="http://schemas.microsoft.com/office/drawing/2014/main" id="{4BA41E59-5760-DE4D-73D3-57917E0D9290}"/>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69" name="Google Shape;1369;p44">
              <a:extLst>
                <a:ext uri="{FF2B5EF4-FFF2-40B4-BE49-F238E27FC236}">
                  <a16:creationId xmlns:a16="http://schemas.microsoft.com/office/drawing/2014/main" id="{0AFAF1E4-B88A-3B16-E573-E495B0A84AB8}"/>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0" name="Google Shape;1370;p44">
              <a:extLst>
                <a:ext uri="{FF2B5EF4-FFF2-40B4-BE49-F238E27FC236}">
                  <a16:creationId xmlns:a16="http://schemas.microsoft.com/office/drawing/2014/main" id="{A444E782-C616-294A-B6BE-1B3DE87FA16D}"/>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1" name="Google Shape;1371;p44">
              <a:extLst>
                <a:ext uri="{FF2B5EF4-FFF2-40B4-BE49-F238E27FC236}">
                  <a16:creationId xmlns:a16="http://schemas.microsoft.com/office/drawing/2014/main" id="{BFD98882-B1CE-7274-E8F6-59807BB916F0}"/>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2" name="Google Shape;1372;p44">
              <a:extLst>
                <a:ext uri="{FF2B5EF4-FFF2-40B4-BE49-F238E27FC236}">
                  <a16:creationId xmlns:a16="http://schemas.microsoft.com/office/drawing/2014/main" id="{AED32A47-3EB0-4F08-E357-D07A5C83C08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3" name="Google Shape;1373;p44">
              <a:extLst>
                <a:ext uri="{FF2B5EF4-FFF2-40B4-BE49-F238E27FC236}">
                  <a16:creationId xmlns:a16="http://schemas.microsoft.com/office/drawing/2014/main" id="{44BFB938-8169-E9FB-B7BA-F2B535752042}"/>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4" name="Google Shape;1374;p44">
              <a:extLst>
                <a:ext uri="{FF2B5EF4-FFF2-40B4-BE49-F238E27FC236}">
                  <a16:creationId xmlns:a16="http://schemas.microsoft.com/office/drawing/2014/main" id="{93991A0B-6DD2-E0BA-6D3C-2B207491B3C6}"/>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5" name="Google Shape;1375;p44">
              <a:extLst>
                <a:ext uri="{FF2B5EF4-FFF2-40B4-BE49-F238E27FC236}">
                  <a16:creationId xmlns:a16="http://schemas.microsoft.com/office/drawing/2014/main" id="{DE2353D8-B838-C7F7-3B2D-EA5D2BC19FC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6" name="Google Shape;1376;p44">
              <a:extLst>
                <a:ext uri="{FF2B5EF4-FFF2-40B4-BE49-F238E27FC236}">
                  <a16:creationId xmlns:a16="http://schemas.microsoft.com/office/drawing/2014/main" id="{D5809441-3EFC-F69E-BE4A-18A52D0EC63E}"/>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7" name="Google Shape;1377;p44">
              <a:extLst>
                <a:ext uri="{FF2B5EF4-FFF2-40B4-BE49-F238E27FC236}">
                  <a16:creationId xmlns:a16="http://schemas.microsoft.com/office/drawing/2014/main" id="{8C4DF35B-BCA4-CB3A-5AFB-D345BF110E75}"/>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8" name="Google Shape;1378;p44">
              <a:extLst>
                <a:ext uri="{FF2B5EF4-FFF2-40B4-BE49-F238E27FC236}">
                  <a16:creationId xmlns:a16="http://schemas.microsoft.com/office/drawing/2014/main" id="{3731CD97-4914-5012-9B71-AB00A4DF6CC5}"/>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79" name="Google Shape;1379;p44">
              <a:extLst>
                <a:ext uri="{FF2B5EF4-FFF2-40B4-BE49-F238E27FC236}">
                  <a16:creationId xmlns:a16="http://schemas.microsoft.com/office/drawing/2014/main" id="{338F6879-4646-E44C-D4D8-26AC0AB0B81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80" name="Google Shape;1380;p44">
              <a:extLst>
                <a:ext uri="{FF2B5EF4-FFF2-40B4-BE49-F238E27FC236}">
                  <a16:creationId xmlns:a16="http://schemas.microsoft.com/office/drawing/2014/main" id="{C66C7193-DCE7-9F76-98B4-1D5FFBD938DF}"/>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81" name="Google Shape;1381;p44">
              <a:extLst>
                <a:ext uri="{FF2B5EF4-FFF2-40B4-BE49-F238E27FC236}">
                  <a16:creationId xmlns:a16="http://schemas.microsoft.com/office/drawing/2014/main" id="{6C227A1B-E317-669F-7E9E-995A54763386}"/>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82" name="Google Shape;1382;p44">
              <a:extLst>
                <a:ext uri="{FF2B5EF4-FFF2-40B4-BE49-F238E27FC236}">
                  <a16:creationId xmlns:a16="http://schemas.microsoft.com/office/drawing/2014/main" id="{F715E3EB-DD2B-9B82-FEE3-E0B5E3B5F7FE}"/>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83" name="Google Shape;1383;p44">
              <a:extLst>
                <a:ext uri="{FF2B5EF4-FFF2-40B4-BE49-F238E27FC236}">
                  <a16:creationId xmlns:a16="http://schemas.microsoft.com/office/drawing/2014/main" id="{D46ADF4E-5585-F699-2DDA-B09B8AB63461}"/>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84" name="Google Shape;1384;p44">
              <a:extLst>
                <a:ext uri="{FF2B5EF4-FFF2-40B4-BE49-F238E27FC236}">
                  <a16:creationId xmlns:a16="http://schemas.microsoft.com/office/drawing/2014/main" id="{401F5DC4-0E78-F7F8-1507-10C8898984D0}"/>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sp>
        <p:nvSpPr>
          <p:cNvPr id="1385" name="Google Shape;1385;p44">
            <a:extLst>
              <a:ext uri="{FF2B5EF4-FFF2-40B4-BE49-F238E27FC236}">
                <a16:creationId xmlns:a16="http://schemas.microsoft.com/office/drawing/2014/main" id="{A20303CB-0201-BBBC-CC93-18E7AA3B0843}"/>
              </a:ext>
            </a:extLst>
          </p:cNvPr>
          <p:cNvSpPr/>
          <p:nvPr/>
        </p:nvSpPr>
        <p:spPr>
          <a:xfrm>
            <a:off x="3614624" y="2097378"/>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nvGrpSpPr>
          <p:cNvPr id="1386" name="Google Shape;1386;p44">
            <a:extLst>
              <a:ext uri="{FF2B5EF4-FFF2-40B4-BE49-F238E27FC236}">
                <a16:creationId xmlns:a16="http://schemas.microsoft.com/office/drawing/2014/main" id="{C26821B9-7FCB-1708-5067-3E31BED7D884}"/>
              </a:ext>
            </a:extLst>
          </p:cNvPr>
          <p:cNvGrpSpPr/>
          <p:nvPr/>
        </p:nvGrpSpPr>
        <p:grpSpPr>
          <a:xfrm rot="-5400000">
            <a:off x="1048408" y="2942495"/>
            <a:ext cx="146306" cy="261940"/>
            <a:chOff x="7419591" y="3612333"/>
            <a:chExt cx="146306" cy="261940"/>
          </a:xfrm>
        </p:grpSpPr>
        <p:sp>
          <p:nvSpPr>
            <p:cNvPr id="1387" name="Google Shape;1387;p44">
              <a:extLst>
                <a:ext uri="{FF2B5EF4-FFF2-40B4-BE49-F238E27FC236}">
                  <a16:creationId xmlns:a16="http://schemas.microsoft.com/office/drawing/2014/main" id="{07683059-FDF5-FD20-AC7F-62B9EF444D8B}"/>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88" name="Google Shape;1388;p44">
              <a:extLst>
                <a:ext uri="{FF2B5EF4-FFF2-40B4-BE49-F238E27FC236}">
                  <a16:creationId xmlns:a16="http://schemas.microsoft.com/office/drawing/2014/main" id="{24F53881-6821-B291-FB7B-4216B3E5F596}"/>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89" name="Google Shape;1389;p44">
              <a:extLst>
                <a:ext uri="{FF2B5EF4-FFF2-40B4-BE49-F238E27FC236}">
                  <a16:creationId xmlns:a16="http://schemas.microsoft.com/office/drawing/2014/main" id="{3543FF58-C58A-8FDA-D92D-B0B28A9ECEBE}"/>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0" name="Google Shape;1390;p44">
              <a:extLst>
                <a:ext uri="{FF2B5EF4-FFF2-40B4-BE49-F238E27FC236}">
                  <a16:creationId xmlns:a16="http://schemas.microsoft.com/office/drawing/2014/main" id="{602403A0-990B-EA60-FB4C-E722ECACC80F}"/>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1" name="Google Shape;1391;p44">
              <a:extLst>
                <a:ext uri="{FF2B5EF4-FFF2-40B4-BE49-F238E27FC236}">
                  <a16:creationId xmlns:a16="http://schemas.microsoft.com/office/drawing/2014/main" id="{EE5ECE25-5F7B-2AF8-2126-A1956C98BF0B}"/>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2" name="Google Shape;1392;p44">
              <a:extLst>
                <a:ext uri="{FF2B5EF4-FFF2-40B4-BE49-F238E27FC236}">
                  <a16:creationId xmlns:a16="http://schemas.microsoft.com/office/drawing/2014/main" id="{24D86E2E-6ABF-7F33-41B2-0595589B125D}"/>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3" name="Google Shape;1393;p44">
              <a:extLst>
                <a:ext uri="{FF2B5EF4-FFF2-40B4-BE49-F238E27FC236}">
                  <a16:creationId xmlns:a16="http://schemas.microsoft.com/office/drawing/2014/main" id="{0DE5918E-5E7F-CA48-B868-06F29FABA7ED}"/>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4" name="Google Shape;1394;p44">
              <a:extLst>
                <a:ext uri="{FF2B5EF4-FFF2-40B4-BE49-F238E27FC236}">
                  <a16:creationId xmlns:a16="http://schemas.microsoft.com/office/drawing/2014/main" id="{6357E4C4-0BF1-7537-0D70-B016B18D54AA}"/>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5" name="Google Shape;1395;p44">
              <a:extLst>
                <a:ext uri="{FF2B5EF4-FFF2-40B4-BE49-F238E27FC236}">
                  <a16:creationId xmlns:a16="http://schemas.microsoft.com/office/drawing/2014/main" id="{8F2B6FBC-E695-ABC0-2BF1-7C52CDC5F807}"/>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6" name="Google Shape;1396;p44">
              <a:extLst>
                <a:ext uri="{FF2B5EF4-FFF2-40B4-BE49-F238E27FC236}">
                  <a16:creationId xmlns:a16="http://schemas.microsoft.com/office/drawing/2014/main" id="{6C8B50F6-8B38-7793-564E-41A44FA6E33C}"/>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7" name="Google Shape;1397;p44">
              <a:extLst>
                <a:ext uri="{FF2B5EF4-FFF2-40B4-BE49-F238E27FC236}">
                  <a16:creationId xmlns:a16="http://schemas.microsoft.com/office/drawing/2014/main" id="{2CAA7505-5A5D-25ED-249C-BD0654C3F22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8" name="Google Shape;1398;p44">
              <a:extLst>
                <a:ext uri="{FF2B5EF4-FFF2-40B4-BE49-F238E27FC236}">
                  <a16:creationId xmlns:a16="http://schemas.microsoft.com/office/drawing/2014/main" id="{64396A7A-27D1-3E9A-F4A3-EC1525C296C8}"/>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399" name="Google Shape;1399;p44">
              <a:extLst>
                <a:ext uri="{FF2B5EF4-FFF2-40B4-BE49-F238E27FC236}">
                  <a16:creationId xmlns:a16="http://schemas.microsoft.com/office/drawing/2014/main" id="{45C0C325-5E72-D1E4-74CC-CC15CF4B6358}"/>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00" name="Google Shape;1400;p44">
              <a:extLst>
                <a:ext uri="{FF2B5EF4-FFF2-40B4-BE49-F238E27FC236}">
                  <a16:creationId xmlns:a16="http://schemas.microsoft.com/office/drawing/2014/main" id="{8E0E4A47-AD65-8EA9-8070-E9197D9CAAA2}"/>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01" name="Google Shape;1401;p44">
              <a:extLst>
                <a:ext uri="{FF2B5EF4-FFF2-40B4-BE49-F238E27FC236}">
                  <a16:creationId xmlns:a16="http://schemas.microsoft.com/office/drawing/2014/main" id="{62DAB2AB-5B19-EC24-1630-2A8F04AC02B6}"/>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02" name="Google Shape;1402;p44">
              <a:extLst>
                <a:ext uri="{FF2B5EF4-FFF2-40B4-BE49-F238E27FC236}">
                  <a16:creationId xmlns:a16="http://schemas.microsoft.com/office/drawing/2014/main" id="{B8FFD90B-A536-16CF-88F4-58E4E6F41919}"/>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03" name="Google Shape;1403;p44">
              <a:extLst>
                <a:ext uri="{FF2B5EF4-FFF2-40B4-BE49-F238E27FC236}">
                  <a16:creationId xmlns:a16="http://schemas.microsoft.com/office/drawing/2014/main" id="{01A0D121-90CF-3876-2B69-C2BB879E6E8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04" name="Google Shape;1404;p44">
              <a:extLst>
                <a:ext uri="{FF2B5EF4-FFF2-40B4-BE49-F238E27FC236}">
                  <a16:creationId xmlns:a16="http://schemas.microsoft.com/office/drawing/2014/main" id="{BAFE8BF6-9B84-CE8F-4613-0942AFDE7C5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05" name="Google Shape;1405;p44">
              <a:extLst>
                <a:ext uri="{FF2B5EF4-FFF2-40B4-BE49-F238E27FC236}">
                  <a16:creationId xmlns:a16="http://schemas.microsoft.com/office/drawing/2014/main" id="{AC660588-A192-AFDF-78DE-FEDE1490F09A}"/>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06" name="Google Shape;1406;p44">
              <a:extLst>
                <a:ext uri="{FF2B5EF4-FFF2-40B4-BE49-F238E27FC236}">
                  <a16:creationId xmlns:a16="http://schemas.microsoft.com/office/drawing/2014/main" id="{5D3730A8-6623-5B4C-D17E-F09624AF3B5D}"/>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07" name="Google Shape;1407;p44">
              <a:extLst>
                <a:ext uri="{FF2B5EF4-FFF2-40B4-BE49-F238E27FC236}">
                  <a16:creationId xmlns:a16="http://schemas.microsoft.com/office/drawing/2014/main" id="{4065CDC1-4A71-79A7-C15D-172F2A43C44E}"/>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08" name="Google Shape;1408;p44">
              <a:extLst>
                <a:ext uri="{FF2B5EF4-FFF2-40B4-BE49-F238E27FC236}">
                  <a16:creationId xmlns:a16="http://schemas.microsoft.com/office/drawing/2014/main" id="{5A18F1EB-CD25-1D26-26E8-60E763023987}"/>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sp>
        <p:nvSpPr>
          <p:cNvPr id="1409" name="Google Shape;1409;p44">
            <a:extLst>
              <a:ext uri="{FF2B5EF4-FFF2-40B4-BE49-F238E27FC236}">
                <a16:creationId xmlns:a16="http://schemas.microsoft.com/office/drawing/2014/main" id="{0CB29071-4F34-67EB-F7AC-6EF4EF9E9059}"/>
              </a:ext>
            </a:extLst>
          </p:cNvPr>
          <p:cNvSpPr/>
          <p:nvPr/>
        </p:nvSpPr>
        <p:spPr>
          <a:xfrm rot="10800000">
            <a:off x="990577" y="3172028"/>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nvGrpSpPr>
          <p:cNvPr id="1410" name="Google Shape;1410;p44">
            <a:extLst>
              <a:ext uri="{FF2B5EF4-FFF2-40B4-BE49-F238E27FC236}">
                <a16:creationId xmlns:a16="http://schemas.microsoft.com/office/drawing/2014/main" id="{13033012-2D7B-66F8-9EF7-713DDC8D729C}"/>
              </a:ext>
            </a:extLst>
          </p:cNvPr>
          <p:cNvGrpSpPr/>
          <p:nvPr/>
        </p:nvGrpSpPr>
        <p:grpSpPr>
          <a:xfrm rot="-5400000">
            <a:off x="5266251" y="2942495"/>
            <a:ext cx="146306" cy="261940"/>
            <a:chOff x="7419591" y="3612333"/>
            <a:chExt cx="146306" cy="261940"/>
          </a:xfrm>
        </p:grpSpPr>
        <p:sp>
          <p:nvSpPr>
            <p:cNvPr id="1411" name="Google Shape;1411;p44">
              <a:extLst>
                <a:ext uri="{FF2B5EF4-FFF2-40B4-BE49-F238E27FC236}">
                  <a16:creationId xmlns:a16="http://schemas.microsoft.com/office/drawing/2014/main" id="{98CC0106-3C71-59E2-33C7-0B468672FD98}"/>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12" name="Google Shape;1412;p44">
              <a:extLst>
                <a:ext uri="{FF2B5EF4-FFF2-40B4-BE49-F238E27FC236}">
                  <a16:creationId xmlns:a16="http://schemas.microsoft.com/office/drawing/2014/main" id="{FB9F4001-CF42-52B6-22DC-08FA8395C03D}"/>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13" name="Google Shape;1413;p44">
              <a:extLst>
                <a:ext uri="{FF2B5EF4-FFF2-40B4-BE49-F238E27FC236}">
                  <a16:creationId xmlns:a16="http://schemas.microsoft.com/office/drawing/2014/main" id="{41FA5FE4-B14C-6457-5ED4-672F2AC880EE}"/>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14" name="Google Shape;1414;p44">
              <a:extLst>
                <a:ext uri="{FF2B5EF4-FFF2-40B4-BE49-F238E27FC236}">
                  <a16:creationId xmlns:a16="http://schemas.microsoft.com/office/drawing/2014/main" id="{F060F762-F226-79E3-CB19-D48D53BB80DD}"/>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15" name="Google Shape;1415;p44">
              <a:extLst>
                <a:ext uri="{FF2B5EF4-FFF2-40B4-BE49-F238E27FC236}">
                  <a16:creationId xmlns:a16="http://schemas.microsoft.com/office/drawing/2014/main" id="{89BD243E-B878-963C-B64B-4300240C9FC8}"/>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16" name="Google Shape;1416;p44">
              <a:extLst>
                <a:ext uri="{FF2B5EF4-FFF2-40B4-BE49-F238E27FC236}">
                  <a16:creationId xmlns:a16="http://schemas.microsoft.com/office/drawing/2014/main" id="{D7BE1B0E-EC5A-5DE1-6F1E-048CBF621866}"/>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17" name="Google Shape;1417;p44">
              <a:extLst>
                <a:ext uri="{FF2B5EF4-FFF2-40B4-BE49-F238E27FC236}">
                  <a16:creationId xmlns:a16="http://schemas.microsoft.com/office/drawing/2014/main" id="{F42B5E69-0BDD-7136-1B32-4C830286B970}"/>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18" name="Google Shape;1418;p44">
              <a:extLst>
                <a:ext uri="{FF2B5EF4-FFF2-40B4-BE49-F238E27FC236}">
                  <a16:creationId xmlns:a16="http://schemas.microsoft.com/office/drawing/2014/main" id="{193D65A1-24AD-FD91-AE45-8FCDB36475F3}"/>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19" name="Google Shape;1419;p44">
              <a:extLst>
                <a:ext uri="{FF2B5EF4-FFF2-40B4-BE49-F238E27FC236}">
                  <a16:creationId xmlns:a16="http://schemas.microsoft.com/office/drawing/2014/main" id="{30155912-A628-76CD-362D-EA751B1D6FFD}"/>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0" name="Google Shape;1420;p44">
              <a:extLst>
                <a:ext uri="{FF2B5EF4-FFF2-40B4-BE49-F238E27FC236}">
                  <a16:creationId xmlns:a16="http://schemas.microsoft.com/office/drawing/2014/main" id="{96920E24-7A35-C269-7B31-45B5562096BF}"/>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1" name="Google Shape;1421;p44">
              <a:extLst>
                <a:ext uri="{FF2B5EF4-FFF2-40B4-BE49-F238E27FC236}">
                  <a16:creationId xmlns:a16="http://schemas.microsoft.com/office/drawing/2014/main" id="{10E51097-FDAE-B85F-932B-895230965B6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2" name="Google Shape;1422;p44">
              <a:extLst>
                <a:ext uri="{FF2B5EF4-FFF2-40B4-BE49-F238E27FC236}">
                  <a16:creationId xmlns:a16="http://schemas.microsoft.com/office/drawing/2014/main" id="{9694A5D3-8816-C77F-62BE-A33EAF0F59E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3" name="Google Shape;1423;p44">
              <a:extLst>
                <a:ext uri="{FF2B5EF4-FFF2-40B4-BE49-F238E27FC236}">
                  <a16:creationId xmlns:a16="http://schemas.microsoft.com/office/drawing/2014/main" id="{0C669178-BB96-418D-5E33-C8F2559F233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4" name="Google Shape;1424;p44">
              <a:extLst>
                <a:ext uri="{FF2B5EF4-FFF2-40B4-BE49-F238E27FC236}">
                  <a16:creationId xmlns:a16="http://schemas.microsoft.com/office/drawing/2014/main" id="{2A2B74D9-7B86-8409-3228-5C1B6016C362}"/>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5" name="Google Shape;1425;p44">
              <a:extLst>
                <a:ext uri="{FF2B5EF4-FFF2-40B4-BE49-F238E27FC236}">
                  <a16:creationId xmlns:a16="http://schemas.microsoft.com/office/drawing/2014/main" id="{9963F5E8-9310-2167-7FB8-8BFCF8CFB726}"/>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6" name="Google Shape;1426;p44">
              <a:extLst>
                <a:ext uri="{FF2B5EF4-FFF2-40B4-BE49-F238E27FC236}">
                  <a16:creationId xmlns:a16="http://schemas.microsoft.com/office/drawing/2014/main" id="{7F7F53A3-0239-629D-04A1-3A11C1A64A51}"/>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7" name="Google Shape;1427;p44">
              <a:extLst>
                <a:ext uri="{FF2B5EF4-FFF2-40B4-BE49-F238E27FC236}">
                  <a16:creationId xmlns:a16="http://schemas.microsoft.com/office/drawing/2014/main" id="{EEE82F57-8936-9E06-5AA6-40B0D15E34B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8" name="Google Shape;1428;p44">
              <a:extLst>
                <a:ext uri="{FF2B5EF4-FFF2-40B4-BE49-F238E27FC236}">
                  <a16:creationId xmlns:a16="http://schemas.microsoft.com/office/drawing/2014/main" id="{0B042E72-0658-ECB8-78C2-037975076CE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29" name="Google Shape;1429;p44">
              <a:extLst>
                <a:ext uri="{FF2B5EF4-FFF2-40B4-BE49-F238E27FC236}">
                  <a16:creationId xmlns:a16="http://schemas.microsoft.com/office/drawing/2014/main" id="{3627AD7E-DAFF-8EA7-40E6-6560B99A35BD}"/>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30" name="Google Shape;1430;p44">
              <a:extLst>
                <a:ext uri="{FF2B5EF4-FFF2-40B4-BE49-F238E27FC236}">
                  <a16:creationId xmlns:a16="http://schemas.microsoft.com/office/drawing/2014/main" id="{EDEAEC71-3400-83DB-6729-D2AE4CE162E1}"/>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31" name="Google Shape;1431;p44">
              <a:extLst>
                <a:ext uri="{FF2B5EF4-FFF2-40B4-BE49-F238E27FC236}">
                  <a16:creationId xmlns:a16="http://schemas.microsoft.com/office/drawing/2014/main" id="{762F8591-E21F-EDB3-CA10-E710247C9F04}"/>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1432" name="Google Shape;1432;p44">
              <a:extLst>
                <a:ext uri="{FF2B5EF4-FFF2-40B4-BE49-F238E27FC236}">
                  <a16:creationId xmlns:a16="http://schemas.microsoft.com/office/drawing/2014/main" id="{5756A1CF-4D85-9DDE-DDB0-6646EA18FE10}"/>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sp>
        <p:nvSpPr>
          <p:cNvPr id="1433" name="Google Shape;1433;p44">
            <a:extLst>
              <a:ext uri="{FF2B5EF4-FFF2-40B4-BE49-F238E27FC236}">
                <a16:creationId xmlns:a16="http://schemas.microsoft.com/office/drawing/2014/main" id="{E469C502-1C82-4AAF-93A8-B6D422BD8E02}"/>
              </a:ext>
            </a:extLst>
          </p:cNvPr>
          <p:cNvSpPr/>
          <p:nvPr/>
        </p:nvSpPr>
        <p:spPr>
          <a:xfrm rot="10800000">
            <a:off x="5195932" y="3172028"/>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Tree>
    <p:extLst>
      <p:ext uri="{BB962C8B-B14F-4D97-AF65-F5344CB8AC3E}">
        <p14:creationId xmlns:p14="http://schemas.microsoft.com/office/powerpoint/2010/main" val="164658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C7D52-15B9-67C8-01A2-4325DEBD59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2854817-F211-93B8-66AF-9F4237F329D7}"/>
              </a:ext>
            </a:extLst>
          </p:cNvPr>
          <p:cNvSpPr txBox="1"/>
          <p:nvPr/>
        </p:nvSpPr>
        <p:spPr>
          <a:xfrm>
            <a:off x="940289" y="1737423"/>
            <a:ext cx="77040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b="1">
                <a:ea typeface="Times New Roman"/>
              </a:rPr>
              <a:t>H</a:t>
            </a:r>
            <a:r>
              <a:rPr lang="vi" sz="2000" b="1">
                <a:ea typeface="Times New Roman"/>
              </a:rPr>
              <a:t>ai chế độ chính:</a:t>
            </a:r>
            <a:r>
              <a:rPr lang="en-US" sz="2000" b="1">
                <a:ea typeface="Times New Roman"/>
              </a:rPr>
              <a:t> </a:t>
            </a:r>
            <a:r>
              <a:rPr lang="vi" sz="2000">
                <a:ea typeface="Times New Roman"/>
              </a:rPr>
              <a:t>Chế độ xung (Pulse Mode)</a:t>
            </a:r>
            <a:r>
              <a:rPr lang="en-US" sz="2000">
                <a:ea typeface="Times New Roman"/>
              </a:rPr>
              <a:t>; </a:t>
            </a:r>
            <a:r>
              <a:rPr lang="vi" sz="2000"/>
              <a:t>Chế độ nhận diện hiện diện (Presence Mode)</a:t>
            </a:r>
          </a:p>
          <a:p>
            <a:pPr algn="just"/>
            <a:r>
              <a:rPr lang="en-US" sz="2000" b="1"/>
              <a:t>	</a:t>
            </a:r>
            <a:r>
              <a:rPr lang="en-US" sz="2000" i="1"/>
              <a:t>C</a:t>
            </a:r>
            <a:r>
              <a:rPr lang="vi" sz="2000" i="1"/>
              <a:t>hế độ </a:t>
            </a:r>
            <a:r>
              <a:rPr lang="en-US" sz="2000" i="1" err="1"/>
              <a:t>hiện</a:t>
            </a:r>
            <a:r>
              <a:rPr lang="en-US" sz="2000" i="1"/>
              <a:t> </a:t>
            </a:r>
            <a:r>
              <a:rPr lang="en-US" sz="2000" i="1" err="1"/>
              <a:t>diện</a:t>
            </a:r>
            <a:r>
              <a:rPr lang="en-US" sz="2000"/>
              <a:t> </a:t>
            </a:r>
            <a:r>
              <a:rPr lang="vi" sz="2000"/>
              <a:t>cung cấp lưu lượng và </a:t>
            </a:r>
            <a:r>
              <a:rPr lang="en-US" sz="2000"/>
              <a:t>Occ 1</a:t>
            </a:r>
            <a:r>
              <a:rPr lang="vi" sz="2000"/>
              <a:t> xe.</a:t>
            </a:r>
            <a:endParaRPr lang="en-US" sz="2000"/>
          </a:p>
          <a:p>
            <a:pPr algn="just"/>
            <a:r>
              <a:rPr lang="en-US" sz="2400" b="1" i="1" err="1">
                <a:solidFill>
                  <a:schemeClr val="accent4">
                    <a:lumMod val="75000"/>
                  </a:schemeClr>
                </a:solidFill>
              </a:rPr>
              <a:t>Cách</a:t>
            </a:r>
            <a:r>
              <a:rPr lang="en-US" sz="2400" b="1" i="1">
                <a:solidFill>
                  <a:schemeClr val="accent4">
                    <a:lumMod val="75000"/>
                  </a:schemeClr>
                </a:solidFill>
              </a:rPr>
              <a:t> </a:t>
            </a:r>
            <a:r>
              <a:rPr lang="en-US" sz="2400" b="1" i="1" err="1">
                <a:solidFill>
                  <a:schemeClr val="accent4">
                    <a:lumMod val="75000"/>
                  </a:schemeClr>
                </a:solidFill>
              </a:rPr>
              <a:t>lắp</a:t>
            </a:r>
            <a:r>
              <a:rPr lang="en-US" sz="2400" b="1" i="1">
                <a:solidFill>
                  <a:schemeClr val="accent4">
                    <a:lumMod val="75000"/>
                  </a:schemeClr>
                </a:solidFill>
              </a:rPr>
              <a:t> </a:t>
            </a:r>
            <a:r>
              <a:rPr lang="en-US" sz="2400" b="1" i="1" err="1">
                <a:solidFill>
                  <a:schemeClr val="accent4">
                    <a:lumMod val="75000"/>
                  </a:schemeClr>
                </a:solidFill>
              </a:rPr>
              <a:t>đặt</a:t>
            </a:r>
            <a:r>
              <a:rPr lang="en-US" sz="2400" b="1" i="1">
                <a:solidFill>
                  <a:schemeClr val="accent4">
                    <a:lumMod val="75000"/>
                  </a:schemeClr>
                </a:solidFill>
              </a:rPr>
              <a:t> </a:t>
            </a:r>
            <a:r>
              <a:rPr lang="en-US" sz="2400" b="1" i="1" err="1">
                <a:solidFill>
                  <a:schemeClr val="accent4">
                    <a:lumMod val="75000"/>
                  </a:schemeClr>
                </a:solidFill>
              </a:rPr>
              <a:t>vòng</a:t>
            </a:r>
            <a:r>
              <a:rPr lang="en-US" sz="2400" b="1" i="1">
                <a:solidFill>
                  <a:schemeClr val="accent4">
                    <a:lumMod val="75000"/>
                  </a:schemeClr>
                </a:solidFill>
              </a:rPr>
              <a:t> </a:t>
            </a:r>
            <a:r>
              <a:rPr lang="en-US" sz="2400" b="1" i="1" err="1">
                <a:solidFill>
                  <a:schemeClr val="accent4">
                    <a:lumMod val="75000"/>
                  </a:schemeClr>
                </a:solidFill>
              </a:rPr>
              <a:t>từ</a:t>
            </a:r>
            <a:r>
              <a:rPr lang="en-US" sz="2400" b="1" i="1">
                <a:solidFill>
                  <a:schemeClr val="accent4">
                    <a:lumMod val="75000"/>
                  </a:schemeClr>
                </a:solidFill>
              </a:rPr>
              <a:t>:</a:t>
            </a:r>
          </a:p>
        </p:txBody>
      </p:sp>
      <p:pic>
        <p:nvPicPr>
          <p:cNvPr id="11" name="Picture 10" descr="A person on a machine&#10;&#10;AI-generated content may be incorrect.">
            <a:extLst>
              <a:ext uri="{FF2B5EF4-FFF2-40B4-BE49-F238E27FC236}">
                <a16:creationId xmlns:a16="http://schemas.microsoft.com/office/drawing/2014/main" id="{B3DEB513-670F-2581-61F8-F4A479393C3B}"/>
              </a:ext>
            </a:extLst>
          </p:cNvPr>
          <p:cNvPicPr>
            <a:picLocks noChangeAspect="1"/>
          </p:cNvPicPr>
          <p:nvPr/>
        </p:nvPicPr>
        <p:blipFill>
          <a:blip r:embed="rId3"/>
          <a:stretch>
            <a:fillRect/>
          </a:stretch>
        </p:blipFill>
        <p:spPr>
          <a:xfrm>
            <a:off x="152761" y="3378539"/>
            <a:ext cx="1995039" cy="1532986"/>
          </a:xfrm>
          <a:prstGeom prst="rect">
            <a:avLst/>
          </a:prstGeom>
          <a:ln>
            <a:noFill/>
          </a:ln>
          <a:effectLst>
            <a:outerShdw blurRad="190500" algn="tl" rotWithShape="0">
              <a:srgbClr val="000000">
                <a:alpha val="70000"/>
              </a:srgbClr>
            </a:outerShdw>
          </a:effectLst>
        </p:spPr>
      </p:pic>
      <p:pic>
        <p:nvPicPr>
          <p:cNvPr id="12" name="Picture 11" descr="A few men using a shovel on a wet street&#10;&#10;AI-generated content may be incorrect.">
            <a:extLst>
              <a:ext uri="{FF2B5EF4-FFF2-40B4-BE49-F238E27FC236}">
                <a16:creationId xmlns:a16="http://schemas.microsoft.com/office/drawing/2014/main" id="{9DDC2012-9D3E-A073-5A01-AC356D78EF9A}"/>
              </a:ext>
            </a:extLst>
          </p:cNvPr>
          <p:cNvPicPr>
            <a:picLocks noChangeAspect="1"/>
          </p:cNvPicPr>
          <p:nvPr/>
        </p:nvPicPr>
        <p:blipFill>
          <a:blip r:embed="rId4"/>
          <a:stretch>
            <a:fillRect/>
          </a:stretch>
        </p:blipFill>
        <p:spPr>
          <a:xfrm>
            <a:off x="2321464" y="3377281"/>
            <a:ext cx="2199557" cy="1535502"/>
          </a:xfrm>
          <a:prstGeom prst="rect">
            <a:avLst/>
          </a:prstGeom>
          <a:ln>
            <a:noFill/>
          </a:ln>
          <a:effectLst>
            <a:outerShdw blurRad="190500" algn="tl" rotWithShape="0">
              <a:srgbClr val="000000">
                <a:alpha val="70000"/>
              </a:srgbClr>
            </a:outerShdw>
          </a:effectLst>
        </p:spPr>
      </p:pic>
      <p:pic>
        <p:nvPicPr>
          <p:cNvPr id="13" name="Picture 12" descr="A few men in safety vests using a road roller&#10;&#10;AI-generated content may be incorrect.">
            <a:extLst>
              <a:ext uri="{FF2B5EF4-FFF2-40B4-BE49-F238E27FC236}">
                <a16:creationId xmlns:a16="http://schemas.microsoft.com/office/drawing/2014/main" id="{08E2D475-3D5F-1107-3896-826213647FCD}"/>
              </a:ext>
            </a:extLst>
          </p:cNvPr>
          <p:cNvPicPr>
            <a:picLocks noChangeAspect="1"/>
          </p:cNvPicPr>
          <p:nvPr/>
        </p:nvPicPr>
        <p:blipFill>
          <a:blip r:embed="rId5"/>
          <a:stretch>
            <a:fillRect/>
          </a:stretch>
        </p:blipFill>
        <p:spPr>
          <a:xfrm>
            <a:off x="4694685" y="3374316"/>
            <a:ext cx="2313139" cy="1541433"/>
          </a:xfrm>
          <a:prstGeom prst="rect">
            <a:avLst/>
          </a:prstGeom>
          <a:ln>
            <a:noFill/>
          </a:ln>
          <a:effectLst>
            <a:outerShdw blurRad="190500" algn="tl" rotWithShape="0">
              <a:srgbClr val="000000">
                <a:alpha val="70000"/>
              </a:srgbClr>
            </a:outerShdw>
          </a:effectLst>
        </p:spPr>
      </p:pic>
      <p:pic>
        <p:nvPicPr>
          <p:cNvPr id="14" name="Picture 13" descr="A group of people in safety vests using a hose to clean a hole in the street&#10;&#10;AI-generated content may be incorrect.">
            <a:extLst>
              <a:ext uri="{FF2B5EF4-FFF2-40B4-BE49-F238E27FC236}">
                <a16:creationId xmlns:a16="http://schemas.microsoft.com/office/drawing/2014/main" id="{B17F903F-75A2-EEA3-85C1-2E9479491C83}"/>
              </a:ext>
            </a:extLst>
          </p:cNvPr>
          <p:cNvPicPr>
            <a:picLocks noChangeAspect="1"/>
          </p:cNvPicPr>
          <p:nvPr/>
        </p:nvPicPr>
        <p:blipFill>
          <a:blip r:embed="rId6"/>
          <a:stretch>
            <a:fillRect/>
          </a:stretch>
        </p:blipFill>
        <p:spPr>
          <a:xfrm>
            <a:off x="7181488" y="3374135"/>
            <a:ext cx="1809751" cy="1541794"/>
          </a:xfrm>
          <a:prstGeom prst="rect">
            <a:avLst/>
          </a:prstGeom>
          <a:ln>
            <a:noFill/>
          </a:ln>
          <a:effectLst>
            <a:outerShdw blurRad="190500" algn="tl" rotWithShape="0">
              <a:srgbClr val="000000">
                <a:alpha val="70000"/>
              </a:srgbClr>
            </a:outerShdw>
          </a:effectLst>
        </p:spPr>
      </p:pic>
      <p:sp>
        <p:nvSpPr>
          <p:cNvPr id="3" name="Title 1">
            <a:extLst>
              <a:ext uri="{FF2B5EF4-FFF2-40B4-BE49-F238E27FC236}">
                <a16:creationId xmlns:a16="http://schemas.microsoft.com/office/drawing/2014/main" id="{D7C57E70-DE81-50A0-0914-330D38807F11}"/>
              </a:ext>
            </a:extLst>
          </p:cNvPr>
          <p:cNvSpPr txBox="1">
            <a:spLocks/>
          </p:cNvSpPr>
          <p:nvPr/>
        </p:nvSpPr>
        <p:spPr>
          <a:xfrm>
            <a:off x="940289" y="128885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GB" sz="2400" i="1" err="1">
                <a:solidFill>
                  <a:schemeClr val="accent4">
                    <a:lumMod val="75000"/>
                  </a:schemeClr>
                </a:solidFill>
                <a:latin typeface="Arial"/>
                <a:cs typeface="Arial"/>
              </a:rPr>
              <a:t>Chế</a:t>
            </a:r>
            <a:r>
              <a:rPr lang="en-GB" sz="2400" i="1">
                <a:solidFill>
                  <a:schemeClr val="accent4">
                    <a:lumMod val="75000"/>
                  </a:schemeClr>
                </a:solidFill>
                <a:latin typeface="Arial"/>
                <a:cs typeface="Arial"/>
              </a:rPr>
              <a:t> </a:t>
            </a:r>
            <a:r>
              <a:rPr lang="en-GB" sz="2400" i="1" err="1">
                <a:solidFill>
                  <a:schemeClr val="accent4">
                    <a:lumMod val="75000"/>
                  </a:schemeClr>
                </a:solidFill>
                <a:latin typeface="Arial"/>
                <a:cs typeface="Arial"/>
              </a:rPr>
              <a:t>độ</a:t>
            </a:r>
            <a:r>
              <a:rPr lang="en-GB" sz="2400" i="1">
                <a:solidFill>
                  <a:schemeClr val="accent4">
                    <a:lumMod val="75000"/>
                  </a:schemeClr>
                </a:solidFill>
                <a:latin typeface="Arial"/>
                <a:cs typeface="Arial"/>
              </a:rPr>
              <a:t> </a:t>
            </a:r>
            <a:r>
              <a:rPr lang="en-GB" sz="2400" i="1" err="1">
                <a:solidFill>
                  <a:schemeClr val="accent4">
                    <a:lumMod val="75000"/>
                  </a:schemeClr>
                </a:solidFill>
                <a:latin typeface="Arial"/>
                <a:cs typeface="Arial"/>
              </a:rPr>
              <a:t>hoạt</a:t>
            </a:r>
            <a:r>
              <a:rPr lang="en-GB" sz="2400" i="1">
                <a:solidFill>
                  <a:schemeClr val="accent4">
                    <a:lumMod val="75000"/>
                  </a:schemeClr>
                </a:solidFill>
                <a:latin typeface="Arial"/>
                <a:cs typeface="Arial"/>
              </a:rPr>
              <a:t> </a:t>
            </a:r>
            <a:r>
              <a:rPr lang="en-GB" sz="2400" i="1" err="1">
                <a:solidFill>
                  <a:schemeClr val="accent4">
                    <a:lumMod val="75000"/>
                  </a:schemeClr>
                </a:solidFill>
                <a:latin typeface="Arial"/>
                <a:cs typeface="Arial"/>
              </a:rPr>
              <a:t>động</a:t>
            </a:r>
            <a:r>
              <a:rPr lang="en-GB" sz="2400" i="1">
                <a:solidFill>
                  <a:schemeClr val="accent4">
                    <a:lumMod val="75000"/>
                  </a:schemeClr>
                </a:solidFill>
                <a:latin typeface="Arial"/>
                <a:cs typeface="Arial"/>
              </a:rPr>
              <a:t> </a:t>
            </a:r>
            <a:r>
              <a:rPr lang="en-GB" sz="2400" i="1" err="1">
                <a:solidFill>
                  <a:schemeClr val="accent4">
                    <a:lumMod val="75000"/>
                  </a:schemeClr>
                </a:solidFill>
                <a:latin typeface="Arial"/>
                <a:cs typeface="Arial"/>
              </a:rPr>
              <a:t>của</a:t>
            </a:r>
            <a:r>
              <a:rPr lang="en-GB" sz="2400" i="1">
                <a:solidFill>
                  <a:schemeClr val="accent4">
                    <a:lumMod val="75000"/>
                  </a:schemeClr>
                </a:solidFill>
                <a:latin typeface="Arial"/>
                <a:cs typeface="Arial"/>
              </a:rPr>
              <a:t> </a:t>
            </a:r>
            <a:r>
              <a:rPr lang="en-GB" sz="2400" i="1" err="1">
                <a:solidFill>
                  <a:schemeClr val="accent4">
                    <a:lumMod val="75000"/>
                  </a:schemeClr>
                </a:solidFill>
                <a:latin typeface="Arial"/>
                <a:cs typeface="Arial"/>
              </a:rPr>
              <a:t>vòng</a:t>
            </a:r>
            <a:r>
              <a:rPr lang="en-GB" sz="2400" i="1">
                <a:solidFill>
                  <a:schemeClr val="accent4">
                    <a:lumMod val="75000"/>
                  </a:schemeClr>
                </a:solidFill>
                <a:latin typeface="Arial"/>
                <a:cs typeface="Arial"/>
              </a:rPr>
              <a:t> </a:t>
            </a:r>
            <a:r>
              <a:rPr lang="en-GB" sz="2400" i="1" err="1">
                <a:solidFill>
                  <a:schemeClr val="accent4">
                    <a:lumMod val="75000"/>
                  </a:schemeClr>
                </a:solidFill>
                <a:latin typeface="Arial"/>
                <a:cs typeface="Arial"/>
              </a:rPr>
              <a:t>từ</a:t>
            </a:r>
            <a:endParaRPr lang="en-GB" sz="2400" i="1">
              <a:solidFill>
                <a:schemeClr val="accent4">
                  <a:lumMod val="75000"/>
                </a:schemeClr>
              </a:solidFill>
              <a:latin typeface="Arial"/>
              <a:cs typeface="Arial"/>
            </a:endParaRPr>
          </a:p>
        </p:txBody>
      </p:sp>
      <p:sp>
        <p:nvSpPr>
          <p:cNvPr id="8" name="Title 3">
            <a:extLst>
              <a:ext uri="{FF2B5EF4-FFF2-40B4-BE49-F238E27FC236}">
                <a16:creationId xmlns:a16="http://schemas.microsoft.com/office/drawing/2014/main" id="{79DE9D52-E014-8847-CBE1-D2C267EB257A}"/>
              </a:ext>
            </a:extLst>
          </p:cNvPr>
          <p:cNvSpPr>
            <a:spLocks noGrp="1"/>
          </p:cNvSpPr>
          <p:nvPr>
            <p:ph type="title"/>
          </p:nvPr>
        </p:nvSpPr>
        <p:spPr>
          <a:xfrm>
            <a:off x="720725" y="407988"/>
            <a:ext cx="7702550" cy="573087"/>
          </a:xfrm>
        </p:spPr>
        <p:txBody>
          <a:bodyPr/>
          <a:lstStyle/>
          <a:p>
            <a:r>
              <a:rPr lang="en-GB" sz="2800">
                <a:latin typeface="Arial"/>
                <a:cs typeface="Arial"/>
              </a:rPr>
              <a:t>2.1.1.1. </a:t>
            </a:r>
            <a:r>
              <a:rPr lang="en-GB" sz="2800" err="1">
                <a:latin typeface="Arial"/>
                <a:cs typeface="Arial"/>
              </a:rPr>
              <a:t>Vòng</a:t>
            </a:r>
            <a:r>
              <a:rPr lang="en-GB" sz="2800">
                <a:latin typeface="Arial"/>
                <a:cs typeface="Arial"/>
              </a:rPr>
              <a:t> </a:t>
            </a:r>
            <a:r>
              <a:rPr lang="en-GB" sz="2800" err="1">
                <a:latin typeface="Arial"/>
                <a:cs typeface="Arial"/>
              </a:rPr>
              <a:t>từ</a:t>
            </a:r>
            <a:r>
              <a:rPr lang="en-GB" sz="2800">
                <a:latin typeface="Arial"/>
                <a:cs typeface="Arial"/>
              </a:rPr>
              <a:t> (Inductive loop detector - ILD) (t.t)</a:t>
            </a:r>
            <a:endParaRPr lang="en-US" sz="2800"/>
          </a:p>
        </p:txBody>
      </p:sp>
    </p:spTree>
    <p:extLst>
      <p:ext uri="{BB962C8B-B14F-4D97-AF65-F5344CB8AC3E}">
        <p14:creationId xmlns:p14="http://schemas.microsoft.com/office/powerpoint/2010/main" val="34889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40E1A-611F-4EF1-0142-BAFD2AC8684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3CAD3C-F812-4472-CCD8-1BABE5F83156}"/>
              </a:ext>
            </a:extLst>
          </p:cNvPr>
          <p:cNvSpPr txBox="1"/>
          <p:nvPr/>
        </p:nvSpPr>
        <p:spPr>
          <a:xfrm>
            <a:off x="720000" y="1441433"/>
            <a:ext cx="71109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 sz="2000" b="1" i="1">
                <a:solidFill>
                  <a:schemeClr val="accent4">
                    <a:lumMod val="75000"/>
                  </a:schemeClr>
                </a:solidFill>
                <a:ea typeface="Times New Roman"/>
              </a:rPr>
              <a:t>Vòng từ có hai loại:</a:t>
            </a:r>
            <a:r>
              <a:rPr lang="en-US" sz="2000" b="1" i="1">
                <a:solidFill>
                  <a:schemeClr val="accent4">
                    <a:lumMod val="75000"/>
                  </a:schemeClr>
                </a:solidFill>
                <a:ea typeface="Times New Roman"/>
              </a:rPr>
              <a:t> </a:t>
            </a:r>
            <a:r>
              <a:rPr lang="vi" sz="2000">
                <a:solidFill>
                  <a:srgbClr val="FF0000"/>
                </a:solidFill>
                <a:ea typeface="Times New Roman"/>
              </a:rPr>
              <a:t>Vòng từ đơn</a:t>
            </a:r>
            <a:r>
              <a:rPr lang="en-US" sz="2000">
                <a:solidFill>
                  <a:srgbClr val="FF0000"/>
                </a:solidFill>
                <a:ea typeface="Times New Roman"/>
              </a:rPr>
              <a:t>, </a:t>
            </a:r>
            <a:r>
              <a:rPr lang="vi" sz="2000">
                <a:solidFill>
                  <a:srgbClr val="FF0000"/>
                </a:solidFill>
                <a:ea typeface="Times New Roman"/>
              </a:rPr>
              <a:t>Vòng từ kép</a:t>
            </a:r>
            <a:endParaRPr lang="vi" sz="2000">
              <a:solidFill>
                <a:srgbClr val="FF0000"/>
              </a:solidFill>
            </a:endParaRPr>
          </a:p>
        </p:txBody>
      </p:sp>
      <p:sp>
        <p:nvSpPr>
          <p:cNvPr id="6" name="TextBox 5">
            <a:extLst>
              <a:ext uri="{FF2B5EF4-FFF2-40B4-BE49-F238E27FC236}">
                <a16:creationId xmlns:a16="http://schemas.microsoft.com/office/drawing/2014/main" id="{2E5DD76A-5FB4-95D3-C43B-2CBEA0719861}"/>
              </a:ext>
            </a:extLst>
          </p:cNvPr>
          <p:cNvSpPr txBox="1"/>
          <p:nvPr/>
        </p:nvSpPr>
        <p:spPr>
          <a:xfrm>
            <a:off x="720000" y="1941904"/>
            <a:ext cx="8626216" cy="2519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000"/>
              </a:lnSpc>
            </a:pPr>
            <a:r>
              <a:rPr lang="vi" sz="2000" b="1" i="1">
                <a:solidFill>
                  <a:schemeClr val="accent4">
                    <a:lumMod val="75000"/>
                  </a:schemeClr>
                </a:solidFill>
              </a:rPr>
              <a:t>Ưu điểm:</a:t>
            </a:r>
          </a:p>
          <a:p>
            <a:pPr>
              <a:lnSpc>
                <a:spcPct val="114000"/>
              </a:lnSpc>
            </a:pPr>
            <a:r>
              <a:rPr lang="vi" sz="2000"/>
              <a:t>- Độ chính xác cao (98-99%) trong điều kiện lý tưởng.</a:t>
            </a:r>
            <a:br>
              <a:rPr lang="vi" sz="2000"/>
            </a:br>
            <a:r>
              <a:rPr lang="vi" sz="2000"/>
              <a:t>- Hoạt động tốt trong mọi điều kiện thời tiết.</a:t>
            </a:r>
            <a:br>
              <a:rPr lang="vi" sz="2000"/>
            </a:br>
            <a:r>
              <a:rPr lang="vi" sz="2000"/>
              <a:t>- Ứng dụng rộng rãi trong hệ thống điều khiển giao thông.</a:t>
            </a:r>
            <a:br>
              <a:rPr lang="vi" sz="2000"/>
            </a:br>
            <a:r>
              <a:rPr lang="vi" sz="2000" b="1" i="1">
                <a:solidFill>
                  <a:schemeClr val="accent4">
                    <a:lumMod val="75000"/>
                  </a:schemeClr>
                </a:solidFill>
              </a:rPr>
              <a:t>Nhược điểm:</a:t>
            </a:r>
            <a:br>
              <a:rPr lang="vi" sz="2000" i="1">
                <a:solidFill>
                  <a:schemeClr val="accent4">
                    <a:lumMod val="75000"/>
                  </a:schemeClr>
                </a:solidFill>
              </a:rPr>
            </a:br>
            <a:r>
              <a:rPr lang="vi" sz="2000"/>
              <a:t>- </a:t>
            </a:r>
            <a:r>
              <a:rPr lang="en-US" sz="2000"/>
              <a:t>Đ</a:t>
            </a:r>
            <a:r>
              <a:rPr lang="vi" sz="2000"/>
              <a:t>ào đường để đặt vòng dây</a:t>
            </a:r>
            <a:r>
              <a:rPr lang="en-US" sz="2000"/>
              <a:t> </a:t>
            </a:r>
            <a:r>
              <a:rPr lang="en-US" sz="2000">
                <a:sym typeface="Wingdings" panose="05000000000000000000" pitchFamily="2" charset="2"/>
              </a:rPr>
              <a:t> </a:t>
            </a:r>
            <a:r>
              <a:rPr lang="vi" sz="2000"/>
              <a:t>Dừng giao thông, chi phí lắp đặt cao</a:t>
            </a:r>
            <a:br>
              <a:rPr lang="vi" sz="2000"/>
            </a:br>
            <a:r>
              <a:rPr lang="vi" sz="2000"/>
              <a:t>- Dễ bị hư hỏng do tải trọng lớn từ xe cộ.</a:t>
            </a:r>
          </a:p>
        </p:txBody>
      </p:sp>
      <p:sp>
        <p:nvSpPr>
          <p:cNvPr id="9" name="Title 8">
            <a:extLst>
              <a:ext uri="{FF2B5EF4-FFF2-40B4-BE49-F238E27FC236}">
                <a16:creationId xmlns:a16="http://schemas.microsoft.com/office/drawing/2014/main" id="{FA01BEC9-A68B-59E2-77C2-D7D70933D7F6}"/>
              </a:ext>
            </a:extLst>
          </p:cNvPr>
          <p:cNvSpPr>
            <a:spLocks noGrp="1"/>
          </p:cNvSpPr>
          <p:nvPr>
            <p:ph type="title"/>
          </p:nvPr>
        </p:nvSpPr>
        <p:spPr/>
        <p:txBody>
          <a:bodyPr/>
          <a:lstStyle/>
          <a:p>
            <a:r>
              <a:rPr lang="en-GB" sz="2800">
                <a:latin typeface="Arial"/>
                <a:cs typeface="Arial"/>
              </a:rPr>
              <a:t>2.1.1.1. </a:t>
            </a:r>
            <a:r>
              <a:rPr lang="en-GB" sz="2800" err="1">
                <a:latin typeface="Arial"/>
                <a:cs typeface="Arial"/>
              </a:rPr>
              <a:t>Vòng</a:t>
            </a:r>
            <a:r>
              <a:rPr lang="en-GB" sz="2800">
                <a:latin typeface="Arial"/>
                <a:cs typeface="Arial"/>
              </a:rPr>
              <a:t> </a:t>
            </a:r>
            <a:r>
              <a:rPr lang="en-GB" sz="2800" err="1">
                <a:latin typeface="Arial"/>
                <a:cs typeface="Arial"/>
              </a:rPr>
              <a:t>từ</a:t>
            </a:r>
            <a:r>
              <a:rPr lang="en-GB" sz="2800">
                <a:latin typeface="Arial"/>
                <a:cs typeface="Arial"/>
              </a:rPr>
              <a:t> (Inductive loop detector - ILD) (t.t)</a:t>
            </a:r>
            <a:endParaRPr lang="en-US" sz="2800"/>
          </a:p>
        </p:txBody>
      </p:sp>
    </p:spTree>
    <p:extLst>
      <p:ext uri="{BB962C8B-B14F-4D97-AF65-F5344CB8AC3E}">
        <p14:creationId xmlns:p14="http://schemas.microsoft.com/office/powerpoint/2010/main" val="202549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47429-816E-CDD7-55D0-5E7CB151DAA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A4010B0-F519-D639-96D1-FA4C4BC865F1}"/>
              </a:ext>
            </a:extLst>
          </p:cNvPr>
          <p:cNvSpPr txBox="1"/>
          <p:nvPr/>
        </p:nvSpPr>
        <p:spPr>
          <a:xfrm>
            <a:off x="872209" y="1856207"/>
            <a:ext cx="75517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2000">
                <a:cs typeface="Times New Roman"/>
              </a:rPr>
              <a:t>Điều khiển hệ thống đèn tín hiệu</a:t>
            </a:r>
            <a:r>
              <a:rPr lang="en-US" sz="2000">
                <a:cs typeface="Times New Roman"/>
              </a:rPr>
              <a:t>, </a:t>
            </a:r>
            <a:r>
              <a:rPr lang="en-US" sz="2000" err="1">
                <a:cs typeface="Times New Roman"/>
              </a:rPr>
              <a:t>mở</a:t>
            </a:r>
            <a:r>
              <a:rPr lang="en-US" sz="2000">
                <a:cs typeface="Times New Roman"/>
              </a:rPr>
              <a:t> </a:t>
            </a:r>
            <a:r>
              <a:rPr lang="en-US" sz="2000" err="1">
                <a:cs typeface="Times New Roman"/>
              </a:rPr>
              <a:t>cổng</a:t>
            </a:r>
            <a:r>
              <a:rPr lang="en-US" sz="2000">
                <a:cs typeface="Times New Roman"/>
              </a:rPr>
              <a:t> garage, p</a:t>
            </a:r>
            <a:r>
              <a:rPr lang="vi" sz="2000">
                <a:cs typeface="Times New Roman"/>
              </a:rPr>
              <a:t>hát hiện kẹt xe và hỗ trợ quản lý giao thông</a:t>
            </a:r>
            <a:r>
              <a:rPr lang="en-US" sz="2000">
                <a:cs typeface="Times New Roman"/>
              </a:rPr>
              <a:t>, h</a:t>
            </a:r>
            <a:r>
              <a:rPr lang="vi" sz="2000">
                <a:cs typeface="Times New Roman"/>
              </a:rPr>
              <a:t>ệ thống thu phí tự động (ETC - Electronic Toll Collection)</a:t>
            </a:r>
            <a:r>
              <a:rPr lang="en-US" sz="2000">
                <a:cs typeface="Times New Roman"/>
              </a:rPr>
              <a:t>, </a:t>
            </a:r>
            <a:r>
              <a:rPr lang="vi" sz="2000">
                <a:cs typeface="Times New Roman"/>
              </a:rPr>
              <a:t>red-light-running camera</a:t>
            </a:r>
            <a:r>
              <a:rPr lang="en-US" sz="2000">
                <a:cs typeface="Times New Roman"/>
              </a:rPr>
              <a:t>…</a:t>
            </a:r>
            <a:endParaRPr lang="vi" sz="2000">
              <a:latin typeface="Times New Roman"/>
              <a:cs typeface="Times New Roman"/>
            </a:endParaRPr>
          </a:p>
        </p:txBody>
      </p:sp>
      <p:pic>
        <p:nvPicPr>
          <p:cNvPr id="3" name="Picture 2" descr="A person wearing a white helmet and kneeling on the floor&#10;&#10;AI-generated content may be incorrect.">
            <a:extLst>
              <a:ext uri="{FF2B5EF4-FFF2-40B4-BE49-F238E27FC236}">
                <a16:creationId xmlns:a16="http://schemas.microsoft.com/office/drawing/2014/main" id="{08781302-9E4E-1294-D9A1-09D8562A9F38}"/>
              </a:ext>
            </a:extLst>
          </p:cNvPr>
          <p:cNvPicPr>
            <a:picLocks noChangeAspect="1"/>
          </p:cNvPicPr>
          <p:nvPr/>
        </p:nvPicPr>
        <p:blipFill>
          <a:blip r:embed="rId3"/>
          <a:stretch>
            <a:fillRect/>
          </a:stretch>
        </p:blipFill>
        <p:spPr>
          <a:xfrm>
            <a:off x="872209" y="2905922"/>
            <a:ext cx="1544828" cy="1974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A black and white photo of a road with lines&#10;&#10;AI-generated content may be incorrect.">
            <a:extLst>
              <a:ext uri="{FF2B5EF4-FFF2-40B4-BE49-F238E27FC236}">
                <a16:creationId xmlns:a16="http://schemas.microsoft.com/office/drawing/2014/main" id="{4C314D67-FB3D-3556-F727-B4B36C31A484}"/>
              </a:ext>
            </a:extLst>
          </p:cNvPr>
          <p:cNvPicPr>
            <a:picLocks noChangeAspect="1"/>
          </p:cNvPicPr>
          <p:nvPr/>
        </p:nvPicPr>
        <p:blipFill>
          <a:blip r:embed="rId4"/>
          <a:stretch>
            <a:fillRect/>
          </a:stretch>
        </p:blipFill>
        <p:spPr>
          <a:xfrm>
            <a:off x="2458572" y="2892266"/>
            <a:ext cx="5667614" cy="1992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1">
            <a:extLst>
              <a:ext uri="{FF2B5EF4-FFF2-40B4-BE49-F238E27FC236}">
                <a16:creationId xmlns:a16="http://schemas.microsoft.com/office/drawing/2014/main" id="{B0DBAE05-418F-3CF2-1028-42C9D51ED59B}"/>
              </a:ext>
            </a:extLst>
          </p:cNvPr>
          <p:cNvSpPr txBox="1">
            <a:spLocks/>
          </p:cNvSpPr>
          <p:nvPr/>
        </p:nvSpPr>
        <p:spPr>
          <a:xfrm>
            <a:off x="872209" y="135773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PT Serif"/>
              <a:buNone/>
              <a:defRPr sz="3300" b="1"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2pPr>
            <a:lvl3pPr marR="0" lvl="2"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3pPr>
            <a:lvl4pPr marR="0" lvl="3"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4pPr>
            <a:lvl5pPr marR="0" lvl="4"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5pPr>
            <a:lvl6pPr marR="0" lvl="5"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6pPr>
            <a:lvl7pPr marR="0" lvl="6"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7pPr>
            <a:lvl8pPr marR="0" lvl="7"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8pPr>
            <a:lvl9pPr marR="0" lvl="8" algn="l" rtl="0">
              <a:lnSpc>
                <a:spcPct val="100000"/>
              </a:lnSpc>
              <a:spcBef>
                <a:spcPts val="0"/>
              </a:spcBef>
              <a:spcAft>
                <a:spcPts val="0"/>
              </a:spcAft>
              <a:buClr>
                <a:schemeClr val="dk1"/>
              </a:buClr>
              <a:buSzPts val="3300"/>
              <a:buFont typeface="PT Serif"/>
              <a:buNone/>
              <a:defRPr sz="3300" b="0" i="0" u="none" strike="noStrike" cap="none">
                <a:solidFill>
                  <a:schemeClr val="dk1"/>
                </a:solidFill>
                <a:latin typeface="PT Serif"/>
                <a:ea typeface="PT Serif"/>
                <a:cs typeface="PT Serif"/>
                <a:sym typeface="PT Serif"/>
              </a:defRPr>
            </a:lvl9pPr>
          </a:lstStyle>
          <a:p>
            <a:r>
              <a:rPr lang="en-GB" sz="2400" i="1" err="1">
                <a:solidFill>
                  <a:schemeClr val="accent4">
                    <a:lumMod val="75000"/>
                  </a:schemeClr>
                </a:solidFill>
                <a:latin typeface="Arial"/>
                <a:cs typeface="Arial"/>
              </a:rPr>
              <a:t>Ứng</a:t>
            </a:r>
            <a:r>
              <a:rPr lang="en-GB" sz="2400" i="1">
                <a:solidFill>
                  <a:schemeClr val="accent4">
                    <a:lumMod val="75000"/>
                  </a:schemeClr>
                </a:solidFill>
                <a:latin typeface="Arial"/>
                <a:cs typeface="Arial"/>
              </a:rPr>
              <a:t> </a:t>
            </a:r>
            <a:r>
              <a:rPr lang="en-GB" sz="2400" i="1" err="1">
                <a:solidFill>
                  <a:schemeClr val="accent4">
                    <a:lumMod val="75000"/>
                  </a:schemeClr>
                </a:solidFill>
                <a:latin typeface="Arial"/>
                <a:cs typeface="Arial"/>
              </a:rPr>
              <a:t>dụng</a:t>
            </a:r>
            <a:endParaRPr lang="en-GB" sz="2400" i="1">
              <a:solidFill>
                <a:schemeClr val="accent4">
                  <a:lumMod val="75000"/>
                </a:schemeClr>
              </a:solidFill>
              <a:latin typeface="Arial"/>
              <a:cs typeface="Arial"/>
            </a:endParaRPr>
          </a:p>
        </p:txBody>
      </p:sp>
      <p:sp>
        <p:nvSpPr>
          <p:cNvPr id="9" name="Title 8">
            <a:extLst>
              <a:ext uri="{FF2B5EF4-FFF2-40B4-BE49-F238E27FC236}">
                <a16:creationId xmlns:a16="http://schemas.microsoft.com/office/drawing/2014/main" id="{39855160-0F6D-298C-A7AF-C94BC9468856}"/>
              </a:ext>
            </a:extLst>
          </p:cNvPr>
          <p:cNvSpPr>
            <a:spLocks noGrp="1"/>
          </p:cNvSpPr>
          <p:nvPr>
            <p:ph type="title"/>
          </p:nvPr>
        </p:nvSpPr>
        <p:spPr/>
        <p:txBody>
          <a:bodyPr/>
          <a:lstStyle/>
          <a:p>
            <a:r>
              <a:rPr lang="en-GB" sz="2800">
                <a:latin typeface="Arial"/>
                <a:cs typeface="Arial"/>
              </a:rPr>
              <a:t>2.1.1.1. </a:t>
            </a:r>
            <a:r>
              <a:rPr lang="en-GB" sz="2800" err="1">
                <a:latin typeface="Arial"/>
                <a:cs typeface="Arial"/>
              </a:rPr>
              <a:t>Vòng</a:t>
            </a:r>
            <a:r>
              <a:rPr lang="en-GB" sz="2800">
                <a:latin typeface="Arial"/>
                <a:cs typeface="Arial"/>
              </a:rPr>
              <a:t> </a:t>
            </a:r>
            <a:r>
              <a:rPr lang="en-GB" sz="2800" err="1">
                <a:latin typeface="Arial"/>
                <a:cs typeface="Arial"/>
              </a:rPr>
              <a:t>từ</a:t>
            </a:r>
            <a:r>
              <a:rPr lang="en-GB" sz="2800">
                <a:latin typeface="Arial"/>
                <a:cs typeface="Arial"/>
              </a:rPr>
              <a:t> (Inductive loop detector - ILD) (t.t)</a:t>
            </a:r>
            <a:endParaRPr lang="en-US" sz="2800"/>
          </a:p>
        </p:txBody>
      </p:sp>
    </p:spTree>
    <p:extLst>
      <p:ext uri="{BB962C8B-B14F-4D97-AF65-F5344CB8AC3E}">
        <p14:creationId xmlns:p14="http://schemas.microsoft.com/office/powerpoint/2010/main" val="258495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5165C-2CB3-5367-8022-61B33E68C0D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95E2F15-4D42-C3A6-7031-8142FBE8FB17}"/>
              </a:ext>
            </a:extLst>
          </p:cNvPr>
          <p:cNvSpPr txBox="1"/>
          <p:nvPr/>
        </p:nvSpPr>
        <p:spPr>
          <a:xfrm>
            <a:off x="518218" y="980550"/>
            <a:ext cx="4053782"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2000" b="1" i="1">
                <a:solidFill>
                  <a:schemeClr val="accent4">
                    <a:lumMod val="75000"/>
                  </a:schemeClr>
                </a:solidFill>
                <a:cs typeface="Times New Roman"/>
              </a:rPr>
              <a:t>Nguyên lý hoạt động</a:t>
            </a:r>
            <a:r>
              <a:rPr lang="en-US" sz="2000" b="1" i="1">
                <a:solidFill>
                  <a:schemeClr val="accent4">
                    <a:lumMod val="75000"/>
                  </a:schemeClr>
                </a:solidFill>
                <a:cs typeface="Times New Roman"/>
              </a:rPr>
              <a:t>:</a:t>
            </a:r>
            <a:r>
              <a:rPr lang="vi" sz="2000" i="1">
                <a:solidFill>
                  <a:schemeClr val="accent4">
                    <a:lumMod val="75000"/>
                  </a:schemeClr>
                </a:solidFill>
                <a:cs typeface="Times New Roman"/>
              </a:rPr>
              <a:t> </a:t>
            </a:r>
            <a:r>
              <a:rPr lang="vi" sz="2000">
                <a:cs typeface="Times New Roman"/>
              </a:rPr>
              <a:t>l</a:t>
            </a:r>
            <a:r>
              <a:rPr lang="vi" sz="2000"/>
              <a:t>ắp ống hơi cao su có </a:t>
            </a:r>
            <a:r>
              <a:rPr lang="vi" sz="2000" i="1"/>
              <a:t>đường kính 1cm vuông góc với hướng xe</a:t>
            </a:r>
            <a:r>
              <a:rPr lang="vi" sz="2000"/>
              <a:t>. Khi xe cán qua, áp suất khí kích hoạt công tắc, tạo tín hiệu điện nhận diện trục xe.</a:t>
            </a:r>
          </a:p>
          <a:p>
            <a:pPr algn="just"/>
            <a:endParaRPr lang="vi" sz="2000">
              <a:cs typeface="Times New Roman"/>
            </a:endParaRPr>
          </a:p>
          <a:p>
            <a:pPr algn="just"/>
            <a:r>
              <a:rPr lang="en-US" sz="2000" b="1" i="1" err="1">
                <a:solidFill>
                  <a:schemeClr val="accent4">
                    <a:lumMod val="75000"/>
                  </a:schemeClr>
                </a:solidFill>
                <a:cs typeface="Times New Roman"/>
              </a:rPr>
              <a:t>Công</a:t>
            </a:r>
            <a:r>
              <a:rPr lang="en-US" sz="2000" b="1" i="1">
                <a:solidFill>
                  <a:schemeClr val="accent4">
                    <a:lumMod val="75000"/>
                  </a:schemeClr>
                </a:solidFill>
                <a:cs typeface="Times New Roman"/>
              </a:rPr>
              <a:t> </a:t>
            </a:r>
            <a:r>
              <a:rPr lang="en-US" sz="2000" b="1" i="1" err="1">
                <a:solidFill>
                  <a:schemeClr val="accent4">
                    <a:lumMod val="75000"/>
                  </a:schemeClr>
                </a:solidFill>
                <a:cs typeface="Times New Roman"/>
              </a:rPr>
              <a:t>dụng</a:t>
            </a:r>
            <a:r>
              <a:rPr lang="en-US" sz="2000" b="1" i="1">
                <a:solidFill>
                  <a:schemeClr val="accent4">
                    <a:lumMod val="75000"/>
                  </a:schemeClr>
                </a:solidFill>
                <a:cs typeface="Times New Roman"/>
              </a:rPr>
              <a:t>: </a:t>
            </a:r>
            <a:r>
              <a:rPr lang="vi" sz="2000">
                <a:cs typeface="Times New Roman"/>
              </a:rPr>
              <a:t>thu thập dữ liệu giao thông</a:t>
            </a:r>
            <a:r>
              <a:rPr lang="en-US" sz="2000">
                <a:cs typeface="Times New Roman"/>
              </a:rPr>
              <a:t> </a:t>
            </a:r>
            <a:r>
              <a:rPr lang="en-US" sz="2000" i="1">
                <a:cs typeface="Times New Roman"/>
              </a:rPr>
              <a:t>(</a:t>
            </a:r>
            <a:r>
              <a:rPr lang="vi" sz="2000" i="1">
                <a:cs typeface="Times New Roman"/>
              </a:rPr>
              <a:t>tốc độ tức thời, hướng của dòng di chuyển, lưu lượng xe, phân loại xe…</a:t>
            </a:r>
            <a:r>
              <a:rPr lang="en-US" sz="2000" i="1">
                <a:cs typeface="Times New Roman"/>
              </a:rPr>
              <a:t>)</a:t>
            </a:r>
            <a:endParaRPr lang="vi" sz="2000" i="1"/>
          </a:p>
        </p:txBody>
      </p:sp>
      <p:pic>
        <p:nvPicPr>
          <p:cNvPr id="7" name="Picture 6" descr="A street with trees and a sign&#10;&#10;AI-generated content may be incorrect.">
            <a:extLst>
              <a:ext uri="{FF2B5EF4-FFF2-40B4-BE49-F238E27FC236}">
                <a16:creationId xmlns:a16="http://schemas.microsoft.com/office/drawing/2014/main" id="{1B5D5D34-8D8A-402C-0AA5-B5DC48F79F2C}"/>
              </a:ext>
            </a:extLst>
          </p:cNvPr>
          <p:cNvPicPr>
            <a:picLocks noChangeAspect="1"/>
          </p:cNvPicPr>
          <p:nvPr/>
        </p:nvPicPr>
        <p:blipFill>
          <a:blip r:embed="rId3"/>
          <a:stretch>
            <a:fillRect/>
          </a:stretch>
        </p:blipFill>
        <p:spPr>
          <a:xfrm>
            <a:off x="4773783" y="1550036"/>
            <a:ext cx="4158470" cy="2353994"/>
          </a:xfrm>
          <a:prstGeom prst="rect">
            <a:avLst/>
          </a:prstGeom>
          <a:ln>
            <a:noFill/>
          </a:ln>
          <a:effectLst>
            <a:outerShdw blurRad="292100" dist="139700" dir="2700000" algn="tl" rotWithShape="0">
              <a:srgbClr val="333333">
                <a:alpha val="65000"/>
              </a:srgbClr>
            </a:outerShdw>
          </a:effectLst>
        </p:spPr>
      </p:pic>
      <p:sp>
        <p:nvSpPr>
          <p:cNvPr id="4" name="Title 3">
            <a:extLst>
              <a:ext uri="{FF2B5EF4-FFF2-40B4-BE49-F238E27FC236}">
                <a16:creationId xmlns:a16="http://schemas.microsoft.com/office/drawing/2014/main" id="{19595D68-B4ED-179D-D5EE-50B74FE69B9A}"/>
              </a:ext>
            </a:extLst>
          </p:cNvPr>
          <p:cNvSpPr>
            <a:spLocks noGrp="1"/>
          </p:cNvSpPr>
          <p:nvPr>
            <p:ph type="title"/>
          </p:nvPr>
        </p:nvSpPr>
        <p:spPr/>
        <p:txBody>
          <a:bodyPr/>
          <a:lstStyle/>
          <a:p>
            <a:r>
              <a:rPr lang="en-GB" sz="2800">
                <a:latin typeface="Arial"/>
                <a:cs typeface="Arial"/>
              </a:rPr>
              <a:t>2.1.1.2. </a:t>
            </a:r>
            <a:r>
              <a:rPr lang="en-GB" sz="2800" err="1">
                <a:latin typeface="Arial"/>
                <a:cs typeface="Arial"/>
              </a:rPr>
              <a:t>Ống</a:t>
            </a:r>
            <a:r>
              <a:rPr lang="en-GB" sz="2800">
                <a:latin typeface="Arial"/>
                <a:cs typeface="Arial"/>
              </a:rPr>
              <a:t> </a:t>
            </a:r>
            <a:r>
              <a:rPr lang="en-GB" sz="2800" err="1">
                <a:latin typeface="Arial"/>
                <a:cs typeface="Arial"/>
              </a:rPr>
              <a:t>hơi</a:t>
            </a:r>
            <a:r>
              <a:rPr lang="en-GB" sz="2800">
                <a:latin typeface="Arial"/>
                <a:cs typeface="Arial"/>
              </a:rPr>
              <a:t> (Pneumatic tube)</a:t>
            </a:r>
            <a:endParaRPr lang="en-US" sz="2800"/>
          </a:p>
        </p:txBody>
      </p:sp>
    </p:spTree>
    <p:extLst>
      <p:ext uri="{BB962C8B-B14F-4D97-AF65-F5344CB8AC3E}">
        <p14:creationId xmlns:p14="http://schemas.microsoft.com/office/powerpoint/2010/main" val="374445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1B323-7B04-D998-9959-4BD3D1E9EE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79C62C8-FB8C-BD5C-501D-B5F6101E2283}"/>
              </a:ext>
            </a:extLst>
          </p:cNvPr>
          <p:cNvSpPr txBox="1"/>
          <p:nvPr/>
        </p:nvSpPr>
        <p:spPr>
          <a:xfrm>
            <a:off x="720000" y="980550"/>
            <a:ext cx="7704000" cy="3711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14000"/>
              </a:lnSpc>
            </a:pPr>
            <a:r>
              <a:rPr lang="vi" sz="2400" b="1" i="1">
                <a:solidFill>
                  <a:schemeClr val="accent4">
                    <a:lumMod val="75000"/>
                  </a:schemeClr>
                </a:solidFill>
              </a:rPr>
              <a:t>Ưu điểm:</a:t>
            </a:r>
            <a:endParaRPr lang="en-US" sz="2400" i="1">
              <a:solidFill>
                <a:schemeClr val="accent4">
                  <a:lumMod val="75000"/>
                </a:schemeClr>
              </a:solidFill>
            </a:endParaRPr>
          </a:p>
          <a:p>
            <a:pPr algn="just">
              <a:lnSpc>
                <a:spcPct val="114000"/>
              </a:lnSpc>
            </a:pPr>
            <a:r>
              <a:rPr lang="vi" sz="2000"/>
              <a:t> + Đơn giản, dễ lắp đặt và có chi phí thấp.</a:t>
            </a:r>
          </a:p>
          <a:p>
            <a:pPr algn="just">
              <a:lnSpc>
                <a:spcPct val="114000"/>
              </a:lnSpc>
            </a:pPr>
            <a:r>
              <a:rPr lang="vi" sz="2000"/>
              <a:t> + Thích hợp để đếm số lượng xe trên đường.</a:t>
            </a:r>
            <a:endParaRPr lang="en-US" sz="2000"/>
          </a:p>
          <a:p>
            <a:pPr algn="just">
              <a:lnSpc>
                <a:spcPct val="114000"/>
              </a:lnSpc>
            </a:pPr>
            <a:r>
              <a:rPr lang="vi" sz="2400" b="1" i="1">
                <a:solidFill>
                  <a:schemeClr val="accent4">
                    <a:lumMod val="75000"/>
                  </a:schemeClr>
                </a:solidFill>
              </a:rPr>
              <a:t>Nhược điểm:</a:t>
            </a:r>
            <a:endParaRPr lang="vi" sz="2400" i="1">
              <a:solidFill>
                <a:schemeClr val="accent4">
                  <a:lumMod val="75000"/>
                </a:schemeClr>
              </a:solidFill>
            </a:endParaRPr>
          </a:p>
          <a:p>
            <a:pPr algn="just">
              <a:lnSpc>
                <a:spcPct val="114000"/>
              </a:lnSpc>
            </a:pPr>
            <a:r>
              <a:rPr lang="vi" sz="2000"/>
              <a:t> + Khi dòng xe đông, độ chính xác kém.</a:t>
            </a:r>
            <a:endParaRPr lang="en-US" sz="2000"/>
          </a:p>
          <a:p>
            <a:pPr algn="just">
              <a:lnSpc>
                <a:spcPct val="114000"/>
              </a:lnSpc>
            </a:pPr>
            <a:r>
              <a:rPr lang="vi" sz="2000"/>
              <a:t> + </a:t>
            </a:r>
            <a:r>
              <a:rPr lang="en-US" sz="2000"/>
              <a:t>Ả</a:t>
            </a:r>
            <a:r>
              <a:rPr lang="vi" sz="2000"/>
              <a:t>nh hưởng bởi nhiệt độ môi trường, làm sai lệch kết quả đo.</a:t>
            </a:r>
          </a:p>
          <a:p>
            <a:pPr algn="just">
              <a:lnSpc>
                <a:spcPct val="114000"/>
              </a:lnSpc>
            </a:pPr>
            <a:r>
              <a:rPr lang="vi" sz="2000"/>
              <a:t> + Ống hơi dễ bị bong tróc, nứt vỡ do bánh xe cán qua.</a:t>
            </a:r>
          </a:p>
          <a:p>
            <a:pPr algn="just">
              <a:lnSpc>
                <a:spcPct val="114000"/>
              </a:lnSpc>
            </a:pPr>
            <a:r>
              <a:rPr lang="vi" sz="2000"/>
              <a:t> + Không phù hợp cho các làn đường hỗn hợp như ở Việt Nam</a:t>
            </a:r>
          </a:p>
          <a:p>
            <a:pPr algn="just">
              <a:lnSpc>
                <a:spcPct val="114000"/>
              </a:lnSpc>
            </a:pPr>
            <a:r>
              <a:rPr lang="en-US" sz="2000">
                <a:sym typeface="Wingdings" panose="05000000000000000000" pitchFamily="2" charset="2"/>
              </a:rPr>
              <a:t></a:t>
            </a:r>
            <a:r>
              <a:rPr lang="en-US" sz="2000" i="1">
                <a:sym typeface="Wingdings" panose="05000000000000000000" pitchFamily="2" charset="2"/>
              </a:rPr>
              <a:t> T</a:t>
            </a:r>
            <a:r>
              <a:rPr lang="vi" sz="2000" i="1"/>
              <a:t>hường chỉ được sử dụng để đếm dòng xe ô tô và không phù hợp để quan trắc giao thông trong thời gian dài.</a:t>
            </a:r>
          </a:p>
        </p:txBody>
      </p:sp>
      <p:sp>
        <p:nvSpPr>
          <p:cNvPr id="6" name="Title 5">
            <a:extLst>
              <a:ext uri="{FF2B5EF4-FFF2-40B4-BE49-F238E27FC236}">
                <a16:creationId xmlns:a16="http://schemas.microsoft.com/office/drawing/2014/main" id="{12FFCB00-937B-50D1-5430-29DE8D3E98C2}"/>
              </a:ext>
            </a:extLst>
          </p:cNvPr>
          <p:cNvSpPr>
            <a:spLocks noGrp="1"/>
          </p:cNvSpPr>
          <p:nvPr>
            <p:ph type="title"/>
          </p:nvPr>
        </p:nvSpPr>
        <p:spPr/>
        <p:txBody>
          <a:bodyPr/>
          <a:lstStyle/>
          <a:p>
            <a:r>
              <a:rPr lang="en-GB" sz="2800">
                <a:latin typeface="Arial"/>
                <a:cs typeface="Arial"/>
              </a:rPr>
              <a:t>2.1.1.2. </a:t>
            </a:r>
            <a:r>
              <a:rPr lang="en-GB" sz="2800" err="1">
                <a:latin typeface="Arial"/>
                <a:cs typeface="Arial"/>
              </a:rPr>
              <a:t>Ống</a:t>
            </a:r>
            <a:r>
              <a:rPr lang="en-GB" sz="2800">
                <a:latin typeface="Arial"/>
                <a:cs typeface="Arial"/>
              </a:rPr>
              <a:t> </a:t>
            </a:r>
            <a:r>
              <a:rPr lang="en-GB" sz="2800" err="1">
                <a:latin typeface="Arial"/>
                <a:cs typeface="Arial"/>
              </a:rPr>
              <a:t>hơi</a:t>
            </a:r>
            <a:r>
              <a:rPr lang="en-GB" sz="2800">
                <a:latin typeface="Arial"/>
                <a:cs typeface="Arial"/>
              </a:rPr>
              <a:t> (Pneumatic tube) (t.t)</a:t>
            </a:r>
            <a:endParaRPr lang="en-US" sz="2800"/>
          </a:p>
        </p:txBody>
      </p:sp>
    </p:spTree>
    <p:extLst>
      <p:ext uri="{BB962C8B-B14F-4D97-AF65-F5344CB8AC3E}">
        <p14:creationId xmlns:p14="http://schemas.microsoft.com/office/powerpoint/2010/main" val="4151293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377D9-CB92-0537-7FB3-E447DDED5D6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12A1C3E-6A62-7A22-CD55-B7ECD6DED0FD}"/>
              </a:ext>
            </a:extLst>
          </p:cNvPr>
          <p:cNvSpPr txBox="1"/>
          <p:nvPr/>
        </p:nvSpPr>
        <p:spPr>
          <a:xfrm>
            <a:off x="720000" y="1878888"/>
            <a:ext cx="403819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t>C</a:t>
            </a:r>
            <a:r>
              <a:rPr lang="vi" sz="2400"/>
              <a:t>ó kiểu lắp đặt và hoạt động bên dưới làn xe chạy </a:t>
            </a:r>
            <a:r>
              <a:rPr lang="vi" sz="2400">
                <a:solidFill>
                  <a:srgbClr val="FF0000"/>
                </a:solidFill>
              </a:rPr>
              <a:t>tương tự vòng từ. </a:t>
            </a:r>
            <a:r>
              <a:rPr lang="vi" sz="2400"/>
              <a:t>Nó được cấu tạo bằng </a:t>
            </a:r>
            <a:r>
              <a:rPr lang="vi" sz="2400" i="1">
                <a:solidFill>
                  <a:schemeClr val="accent4">
                    <a:lumMod val="75000"/>
                  </a:schemeClr>
                </a:solidFill>
              </a:rPr>
              <a:t>thạch anh nhân tạo. </a:t>
            </a:r>
            <a:endParaRPr lang="en-US" sz="2400" i="1">
              <a:solidFill>
                <a:schemeClr val="accent4">
                  <a:lumMod val="75000"/>
                </a:schemeClr>
              </a:solidFill>
            </a:endParaRPr>
          </a:p>
        </p:txBody>
      </p:sp>
      <p:pic>
        <p:nvPicPr>
          <p:cNvPr id="4" name="Picture 3" descr="A diagram of a rectangular object&#10;&#10;AI-generated content may be incorrect.">
            <a:extLst>
              <a:ext uri="{FF2B5EF4-FFF2-40B4-BE49-F238E27FC236}">
                <a16:creationId xmlns:a16="http://schemas.microsoft.com/office/drawing/2014/main" id="{9554D587-4F20-B681-4E42-8A6F4F9313E9}"/>
              </a:ext>
            </a:extLst>
          </p:cNvPr>
          <p:cNvPicPr>
            <a:picLocks noChangeAspect="1"/>
          </p:cNvPicPr>
          <p:nvPr/>
        </p:nvPicPr>
        <p:blipFill>
          <a:blip r:embed="rId3"/>
          <a:srcRect l="22383" r="21711" b="-193"/>
          <a:stretch/>
        </p:blipFill>
        <p:spPr>
          <a:xfrm>
            <a:off x="5057002" y="1506150"/>
            <a:ext cx="3199730" cy="2684467"/>
          </a:xfrm>
          <a:prstGeom prst="rect">
            <a:avLst/>
          </a:prstGeom>
        </p:spPr>
      </p:pic>
      <p:sp>
        <p:nvSpPr>
          <p:cNvPr id="7" name="Title 6">
            <a:extLst>
              <a:ext uri="{FF2B5EF4-FFF2-40B4-BE49-F238E27FC236}">
                <a16:creationId xmlns:a16="http://schemas.microsoft.com/office/drawing/2014/main" id="{59CC709F-68F4-52B1-5F24-B64B831CA6F8}"/>
              </a:ext>
            </a:extLst>
          </p:cNvPr>
          <p:cNvSpPr>
            <a:spLocks noGrp="1"/>
          </p:cNvSpPr>
          <p:nvPr>
            <p:ph type="title"/>
          </p:nvPr>
        </p:nvSpPr>
        <p:spPr/>
        <p:txBody>
          <a:bodyPr/>
          <a:lstStyle/>
          <a:p>
            <a:r>
              <a:rPr lang="en-GB" sz="2800">
                <a:latin typeface="Arial"/>
                <a:cs typeface="Arial"/>
              </a:rPr>
              <a:t>2.1.1.3. </a:t>
            </a:r>
            <a:r>
              <a:rPr lang="en-GB" sz="2800" err="1">
                <a:latin typeface="Arial"/>
                <a:cs typeface="Arial"/>
              </a:rPr>
              <a:t>Cảm</a:t>
            </a:r>
            <a:r>
              <a:rPr lang="en-GB" sz="2800">
                <a:latin typeface="Arial"/>
                <a:cs typeface="Arial"/>
              </a:rPr>
              <a:t> </a:t>
            </a:r>
            <a:r>
              <a:rPr lang="en-GB" sz="2800" err="1">
                <a:latin typeface="Arial"/>
                <a:cs typeface="Arial"/>
              </a:rPr>
              <a:t>biến</a:t>
            </a:r>
            <a:r>
              <a:rPr lang="en-GB" sz="2800">
                <a:latin typeface="Arial"/>
                <a:cs typeface="Arial"/>
              </a:rPr>
              <a:t> </a:t>
            </a:r>
            <a:r>
              <a:rPr lang="en-GB" sz="2800" err="1">
                <a:latin typeface="Arial"/>
                <a:cs typeface="Arial"/>
              </a:rPr>
              <a:t>áp</a:t>
            </a:r>
            <a:r>
              <a:rPr lang="en-GB" sz="2800">
                <a:latin typeface="Arial"/>
                <a:cs typeface="Arial"/>
              </a:rPr>
              <a:t> </a:t>
            </a:r>
            <a:r>
              <a:rPr lang="en-GB" sz="2800" err="1">
                <a:latin typeface="Arial"/>
                <a:cs typeface="Arial"/>
              </a:rPr>
              <a:t>điện</a:t>
            </a:r>
            <a:r>
              <a:rPr lang="en-GB" sz="2800">
                <a:latin typeface="Arial"/>
                <a:cs typeface="Arial"/>
              </a:rPr>
              <a:t> </a:t>
            </a:r>
            <a:br>
              <a:rPr lang="en-GB" sz="2800">
                <a:latin typeface="Arial"/>
                <a:cs typeface="Arial"/>
              </a:rPr>
            </a:br>
            <a:r>
              <a:rPr lang="en-GB" sz="2800">
                <a:latin typeface="Arial"/>
                <a:cs typeface="Arial"/>
              </a:rPr>
              <a:t>(Piezoelectric sensor)</a:t>
            </a:r>
            <a:endParaRPr lang="en-US" sz="2800"/>
          </a:p>
        </p:txBody>
      </p:sp>
    </p:spTree>
    <p:extLst>
      <p:ext uri="{BB962C8B-B14F-4D97-AF65-F5344CB8AC3E}">
        <p14:creationId xmlns:p14="http://schemas.microsoft.com/office/powerpoint/2010/main" val="2560844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87D14-7EAC-06E8-B913-446D9262042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81D5174-3B19-0D15-72E1-1822256D9662}"/>
              </a:ext>
            </a:extLst>
          </p:cNvPr>
          <p:cNvSpPr txBox="1"/>
          <p:nvPr/>
        </p:nvSpPr>
        <p:spPr>
          <a:xfrm>
            <a:off x="719999" y="1520184"/>
            <a:ext cx="7810683" cy="30102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14000"/>
              </a:lnSpc>
            </a:pPr>
            <a:r>
              <a:rPr lang="vi" sz="2400" b="1" i="1">
                <a:solidFill>
                  <a:schemeClr val="accent4">
                    <a:lumMod val="75000"/>
                  </a:schemeClr>
                </a:solidFill>
              </a:rPr>
              <a:t>Ưu điểm:</a:t>
            </a:r>
            <a:endParaRPr lang="en-US" sz="2400" i="1">
              <a:solidFill>
                <a:schemeClr val="accent4">
                  <a:lumMod val="75000"/>
                </a:schemeClr>
              </a:solidFill>
            </a:endParaRPr>
          </a:p>
          <a:p>
            <a:pPr marL="285750" indent="-285750" algn="just">
              <a:lnSpc>
                <a:spcPct val="114000"/>
              </a:lnSpc>
              <a:buFont typeface="Calibri"/>
              <a:buChar char="-"/>
            </a:pPr>
            <a:r>
              <a:rPr lang="en-US" sz="2000"/>
              <a:t>P</a:t>
            </a:r>
            <a:r>
              <a:rPr lang="vi" sz="2000"/>
              <a:t>hát hiện xe </a:t>
            </a:r>
            <a:r>
              <a:rPr lang="en-US" sz="2000"/>
              <a:t>&amp;</a:t>
            </a:r>
            <a:r>
              <a:rPr lang="vi" sz="2000"/>
              <a:t> phân loại xe.</a:t>
            </a:r>
          </a:p>
          <a:p>
            <a:pPr marL="285750" indent="-285750" algn="just">
              <a:lnSpc>
                <a:spcPct val="114000"/>
              </a:lnSpc>
              <a:buFont typeface="Calibri"/>
              <a:buChar char="-"/>
            </a:pPr>
            <a:r>
              <a:rPr lang="vi" sz="2000"/>
              <a:t>Có thể sử dụng để giám sát liên tục, bất chấp thời tiết và điều kiện ánh sáng.</a:t>
            </a:r>
          </a:p>
          <a:p>
            <a:pPr algn="just">
              <a:lnSpc>
                <a:spcPct val="114000"/>
              </a:lnSpc>
            </a:pPr>
            <a:r>
              <a:rPr lang="vi" sz="2400" b="1" i="1">
                <a:solidFill>
                  <a:schemeClr val="accent4">
                    <a:lumMod val="75000"/>
                  </a:schemeClr>
                </a:solidFill>
              </a:rPr>
              <a:t>Nhược điểm:</a:t>
            </a:r>
            <a:endParaRPr lang="vi" sz="2400" i="1">
              <a:solidFill>
                <a:schemeClr val="accent4">
                  <a:lumMod val="75000"/>
                </a:schemeClr>
              </a:solidFill>
            </a:endParaRPr>
          </a:p>
          <a:p>
            <a:pPr marL="285750" indent="-285750" algn="just">
              <a:lnSpc>
                <a:spcPct val="114000"/>
              </a:lnSpc>
              <a:buFont typeface="Calibri"/>
              <a:buChar char="-"/>
            </a:pPr>
            <a:r>
              <a:rPr lang="vi" sz="2000"/>
              <a:t>Lắp đặt và sửa chữa khó khăn, gây cản trở giao thông.</a:t>
            </a:r>
          </a:p>
          <a:p>
            <a:pPr marL="285750" indent="-285750" algn="just">
              <a:lnSpc>
                <a:spcPct val="114000"/>
              </a:lnSpc>
              <a:buFont typeface="Calibri"/>
              <a:buChar char="-"/>
            </a:pPr>
            <a:r>
              <a:rPr lang="vi" sz="2000"/>
              <a:t>Dễ hỏng do tải trọng giao thông và điều kiện thời tiết.</a:t>
            </a:r>
          </a:p>
          <a:p>
            <a:pPr marL="285750" indent="-285750" algn="just">
              <a:lnSpc>
                <a:spcPct val="114000"/>
              </a:lnSpc>
              <a:buFont typeface="Calibri"/>
              <a:buChar char="-"/>
            </a:pPr>
            <a:r>
              <a:rPr lang="vi" sz="2000"/>
              <a:t>Độ nhạy của cảm biến phụ thuộc vào nhiệt độ và tốc độ dòng xe.</a:t>
            </a:r>
          </a:p>
        </p:txBody>
      </p:sp>
      <p:sp>
        <p:nvSpPr>
          <p:cNvPr id="4" name="Title 3">
            <a:extLst>
              <a:ext uri="{FF2B5EF4-FFF2-40B4-BE49-F238E27FC236}">
                <a16:creationId xmlns:a16="http://schemas.microsoft.com/office/drawing/2014/main" id="{4FB40E5E-47E4-CBF1-D757-53CA65AE657C}"/>
              </a:ext>
            </a:extLst>
          </p:cNvPr>
          <p:cNvSpPr>
            <a:spLocks noGrp="1"/>
          </p:cNvSpPr>
          <p:nvPr>
            <p:ph type="title"/>
          </p:nvPr>
        </p:nvSpPr>
        <p:spPr/>
        <p:txBody>
          <a:bodyPr/>
          <a:lstStyle/>
          <a:p>
            <a:r>
              <a:rPr lang="en-GB" sz="2800">
                <a:latin typeface="Arial"/>
                <a:cs typeface="Arial"/>
              </a:rPr>
              <a:t>2.1.1.3. </a:t>
            </a:r>
            <a:r>
              <a:rPr lang="en-GB" sz="2800" err="1">
                <a:latin typeface="Arial"/>
                <a:cs typeface="Arial"/>
              </a:rPr>
              <a:t>Cảm</a:t>
            </a:r>
            <a:r>
              <a:rPr lang="en-GB" sz="2800">
                <a:latin typeface="Arial"/>
                <a:cs typeface="Arial"/>
              </a:rPr>
              <a:t> </a:t>
            </a:r>
            <a:r>
              <a:rPr lang="en-GB" sz="2800" err="1">
                <a:latin typeface="Arial"/>
                <a:cs typeface="Arial"/>
              </a:rPr>
              <a:t>biến</a:t>
            </a:r>
            <a:r>
              <a:rPr lang="en-GB" sz="2800">
                <a:latin typeface="Arial"/>
                <a:cs typeface="Arial"/>
              </a:rPr>
              <a:t> </a:t>
            </a:r>
            <a:r>
              <a:rPr lang="en-GB" sz="2800" err="1">
                <a:latin typeface="Arial"/>
                <a:cs typeface="Arial"/>
              </a:rPr>
              <a:t>áp</a:t>
            </a:r>
            <a:r>
              <a:rPr lang="en-GB" sz="2800">
                <a:latin typeface="Arial"/>
                <a:cs typeface="Arial"/>
              </a:rPr>
              <a:t> </a:t>
            </a:r>
            <a:r>
              <a:rPr lang="en-GB" sz="2800" err="1">
                <a:latin typeface="Arial"/>
                <a:cs typeface="Arial"/>
              </a:rPr>
              <a:t>điện</a:t>
            </a:r>
            <a:r>
              <a:rPr lang="en-GB" sz="2800">
                <a:latin typeface="Arial"/>
                <a:cs typeface="Arial"/>
              </a:rPr>
              <a:t> </a:t>
            </a:r>
            <a:br>
              <a:rPr lang="en-GB" sz="2800">
                <a:latin typeface="Arial"/>
                <a:cs typeface="Arial"/>
              </a:rPr>
            </a:br>
            <a:r>
              <a:rPr lang="en-GB" sz="2800">
                <a:latin typeface="Arial"/>
                <a:cs typeface="Arial"/>
              </a:rPr>
              <a:t>(Piezoelectric sensor) (t.t)</a:t>
            </a:r>
            <a:endParaRPr lang="en-US" sz="2800"/>
          </a:p>
        </p:txBody>
      </p:sp>
    </p:spTree>
    <p:extLst>
      <p:ext uri="{BB962C8B-B14F-4D97-AF65-F5344CB8AC3E}">
        <p14:creationId xmlns:p14="http://schemas.microsoft.com/office/powerpoint/2010/main" val="609438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D40A3-D6AD-EBD8-F57B-2076FE5F0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978FF-0988-4D9B-2A22-522DB67E416D}"/>
              </a:ext>
            </a:extLst>
          </p:cNvPr>
          <p:cNvSpPr>
            <a:spLocks noGrp="1"/>
          </p:cNvSpPr>
          <p:nvPr>
            <p:ph type="title"/>
          </p:nvPr>
        </p:nvSpPr>
        <p:spPr>
          <a:xfrm>
            <a:off x="978926" y="2150850"/>
            <a:ext cx="7186148" cy="841800"/>
          </a:xfrm>
        </p:spPr>
        <p:txBody>
          <a:bodyPr/>
          <a:lstStyle/>
          <a:p>
            <a:r>
              <a:rPr lang="en-GB" sz="3600">
                <a:latin typeface="Arial"/>
                <a:cs typeface="Arial"/>
              </a:rPr>
              <a:t>2.1.2. </a:t>
            </a:r>
            <a:r>
              <a:rPr lang="en-GB" sz="3600" err="1">
                <a:latin typeface="Arial"/>
                <a:cs typeface="Arial"/>
              </a:rPr>
              <a:t>Kỹ</a:t>
            </a:r>
            <a:r>
              <a:rPr lang="en-GB" sz="3600">
                <a:latin typeface="Arial"/>
                <a:cs typeface="Arial"/>
              </a:rPr>
              <a:t> </a:t>
            </a:r>
            <a:r>
              <a:rPr lang="en-GB" sz="3600" err="1">
                <a:latin typeface="Arial"/>
                <a:cs typeface="Arial"/>
              </a:rPr>
              <a:t>thuật</a:t>
            </a:r>
            <a:r>
              <a:rPr lang="en-GB" sz="3600">
                <a:latin typeface="Arial"/>
                <a:cs typeface="Arial"/>
              </a:rPr>
              <a:t> </a:t>
            </a:r>
            <a:r>
              <a:rPr lang="en-GB" sz="3600" err="1">
                <a:latin typeface="Arial"/>
                <a:cs typeface="Arial"/>
              </a:rPr>
              <a:t>không</a:t>
            </a:r>
            <a:r>
              <a:rPr lang="en-GB" sz="3600">
                <a:latin typeface="Arial"/>
                <a:cs typeface="Arial"/>
              </a:rPr>
              <a:t> </a:t>
            </a:r>
            <a:r>
              <a:rPr lang="en-GB" sz="3600" err="1">
                <a:latin typeface="Arial"/>
                <a:cs typeface="Arial"/>
              </a:rPr>
              <a:t>xâm</a:t>
            </a:r>
            <a:r>
              <a:rPr lang="en-GB" sz="3600">
                <a:latin typeface="Arial"/>
                <a:cs typeface="Arial"/>
              </a:rPr>
              <a:t> </a:t>
            </a:r>
            <a:r>
              <a:rPr lang="en-GB" sz="3600" err="1">
                <a:latin typeface="Arial"/>
                <a:cs typeface="Arial"/>
              </a:rPr>
              <a:t>nhập</a:t>
            </a:r>
            <a:endParaRPr lang="en-GB" sz="3600">
              <a:latin typeface="Arial"/>
              <a:cs typeface="Arial"/>
            </a:endParaRPr>
          </a:p>
        </p:txBody>
      </p:sp>
    </p:spTree>
    <p:extLst>
      <p:ext uri="{BB962C8B-B14F-4D97-AF65-F5344CB8AC3E}">
        <p14:creationId xmlns:p14="http://schemas.microsoft.com/office/powerpoint/2010/main" val="70473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1DA32-58AC-039B-2FA1-06413B832EF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E1EF3ED-DE78-645F-B572-482F1B9160F8}"/>
              </a:ext>
            </a:extLst>
          </p:cNvPr>
          <p:cNvSpPr txBox="1"/>
          <p:nvPr/>
        </p:nvSpPr>
        <p:spPr>
          <a:xfrm>
            <a:off x="397262" y="1428007"/>
            <a:ext cx="30150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2000"/>
              <a:t>Là một loại cảm biến dùng </a:t>
            </a:r>
            <a:r>
              <a:rPr lang="vi" sz="2000" b="1" i="1">
                <a:solidFill>
                  <a:srgbClr val="FF0000"/>
                </a:solidFill>
              </a:rPr>
              <a:t>sóng điện từ</a:t>
            </a:r>
            <a:r>
              <a:rPr lang="vi" sz="2000" i="1">
                <a:solidFill>
                  <a:srgbClr val="FF0000"/>
                </a:solidFill>
              </a:rPr>
              <a:t> </a:t>
            </a:r>
            <a:r>
              <a:rPr lang="vi" sz="2000"/>
              <a:t>để phát hiện phương tiện giao thông. Nó phát ra sóng vô tuyến với </a:t>
            </a:r>
            <a:r>
              <a:rPr lang="vi" sz="2000" i="1"/>
              <a:t>tần số cao (thường khoảng 10.525 GHz) </a:t>
            </a:r>
            <a:r>
              <a:rPr lang="vi" sz="2000"/>
              <a:t>và phân tích các sóng này phản xạ lại khi có xe đi qua.</a:t>
            </a:r>
            <a:endParaRPr lang="en-US" sz="2000"/>
          </a:p>
        </p:txBody>
      </p:sp>
      <p:pic>
        <p:nvPicPr>
          <p:cNvPr id="4" name="Picture 3" descr="A diagram of a radio signal&#10;&#10;AI-generated content may be incorrect.">
            <a:extLst>
              <a:ext uri="{FF2B5EF4-FFF2-40B4-BE49-F238E27FC236}">
                <a16:creationId xmlns:a16="http://schemas.microsoft.com/office/drawing/2014/main" id="{2EC5BA65-FB9F-874B-160F-7E4030FFDA6A}"/>
              </a:ext>
            </a:extLst>
          </p:cNvPr>
          <p:cNvPicPr>
            <a:picLocks noChangeAspect="1"/>
          </p:cNvPicPr>
          <p:nvPr/>
        </p:nvPicPr>
        <p:blipFill>
          <a:blip r:embed="rId3"/>
          <a:stretch>
            <a:fillRect/>
          </a:stretch>
        </p:blipFill>
        <p:spPr>
          <a:xfrm>
            <a:off x="3437107" y="1727117"/>
            <a:ext cx="5309631" cy="2264102"/>
          </a:xfrm>
          <a:prstGeom prst="rect">
            <a:avLst/>
          </a:prstGeom>
        </p:spPr>
      </p:pic>
      <p:sp>
        <p:nvSpPr>
          <p:cNvPr id="7" name="Title 6">
            <a:extLst>
              <a:ext uri="{FF2B5EF4-FFF2-40B4-BE49-F238E27FC236}">
                <a16:creationId xmlns:a16="http://schemas.microsoft.com/office/drawing/2014/main" id="{1E6AB442-98DE-8631-76FF-F4022DDC4314}"/>
              </a:ext>
            </a:extLst>
          </p:cNvPr>
          <p:cNvSpPr>
            <a:spLocks noGrp="1"/>
          </p:cNvSpPr>
          <p:nvPr>
            <p:ph type="title"/>
          </p:nvPr>
        </p:nvSpPr>
        <p:spPr/>
        <p:txBody>
          <a:bodyPr/>
          <a:lstStyle/>
          <a:p>
            <a:r>
              <a:rPr lang="en-GB" sz="2800">
                <a:latin typeface="Arial"/>
                <a:cs typeface="Arial"/>
              </a:rPr>
              <a:t>2.1.2.1. </a:t>
            </a:r>
            <a:r>
              <a:rPr lang="en-GB" sz="2800" err="1">
                <a:latin typeface="Arial"/>
                <a:cs typeface="Arial"/>
              </a:rPr>
              <a:t>Thiết</a:t>
            </a:r>
            <a:r>
              <a:rPr lang="en-GB" sz="2800">
                <a:latin typeface="Arial"/>
                <a:cs typeface="Arial"/>
              </a:rPr>
              <a:t> </a:t>
            </a:r>
            <a:r>
              <a:rPr lang="en-GB" sz="2800" err="1">
                <a:latin typeface="Arial"/>
                <a:cs typeface="Arial"/>
              </a:rPr>
              <a:t>bị</a:t>
            </a:r>
            <a:r>
              <a:rPr lang="en-GB" sz="2800">
                <a:latin typeface="Arial"/>
                <a:cs typeface="Arial"/>
              </a:rPr>
              <a:t> </a:t>
            </a:r>
            <a:r>
              <a:rPr lang="en-GB" sz="2800" err="1">
                <a:latin typeface="Arial"/>
                <a:cs typeface="Arial"/>
              </a:rPr>
              <a:t>dò</a:t>
            </a:r>
            <a:r>
              <a:rPr lang="en-GB" sz="2800">
                <a:latin typeface="Arial"/>
                <a:cs typeface="Arial"/>
              </a:rPr>
              <a:t> </a:t>
            </a:r>
            <a:r>
              <a:rPr lang="en-GB" sz="2800" err="1">
                <a:latin typeface="Arial"/>
                <a:cs typeface="Arial"/>
              </a:rPr>
              <a:t>tìm</a:t>
            </a:r>
            <a:r>
              <a:rPr lang="en-GB" sz="2800">
                <a:latin typeface="Arial"/>
                <a:cs typeface="Arial"/>
              </a:rPr>
              <a:t> </a:t>
            </a:r>
            <a:r>
              <a:rPr lang="en-GB" sz="2800" err="1">
                <a:latin typeface="Arial"/>
                <a:cs typeface="Arial"/>
              </a:rPr>
              <a:t>bằng</a:t>
            </a:r>
            <a:r>
              <a:rPr lang="en-GB" sz="2800">
                <a:latin typeface="Arial"/>
                <a:cs typeface="Arial"/>
              </a:rPr>
              <a:t> vi </a:t>
            </a:r>
            <a:r>
              <a:rPr lang="en-GB" sz="2800" err="1">
                <a:latin typeface="Arial"/>
                <a:cs typeface="Arial"/>
              </a:rPr>
              <a:t>sóng</a:t>
            </a:r>
            <a:r>
              <a:rPr lang="en-GB" sz="2800">
                <a:latin typeface="Arial"/>
                <a:cs typeface="Arial"/>
              </a:rPr>
              <a:t> radar (Microwave radar detector)</a:t>
            </a:r>
            <a:endParaRPr lang="en-US" sz="2800"/>
          </a:p>
        </p:txBody>
      </p:sp>
    </p:spTree>
    <p:extLst>
      <p:ext uri="{BB962C8B-B14F-4D97-AF65-F5344CB8AC3E}">
        <p14:creationId xmlns:p14="http://schemas.microsoft.com/office/powerpoint/2010/main" val="1544365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E0AA7-F325-06CD-B1C2-6B5EFCF8925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A291B18-C60E-235C-692D-D998A40CB94E}"/>
              </a:ext>
            </a:extLst>
          </p:cNvPr>
          <p:cNvSpPr txBox="1"/>
          <p:nvPr/>
        </p:nvSpPr>
        <p:spPr>
          <a:xfrm>
            <a:off x="492607" y="1386685"/>
            <a:ext cx="8158786"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2400" b="1" i="1">
                <a:solidFill>
                  <a:srgbClr val="FF0000"/>
                </a:solidFill>
              </a:rPr>
              <a:t>Hai loại chính:</a:t>
            </a:r>
            <a:endParaRPr lang="en-US" sz="2400" b="1" i="1">
              <a:solidFill>
                <a:srgbClr val="FF0000"/>
              </a:solidFill>
            </a:endParaRPr>
          </a:p>
          <a:p>
            <a:pPr marL="285750" indent="-285750" algn="just">
              <a:buFont typeface="Arial" panose="020B0604020202020204" pitchFamily="34" charset="0"/>
              <a:buChar char="•"/>
            </a:pPr>
            <a:r>
              <a:rPr lang="vi" sz="2000">
                <a:solidFill>
                  <a:schemeClr val="accent4">
                    <a:lumMod val="50000"/>
                  </a:schemeClr>
                </a:solidFill>
              </a:rPr>
              <a:t>Radar sóng liên tục </a:t>
            </a:r>
            <a:r>
              <a:rPr lang="vi" sz="2000"/>
              <a:t>(Continuous Wave - CW, hay Radar Doppler)</a:t>
            </a:r>
          </a:p>
          <a:p>
            <a:pPr marL="285750" indent="-285750" algn="just">
              <a:buFont typeface="Arial" panose="020B0604020202020204" pitchFamily="34" charset="0"/>
              <a:buChar char="•"/>
            </a:pPr>
            <a:r>
              <a:rPr lang="vi" sz="2000">
                <a:solidFill>
                  <a:schemeClr val="accent4">
                    <a:lumMod val="50000"/>
                  </a:schemeClr>
                </a:solidFill>
              </a:rPr>
              <a:t>Radar điều chỉnh tần số liên tục</a:t>
            </a:r>
            <a:r>
              <a:rPr lang="vi" sz="2000"/>
              <a:t> (Frequency Modulated Continuous Wave - FMCW)</a:t>
            </a:r>
          </a:p>
          <a:p>
            <a:pPr algn="just"/>
            <a:endParaRPr lang="vi" sz="2000"/>
          </a:p>
          <a:p>
            <a:pPr algn="just"/>
            <a:r>
              <a:rPr lang="vi-VN" sz="2400" b="1" i="1">
                <a:solidFill>
                  <a:srgbClr val="FF0000"/>
                </a:solidFill>
              </a:rPr>
              <a:t>Ưu điểm</a:t>
            </a:r>
            <a:r>
              <a:rPr lang="en-US" sz="2400" b="1" i="1">
                <a:solidFill>
                  <a:srgbClr val="FF0000"/>
                </a:solidFill>
              </a:rPr>
              <a:t>:</a:t>
            </a:r>
          </a:p>
          <a:p>
            <a:pPr marL="342900" indent="-342900" algn="just">
              <a:buFont typeface="Arial" panose="020B0604020202020204" pitchFamily="34" charset="0"/>
              <a:buChar char="•"/>
            </a:pPr>
            <a:r>
              <a:rPr lang="vi-VN" sz="2000"/>
              <a:t>Hoạt động tốt trong </a:t>
            </a:r>
            <a:r>
              <a:rPr lang="vi-VN" sz="2000" b="1"/>
              <a:t>mọi điều kiện thời tiết</a:t>
            </a:r>
            <a:r>
              <a:rPr lang="en-US" sz="2000" b="1"/>
              <a:t>.</a:t>
            </a:r>
            <a:endParaRPr lang="vi-VN" sz="1800"/>
          </a:p>
          <a:p>
            <a:pPr marL="342900" indent="-342900" algn="just">
              <a:buFont typeface="Arial" panose="020B0604020202020204" pitchFamily="34" charset="0"/>
              <a:buChar char="•"/>
            </a:pPr>
            <a:r>
              <a:rPr lang="vi-VN" sz="2000"/>
              <a:t>Không bị tác động bởi nước thấm trên mặt đường (nhược điểm vòng từ).</a:t>
            </a:r>
          </a:p>
          <a:p>
            <a:pPr algn="just"/>
            <a:endParaRPr lang="en-US" sz="2000"/>
          </a:p>
          <a:p>
            <a:pPr algn="just"/>
            <a:r>
              <a:rPr lang="vi-VN" sz="2400" b="1" i="1">
                <a:solidFill>
                  <a:srgbClr val="FF0000"/>
                </a:solidFill>
              </a:rPr>
              <a:t>Ứng dụng</a:t>
            </a:r>
            <a:r>
              <a:rPr lang="en-US" sz="2400" b="1" i="1">
                <a:solidFill>
                  <a:srgbClr val="FF0000"/>
                </a:solidFill>
              </a:rPr>
              <a:t>: </a:t>
            </a:r>
            <a:r>
              <a:rPr lang="vi-VN" sz="2000"/>
              <a:t>đèn tín hiệu </a:t>
            </a:r>
            <a:r>
              <a:rPr lang="en-US" sz="2000"/>
              <a:t>GTTM </a:t>
            </a:r>
            <a:r>
              <a:rPr lang="vi-VN" sz="2000"/>
              <a:t>và hệ thống giao thông tự động.</a:t>
            </a:r>
          </a:p>
        </p:txBody>
      </p:sp>
      <p:sp>
        <p:nvSpPr>
          <p:cNvPr id="4" name="Title 3">
            <a:extLst>
              <a:ext uri="{FF2B5EF4-FFF2-40B4-BE49-F238E27FC236}">
                <a16:creationId xmlns:a16="http://schemas.microsoft.com/office/drawing/2014/main" id="{8D7EB4D8-3F43-711D-0FDC-DD30837ED76B}"/>
              </a:ext>
            </a:extLst>
          </p:cNvPr>
          <p:cNvSpPr>
            <a:spLocks noGrp="1"/>
          </p:cNvSpPr>
          <p:nvPr>
            <p:ph type="title"/>
          </p:nvPr>
        </p:nvSpPr>
        <p:spPr/>
        <p:txBody>
          <a:bodyPr/>
          <a:lstStyle/>
          <a:p>
            <a:r>
              <a:rPr lang="en-GB" sz="2800">
                <a:latin typeface="Arial"/>
                <a:cs typeface="Arial"/>
              </a:rPr>
              <a:t>2.1.2.1. </a:t>
            </a:r>
            <a:r>
              <a:rPr lang="en-GB" sz="2800" err="1">
                <a:latin typeface="Arial"/>
                <a:cs typeface="Arial"/>
              </a:rPr>
              <a:t>Thiết</a:t>
            </a:r>
            <a:r>
              <a:rPr lang="en-GB" sz="2800">
                <a:latin typeface="Arial"/>
                <a:cs typeface="Arial"/>
              </a:rPr>
              <a:t> </a:t>
            </a:r>
            <a:r>
              <a:rPr lang="en-GB" sz="2800" err="1">
                <a:latin typeface="Arial"/>
                <a:cs typeface="Arial"/>
              </a:rPr>
              <a:t>bị</a:t>
            </a:r>
            <a:r>
              <a:rPr lang="en-GB" sz="2800">
                <a:latin typeface="Arial"/>
                <a:cs typeface="Arial"/>
              </a:rPr>
              <a:t> </a:t>
            </a:r>
            <a:r>
              <a:rPr lang="en-GB" sz="2800" err="1">
                <a:latin typeface="Arial"/>
                <a:cs typeface="Arial"/>
              </a:rPr>
              <a:t>dò</a:t>
            </a:r>
            <a:r>
              <a:rPr lang="en-GB" sz="2800">
                <a:latin typeface="Arial"/>
                <a:cs typeface="Arial"/>
              </a:rPr>
              <a:t> </a:t>
            </a:r>
            <a:r>
              <a:rPr lang="en-GB" sz="2800" err="1">
                <a:latin typeface="Arial"/>
                <a:cs typeface="Arial"/>
              </a:rPr>
              <a:t>tìm</a:t>
            </a:r>
            <a:r>
              <a:rPr lang="en-GB" sz="2800">
                <a:latin typeface="Arial"/>
                <a:cs typeface="Arial"/>
              </a:rPr>
              <a:t> </a:t>
            </a:r>
            <a:r>
              <a:rPr lang="en-GB" sz="2800" err="1">
                <a:latin typeface="Arial"/>
                <a:cs typeface="Arial"/>
              </a:rPr>
              <a:t>bằng</a:t>
            </a:r>
            <a:r>
              <a:rPr lang="en-GB" sz="2800">
                <a:latin typeface="Arial"/>
                <a:cs typeface="Arial"/>
              </a:rPr>
              <a:t> vi </a:t>
            </a:r>
            <a:r>
              <a:rPr lang="en-GB" sz="2800" err="1">
                <a:latin typeface="Arial"/>
                <a:cs typeface="Arial"/>
              </a:rPr>
              <a:t>sóng</a:t>
            </a:r>
            <a:r>
              <a:rPr lang="en-GB" sz="2800">
                <a:latin typeface="Arial"/>
                <a:cs typeface="Arial"/>
              </a:rPr>
              <a:t> radar (Microwave radar detector) (t.t)</a:t>
            </a:r>
            <a:endParaRPr lang="en-US" sz="2800"/>
          </a:p>
        </p:txBody>
      </p:sp>
    </p:spTree>
    <p:extLst>
      <p:ext uri="{BB962C8B-B14F-4D97-AF65-F5344CB8AC3E}">
        <p14:creationId xmlns:p14="http://schemas.microsoft.com/office/powerpoint/2010/main" val="426250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8"/>
          <p:cNvSpPr/>
          <p:nvPr/>
        </p:nvSpPr>
        <p:spPr>
          <a:xfrm rot="-5400000" flipH="1">
            <a:off x="4187697"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rot="-5400000" flipH="1">
            <a:off x="6799472"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rot="-5400000" flipH="1">
            <a:off x="1575922"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txBox="1">
            <a:spLocks noGrp="1"/>
          </p:cNvSpPr>
          <p:nvPr>
            <p:ph type="title"/>
          </p:nvPr>
        </p:nvSpPr>
        <p:spPr>
          <a:xfrm>
            <a:off x="1322563" y="2913125"/>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01</a:t>
            </a:r>
            <a:endParaRPr b="1">
              <a:latin typeface="+mj-lt"/>
            </a:endParaRPr>
          </a:p>
        </p:txBody>
      </p:sp>
      <p:sp>
        <p:nvSpPr>
          <p:cNvPr id="937" name="Google Shape;937;p38"/>
          <p:cNvSpPr txBox="1">
            <a:spLocks noGrp="1"/>
          </p:cNvSpPr>
          <p:nvPr>
            <p:ph type="subTitle" idx="1"/>
          </p:nvPr>
        </p:nvSpPr>
        <p:spPr>
          <a:xfrm>
            <a:off x="792037" y="4144719"/>
            <a:ext cx="23364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j-lt"/>
              </a:rPr>
              <a:t>Định nghĩa, đại lượng, phương pháp quan trắc</a:t>
            </a:r>
            <a:endParaRPr sz="1600">
              <a:latin typeface="+mj-lt"/>
            </a:endParaRPr>
          </a:p>
        </p:txBody>
      </p:sp>
      <p:sp>
        <p:nvSpPr>
          <p:cNvPr id="938" name="Google Shape;938;p38"/>
          <p:cNvSpPr txBox="1">
            <a:spLocks noGrp="1"/>
          </p:cNvSpPr>
          <p:nvPr>
            <p:ph type="title" idx="2"/>
          </p:nvPr>
        </p:nvSpPr>
        <p:spPr>
          <a:xfrm>
            <a:off x="3934338" y="2909125"/>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02</a:t>
            </a:r>
            <a:endParaRPr b="1">
              <a:latin typeface="+mj-lt"/>
            </a:endParaRPr>
          </a:p>
        </p:txBody>
      </p:sp>
      <p:sp>
        <p:nvSpPr>
          <p:cNvPr id="939" name="Google Shape;939;p38"/>
          <p:cNvSpPr txBox="1">
            <a:spLocks noGrp="1"/>
          </p:cNvSpPr>
          <p:nvPr>
            <p:ph type="subTitle" idx="3"/>
          </p:nvPr>
        </p:nvSpPr>
        <p:spPr>
          <a:xfrm>
            <a:off x="3403800" y="4144719"/>
            <a:ext cx="23364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600">
                <a:latin typeface="+mn-lt"/>
              </a:rPr>
              <a:t>Phương pháp dò tìm, Phần cứng, Phần mềm, Hệ thống thông tin</a:t>
            </a:r>
            <a:endParaRPr lang="de-DE" sz="1600">
              <a:latin typeface="+mn-lt"/>
            </a:endParaRPr>
          </a:p>
        </p:txBody>
      </p:sp>
      <p:sp>
        <p:nvSpPr>
          <p:cNvPr id="940" name="Google Shape;940;p38"/>
          <p:cNvSpPr txBox="1">
            <a:spLocks noGrp="1"/>
          </p:cNvSpPr>
          <p:nvPr>
            <p:ph type="title" idx="4"/>
          </p:nvPr>
        </p:nvSpPr>
        <p:spPr>
          <a:xfrm>
            <a:off x="6546113" y="2909113"/>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03</a:t>
            </a:r>
            <a:endParaRPr b="1">
              <a:latin typeface="+mj-lt"/>
            </a:endParaRPr>
          </a:p>
        </p:txBody>
      </p:sp>
      <p:sp>
        <p:nvSpPr>
          <p:cNvPr id="941" name="Google Shape;941;p38"/>
          <p:cNvSpPr txBox="1">
            <a:spLocks noGrp="1"/>
          </p:cNvSpPr>
          <p:nvPr>
            <p:ph type="subTitle" idx="5"/>
          </p:nvPr>
        </p:nvSpPr>
        <p:spPr>
          <a:xfrm>
            <a:off x="6015562" y="4144719"/>
            <a:ext cx="2500549"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j-lt"/>
              </a:rPr>
              <a:t>Occ, Lv, vận tốc, mật độ, moving observer method</a:t>
            </a:r>
            <a:endParaRPr sz="1600">
              <a:latin typeface="+mj-lt"/>
            </a:endParaRPr>
          </a:p>
        </p:txBody>
      </p:sp>
      <p:sp>
        <p:nvSpPr>
          <p:cNvPr id="942" name="Google Shape;942;p38"/>
          <p:cNvSpPr txBox="1">
            <a:spLocks noGrp="1"/>
          </p:cNvSpPr>
          <p:nvPr>
            <p:ph type="title" idx="6"/>
          </p:nvPr>
        </p:nvSpPr>
        <p:spPr>
          <a:xfrm>
            <a:off x="720000" y="460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NỘI DUNG</a:t>
            </a:r>
            <a:endParaRPr>
              <a:latin typeface="+mj-lt"/>
            </a:endParaRPr>
          </a:p>
        </p:txBody>
      </p:sp>
      <p:sp>
        <p:nvSpPr>
          <p:cNvPr id="943" name="Google Shape;943;p38"/>
          <p:cNvSpPr txBox="1">
            <a:spLocks noGrp="1"/>
          </p:cNvSpPr>
          <p:nvPr>
            <p:ph type="subTitle" idx="7"/>
          </p:nvPr>
        </p:nvSpPr>
        <p:spPr>
          <a:xfrm>
            <a:off x="780049" y="3586412"/>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mj-lt"/>
              </a:rPr>
              <a:t>G</a:t>
            </a:r>
            <a:r>
              <a:rPr lang="en" sz="2400">
                <a:latin typeface="+mj-lt"/>
              </a:rPr>
              <a:t>iới thiệu</a:t>
            </a:r>
            <a:endParaRPr sz="2400">
              <a:latin typeface="+mj-lt"/>
            </a:endParaRPr>
          </a:p>
        </p:txBody>
      </p:sp>
      <p:sp>
        <p:nvSpPr>
          <p:cNvPr id="944" name="Google Shape;944;p38"/>
          <p:cNvSpPr txBox="1">
            <a:spLocks noGrp="1"/>
          </p:cNvSpPr>
          <p:nvPr>
            <p:ph type="subTitle" idx="8"/>
          </p:nvPr>
        </p:nvSpPr>
        <p:spPr>
          <a:xfrm>
            <a:off x="3257675" y="3586412"/>
            <a:ext cx="2616662"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mj-lt"/>
              </a:rPr>
              <a:t>Các thành phần</a:t>
            </a:r>
            <a:endParaRPr sz="2400">
              <a:latin typeface="+mj-lt"/>
            </a:endParaRPr>
          </a:p>
        </p:txBody>
      </p:sp>
      <p:sp>
        <p:nvSpPr>
          <p:cNvPr id="945" name="Google Shape;945;p38"/>
          <p:cNvSpPr txBox="1">
            <a:spLocks noGrp="1"/>
          </p:cNvSpPr>
          <p:nvPr>
            <p:ph type="subTitle" idx="9"/>
          </p:nvPr>
        </p:nvSpPr>
        <p:spPr>
          <a:xfrm>
            <a:off x="6015563" y="3586412"/>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mj-lt"/>
              </a:rPr>
              <a:t>Tính toán</a:t>
            </a:r>
            <a:endParaRPr sz="2400">
              <a:latin typeface="+mj-lt"/>
            </a:endParaRPr>
          </a:p>
        </p:txBody>
      </p:sp>
      <p:grpSp>
        <p:nvGrpSpPr>
          <p:cNvPr id="946" name="Google Shape;946;p38"/>
          <p:cNvGrpSpPr/>
          <p:nvPr/>
        </p:nvGrpSpPr>
        <p:grpSpPr>
          <a:xfrm>
            <a:off x="-499274" y="1488624"/>
            <a:ext cx="10142547" cy="1083126"/>
            <a:chOff x="-499275" y="1488574"/>
            <a:chExt cx="10142547" cy="1083126"/>
          </a:xfrm>
        </p:grpSpPr>
        <p:grpSp>
          <p:nvGrpSpPr>
            <p:cNvPr id="947" name="Google Shape;947;p38"/>
            <p:cNvGrpSpPr/>
            <p:nvPr/>
          </p:nvGrpSpPr>
          <p:grpSpPr>
            <a:xfrm>
              <a:off x="-499275" y="1908289"/>
              <a:ext cx="10142547" cy="663411"/>
              <a:chOff x="-499275" y="1885248"/>
              <a:chExt cx="10142547" cy="735000"/>
            </a:xfrm>
          </p:grpSpPr>
          <p:sp>
            <p:nvSpPr>
              <p:cNvPr id="948" name="Google Shape;948;p38"/>
              <p:cNvSpPr/>
              <p:nvPr/>
            </p:nvSpPr>
            <p:spPr>
              <a:xfrm>
                <a:off x="-72725" y="1885248"/>
                <a:ext cx="9289500" cy="73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8"/>
              <p:cNvGrpSpPr/>
              <p:nvPr/>
            </p:nvGrpSpPr>
            <p:grpSpPr>
              <a:xfrm>
                <a:off x="-499275" y="2236101"/>
                <a:ext cx="10142547" cy="33287"/>
                <a:chOff x="-499275" y="2010688"/>
                <a:chExt cx="10142547" cy="33287"/>
              </a:xfrm>
            </p:grpSpPr>
            <p:sp>
              <p:nvSpPr>
                <p:cNvPr id="950" name="Google Shape;950;p38"/>
                <p:cNvSpPr/>
                <p:nvPr/>
              </p:nvSpPr>
              <p:spPr>
                <a:xfrm>
                  <a:off x="116440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8"/>
                <p:cNvSpPr/>
                <p:nvPr/>
              </p:nvSpPr>
              <p:spPr>
                <a:xfrm>
                  <a:off x="282655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8"/>
                <p:cNvSpPr/>
                <p:nvPr/>
              </p:nvSpPr>
              <p:spPr>
                <a:xfrm>
                  <a:off x="449022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8"/>
                <p:cNvSpPr/>
                <p:nvPr/>
              </p:nvSpPr>
              <p:spPr>
                <a:xfrm>
                  <a:off x="61523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8"/>
                <p:cNvSpPr/>
                <p:nvPr/>
              </p:nvSpPr>
              <p:spPr>
                <a:xfrm>
                  <a:off x="-4992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8"/>
                <p:cNvSpPr/>
                <p:nvPr/>
              </p:nvSpPr>
              <p:spPr>
                <a:xfrm>
                  <a:off x="7816050" y="2015401"/>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6" name="Google Shape;956;p38"/>
            <p:cNvGrpSpPr/>
            <p:nvPr/>
          </p:nvGrpSpPr>
          <p:grpSpPr>
            <a:xfrm rot="5400000">
              <a:off x="4498841" y="1936521"/>
              <a:ext cx="146306" cy="261940"/>
              <a:chOff x="7419591" y="3612333"/>
              <a:chExt cx="146306" cy="261940"/>
            </a:xfrm>
          </p:grpSpPr>
          <p:sp>
            <p:nvSpPr>
              <p:cNvPr id="957" name="Google Shape;957;p3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8"/>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8"/>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38"/>
            <p:cNvGrpSpPr/>
            <p:nvPr/>
          </p:nvGrpSpPr>
          <p:grpSpPr>
            <a:xfrm rot="-5400000">
              <a:off x="7115516" y="2277758"/>
              <a:ext cx="146306" cy="261940"/>
              <a:chOff x="7419591" y="3612333"/>
              <a:chExt cx="146306" cy="261940"/>
            </a:xfrm>
          </p:grpSpPr>
          <p:sp>
            <p:nvSpPr>
              <p:cNvPr id="980" name="Google Shape;980;p3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8"/>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8"/>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2" name="Google Shape;1002;p38"/>
            <p:cNvSpPr/>
            <p:nvPr/>
          </p:nvSpPr>
          <p:spPr>
            <a:xfrm>
              <a:off x="4428521" y="1488574"/>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8"/>
            <p:cNvSpPr/>
            <p:nvPr/>
          </p:nvSpPr>
          <p:spPr>
            <a:xfrm>
              <a:off x="704519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4" name="Google Shape;1004;p38"/>
            <p:cNvGrpSpPr/>
            <p:nvPr/>
          </p:nvGrpSpPr>
          <p:grpSpPr>
            <a:xfrm rot="-5400000">
              <a:off x="1887066" y="2277758"/>
              <a:ext cx="146306" cy="261940"/>
              <a:chOff x="7419591" y="3612333"/>
              <a:chExt cx="146306" cy="261940"/>
            </a:xfrm>
          </p:grpSpPr>
          <p:sp>
            <p:nvSpPr>
              <p:cNvPr id="1005" name="Google Shape;1005;p38"/>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8"/>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8"/>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8"/>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8"/>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8"/>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8"/>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8"/>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8"/>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8"/>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8"/>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8"/>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8"/>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8"/>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8"/>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8"/>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8"/>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8"/>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8"/>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8"/>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7" name="Google Shape;1027;p38"/>
            <p:cNvSpPr/>
            <p:nvPr/>
          </p:nvSpPr>
          <p:spPr>
            <a:xfrm>
              <a:off x="181674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A12FC-CA5E-75FC-5729-9BC034A8E76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E3FFFA2-F221-44EA-0FEB-96AD7A4AA5D2}"/>
              </a:ext>
            </a:extLst>
          </p:cNvPr>
          <p:cNvSpPr txBox="1"/>
          <p:nvPr/>
        </p:nvSpPr>
        <p:spPr>
          <a:xfrm>
            <a:off x="834148" y="1379560"/>
            <a:ext cx="76987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mn-lt"/>
                <a:cs typeface="Times New Roman"/>
              </a:rPr>
              <a:t>T</a:t>
            </a:r>
            <a:r>
              <a:rPr lang="vi" sz="2000">
                <a:latin typeface="+mn-lt"/>
                <a:cs typeface="Times New Roman"/>
              </a:rPr>
              <a:t>hiết bị </a:t>
            </a:r>
            <a:r>
              <a:rPr lang="vi" sz="2000">
                <a:solidFill>
                  <a:srgbClr val="FF0000"/>
                </a:solidFill>
                <a:latin typeface="+mn-lt"/>
                <a:cs typeface="Times New Roman"/>
              </a:rPr>
              <a:t>phát hiện và đo lường bức xạ hồng ngoại </a:t>
            </a:r>
            <a:r>
              <a:rPr lang="vi" sz="2000">
                <a:latin typeface="+mn-lt"/>
                <a:cs typeface="Times New Roman"/>
              </a:rPr>
              <a:t>từ vật thể. </a:t>
            </a:r>
          </a:p>
        </p:txBody>
      </p:sp>
      <p:sp>
        <p:nvSpPr>
          <p:cNvPr id="4" name="TextBox 3">
            <a:extLst>
              <a:ext uri="{FF2B5EF4-FFF2-40B4-BE49-F238E27FC236}">
                <a16:creationId xmlns:a16="http://schemas.microsoft.com/office/drawing/2014/main" id="{A9C95354-204E-ECCC-B09A-B26406BA2109}"/>
              </a:ext>
            </a:extLst>
          </p:cNvPr>
          <p:cNvSpPr txBox="1"/>
          <p:nvPr/>
        </p:nvSpPr>
        <p:spPr>
          <a:xfrm>
            <a:off x="4683514" y="1876204"/>
            <a:ext cx="43168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1800" b="1">
                <a:solidFill>
                  <a:schemeClr val="accent4">
                    <a:lumMod val="75000"/>
                  </a:schemeClr>
                </a:solidFill>
                <a:latin typeface="+mn-lt"/>
                <a:cs typeface="Times New Roman"/>
              </a:rPr>
              <a:t>Cảm biến hồng ngoại thụ động (Passive Infrared - PIR)</a:t>
            </a:r>
            <a:r>
              <a:rPr lang="en-US" sz="1800" b="1">
                <a:solidFill>
                  <a:schemeClr val="accent4">
                    <a:lumMod val="75000"/>
                  </a:schemeClr>
                </a:solidFill>
                <a:latin typeface="+mn-lt"/>
                <a:cs typeface="Times New Roman"/>
              </a:rPr>
              <a:t>: </a:t>
            </a:r>
            <a:r>
              <a:rPr lang="vi" sz="1800">
                <a:latin typeface="+mn-lt"/>
                <a:cs typeface="Times New Roman"/>
              </a:rPr>
              <a:t>sử dụng 1 thiết bị duy nhất để nhận bức xạ hồng ngoại từ vật thể.</a:t>
            </a:r>
            <a:endParaRPr lang="vi" sz="2400">
              <a:latin typeface="+mn-lt"/>
              <a:cs typeface="Times New Roman"/>
            </a:endParaRPr>
          </a:p>
        </p:txBody>
      </p:sp>
      <p:pic>
        <p:nvPicPr>
          <p:cNvPr id="6" name="Picture 5">
            <a:extLst>
              <a:ext uri="{FF2B5EF4-FFF2-40B4-BE49-F238E27FC236}">
                <a16:creationId xmlns:a16="http://schemas.microsoft.com/office/drawing/2014/main" id="{44270AD7-33A3-632F-D441-F25A282FDC4B}"/>
              </a:ext>
            </a:extLst>
          </p:cNvPr>
          <p:cNvPicPr>
            <a:picLocks noChangeAspect="1"/>
          </p:cNvPicPr>
          <p:nvPr/>
        </p:nvPicPr>
        <p:blipFill>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67400" y="2728386"/>
            <a:ext cx="3276600" cy="2346498"/>
          </a:xfrm>
          <a:prstGeom prst="rect">
            <a:avLst/>
          </a:prstGeom>
        </p:spPr>
      </p:pic>
      <p:pic>
        <p:nvPicPr>
          <p:cNvPr id="7" name="Picture 6" descr="A diagram of a traffic signal&#10;&#10;AI-generated content may be incorrect.">
            <a:extLst>
              <a:ext uri="{FF2B5EF4-FFF2-40B4-BE49-F238E27FC236}">
                <a16:creationId xmlns:a16="http://schemas.microsoft.com/office/drawing/2014/main" id="{3B731DF1-125E-4383-90D0-CDD6CD9FA1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94919" y="2728386"/>
            <a:ext cx="3165569" cy="2346498"/>
          </a:xfrm>
          <a:prstGeom prst="rect">
            <a:avLst/>
          </a:prstGeom>
        </p:spPr>
      </p:pic>
      <p:sp>
        <p:nvSpPr>
          <p:cNvPr id="8" name="TextBox 7">
            <a:extLst>
              <a:ext uri="{FF2B5EF4-FFF2-40B4-BE49-F238E27FC236}">
                <a16:creationId xmlns:a16="http://schemas.microsoft.com/office/drawing/2014/main" id="{6EC11920-6B53-39B3-7371-0D35AC97ACDE}"/>
              </a:ext>
            </a:extLst>
          </p:cNvPr>
          <p:cNvSpPr txBox="1"/>
          <p:nvPr/>
        </p:nvSpPr>
        <p:spPr>
          <a:xfrm>
            <a:off x="255131" y="1876204"/>
            <a:ext cx="43168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1800" b="1">
                <a:solidFill>
                  <a:schemeClr val="accent4">
                    <a:lumMod val="75000"/>
                  </a:schemeClr>
                </a:solidFill>
                <a:latin typeface="+mn-lt"/>
                <a:cs typeface="Times New Roman"/>
              </a:rPr>
              <a:t>Cảm biến hồng ngoại chủ động (Active Infrared - AIR)</a:t>
            </a:r>
            <a:r>
              <a:rPr lang="en-US" sz="1800" b="1">
                <a:solidFill>
                  <a:schemeClr val="accent4">
                    <a:lumMod val="75000"/>
                  </a:schemeClr>
                </a:solidFill>
                <a:latin typeface="+mn-lt"/>
                <a:cs typeface="Times New Roman"/>
              </a:rPr>
              <a:t>:</a:t>
            </a:r>
            <a:r>
              <a:rPr lang="en-US" sz="1800" b="1">
                <a:latin typeface="+mn-lt"/>
                <a:cs typeface="Times New Roman"/>
              </a:rPr>
              <a:t> </a:t>
            </a:r>
            <a:r>
              <a:rPr lang="vi" sz="1800">
                <a:latin typeface="+mn-lt"/>
                <a:cs typeface="Times New Roman"/>
              </a:rPr>
              <a:t>Sử dụng 2 thiết bị cảm biến đặt cách nhau một khoảng cố định</a:t>
            </a:r>
            <a:endParaRPr lang="vi" sz="2400">
              <a:latin typeface="+mn-lt"/>
              <a:cs typeface="Times New Roman"/>
            </a:endParaRPr>
          </a:p>
        </p:txBody>
      </p:sp>
      <p:sp>
        <p:nvSpPr>
          <p:cNvPr id="9" name="Title 8">
            <a:extLst>
              <a:ext uri="{FF2B5EF4-FFF2-40B4-BE49-F238E27FC236}">
                <a16:creationId xmlns:a16="http://schemas.microsoft.com/office/drawing/2014/main" id="{E484F26B-5C0E-6F4B-BDCC-141C14A95AC6}"/>
              </a:ext>
            </a:extLst>
          </p:cNvPr>
          <p:cNvSpPr>
            <a:spLocks noGrp="1"/>
          </p:cNvSpPr>
          <p:nvPr>
            <p:ph type="title"/>
          </p:nvPr>
        </p:nvSpPr>
        <p:spPr/>
        <p:txBody>
          <a:bodyPr/>
          <a:lstStyle/>
          <a:p>
            <a:r>
              <a:rPr lang="en-GB" sz="2800">
                <a:latin typeface="+mj-lt"/>
              </a:rPr>
              <a:t>2.1.2.2. </a:t>
            </a:r>
            <a:r>
              <a:rPr lang="en-GB" sz="2800" err="1">
                <a:latin typeface="+mj-lt"/>
                <a:cs typeface="Times New Roman"/>
              </a:rPr>
              <a:t>Cảm</a:t>
            </a:r>
            <a:r>
              <a:rPr lang="en-GB" sz="2800">
                <a:latin typeface="+mj-lt"/>
                <a:cs typeface="Times New Roman"/>
              </a:rPr>
              <a:t> </a:t>
            </a:r>
            <a:r>
              <a:rPr lang="en-GB" sz="2800" err="1">
                <a:latin typeface="+mj-lt"/>
                <a:cs typeface="Times New Roman"/>
              </a:rPr>
              <a:t>biến</a:t>
            </a:r>
            <a:r>
              <a:rPr lang="en-GB" sz="2800">
                <a:latin typeface="+mj-lt"/>
                <a:cs typeface="Times New Roman"/>
              </a:rPr>
              <a:t> </a:t>
            </a:r>
            <a:r>
              <a:rPr lang="en-GB" sz="2800" err="1">
                <a:latin typeface="+mj-lt"/>
                <a:cs typeface="Times New Roman"/>
              </a:rPr>
              <a:t>hồng</a:t>
            </a:r>
            <a:r>
              <a:rPr lang="en-GB" sz="2800">
                <a:latin typeface="+mj-lt"/>
                <a:cs typeface="Times New Roman"/>
              </a:rPr>
              <a:t> </a:t>
            </a:r>
            <a:r>
              <a:rPr lang="en-GB" sz="2800" err="1">
                <a:latin typeface="+mj-lt"/>
                <a:cs typeface="Times New Roman"/>
              </a:rPr>
              <a:t>ngoại</a:t>
            </a:r>
            <a:r>
              <a:rPr lang="en-GB" sz="2800">
                <a:latin typeface="+mj-lt"/>
                <a:cs typeface="Times New Roman"/>
              </a:rPr>
              <a:t> </a:t>
            </a:r>
            <a:br>
              <a:rPr lang="en-GB" sz="2800">
                <a:latin typeface="+mj-lt"/>
                <a:cs typeface="Times New Roman"/>
              </a:rPr>
            </a:br>
            <a:r>
              <a:rPr lang="en-GB" sz="2800">
                <a:latin typeface="+mj-lt"/>
                <a:cs typeface="Times New Roman"/>
              </a:rPr>
              <a:t>(</a:t>
            </a:r>
            <a:r>
              <a:rPr lang="en-GB" sz="2800" err="1">
                <a:latin typeface="+mj-lt"/>
                <a:cs typeface="Times New Roman"/>
              </a:rPr>
              <a:t>Infared</a:t>
            </a:r>
            <a:r>
              <a:rPr lang="en-GB" sz="2800">
                <a:latin typeface="+mj-lt"/>
                <a:cs typeface="Times New Roman"/>
              </a:rPr>
              <a:t> sensors)</a:t>
            </a:r>
            <a:endParaRPr lang="en-US" sz="2800">
              <a:latin typeface="+mj-lt"/>
            </a:endParaRPr>
          </a:p>
        </p:txBody>
      </p:sp>
    </p:spTree>
    <p:extLst>
      <p:ext uri="{BB962C8B-B14F-4D97-AF65-F5344CB8AC3E}">
        <p14:creationId xmlns:p14="http://schemas.microsoft.com/office/powerpoint/2010/main" val="1203759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B74B1-0801-6DC5-3EFF-5374D8ACA34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F1F096E-F7D0-0CE8-5263-0486381C0C8D}"/>
              </a:ext>
            </a:extLst>
          </p:cNvPr>
          <p:cNvSpPr txBox="1"/>
          <p:nvPr/>
        </p:nvSpPr>
        <p:spPr>
          <a:xfrm>
            <a:off x="757387" y="1446299"/>
            <a:ext cx="7629225" cy="764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14000"/>
              </a:lnSpc>
            </a:pPr>
            <a:r>
              <a:rPr lang="vi" sz="2000"/>
              <a:t>Là thiết bị phát hiện phương tiện bằng cách phát ra sóng siêu âm và phân tích tín hiệu phản hồi.</a:t>
            </a:r>
            <a:endParaRPr lang="en-US" sz="2000"/>
          </a:p>
        </p:txBody>
      </p:sp>
      <p:pic>
        <p:nvPicPr>
          <p:cNvPr id="6" name="Picture 5" descr="A close-up of a car on a road&#10;&#10;AI-generated content may be incorrect.">
            <a:extLst>
              <a:ext uri="{FF2B5EF4-FFF2-40B4-BE49-F238E27FC236}">
                <a16:creationId xmlns:a16="http://schemas.microsoft.com/office/drawing/2014/main" id="{D32114A9-A668-A941-3376-5C1BF233EF2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4667" y="2132614"/>
            <a:ext cx="2878846" cy="2926073"/>
          </a:xfrm>
          <a:prstGeom prst="rect">
            <a:avLst/>
          </a:prstGeom>
        </p:spPr>
      </p:pic>
      <p:sp>
        <p:nvSpPr>
          <p:cNvPr id="7" name="TextBox 6">
            <a:extLst>
              <a:ext uri="{FF2B5EF4-FFF2-40B4-BE49-F238E27FC236}">
                <a16:creationId xmlns:a16="http://schemas.microsoft.com/office/drawing/2014/main" id="{460F797A-3A88-0EFF-0EA7-6E4FC8FFF67A}"/>
              </a:ext>
            </a:extLst>
          </p:cNvPr>
          <p:cNvSpPr txBox="1"/>
          <p:nvPr/>
        </p:nvSpPr>
        <p:spPr>
          <a:xfrm>
            <a:off x="3373513" y="2336107"/>
            <a:ext cx="5273857" cy="2519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14000"/>
              </a:lnSpc>
            </a:pPr>
            <a:r>
              <a:rPr lang="en-US" sz="2000" b="1" i="1">
                <a:solidFill>
                  <a:srgbClr val="FF0000"/>
                </a:solidFill>
              </a:rPr>
              <a:t>Nguyên </a:t>
            </a:r>
            <a:r>
              <a:rPr lang="en-US" sz="2000" b="1" i="1" err="1">
                <a:solidFill>
                  <a:srgbClr val="FF0000"/>
                </a:solidFill>
              </a:rPr>
              <a:t>lý</a:t>
            </a:r>
            <a:r>
              <a:rPr lang="en-US" sz="2000" b="1" i="1">
                <a:solidFill>
                  <a:srgbClr val="FF0000"/>
                </a:solidFill>
              </a:rPr>
              <a:t> </a:t>
            </a:r>
            <a:r>
              <a:rPr lang="en-US" sz="2000" b="1" i="1" err="1">
                <a:solidFill>
                  <a:srgbClr val="FF0000"/>
                </a:solidFill>
              </a:rPr>
              <a:t>hoạt</a:t>
            </a:r>
            <a:r>
              <a:rPr lang="en-US" sz="2000" b="1" i="1">
                <a:solidFill>
                  <a:srgbClr val="FF0000"/>
                </a:solidFill>
              </a:rPr>
              <a:t> </a:t>
            </a:r>
            <a:r>
              <a:rPr lang="en-US" sz="2000" b="1" i="1" err="1">
                <a:solidFill>
                  <a:srgbClr val="FF0000"/>
                </a:solidFill>
              </a:rPr>
              <a:t>động</a:t>
            </a:r>
            <a:r>
              <a:rPr lang="en-US" sz="2000" b="1" i="1">
                <a:solidFill>
                  <a:srgbClr val="FF0000"/>
                </a:solidFill>
              </a:rPr>
              <a:t>: </a:t>
            </a:r>
            <a:r>
              <a:rPr lang="en-US" sz="2000" err="1"/>
              <a:t>Phát</a:t>
            </a:r>
            <a:r>
              <a:rPr lang="en-US" sz="2000"/>
              <a:t> </a:t>
            </a:r>
            <a:r>
              <a:rPr lang="en-US" sz="2000" err="1"/>
              <a:t>ra</a:t>
            </a:r>
            <a:r>
              <a:rPr lang="en-US" sz="2000"/>
              <a:t> </a:t>
            </a:r>
            <a:r>
              <a:rPr lang="en-US" sz="2000" err="1">
                <a:solidFill>
                  <a:schemeClr val="accent4">
                    <a:lumMod val="75000"/>
                  </a:schemeClr>
                </a:solidFill>
              </a:rPr>
              <a:t>sóng</a:t>
            </a:r>
            <a:r>
              <a:rPr lang="en-US" sz="2000">
                <a:solidFill>
                  <a:schemeClr val="accent4">
                    <a:lumMod val="75000"/>
                  </a:schemeClr>
                </a:solidFill>
              </a:rPr>
              <a:t> </a:t>
            </a:r>
            <a:r>
              <a:rPr lang="en-US" sz="2000" err="1">
                <a:solidFill>
                  <a:schemeClr val="accent4">
                    <a:lumMod val="75000"/>
                  </a:schemeClr>
                </a:solidFill>
              </a:rPr>
              <a:t>siêu</a:t>
            </a:r>
            <a:r>
              <a:rPr lang="en-US" sz="2000">
                <a:solidFill>
                  <a:schemeClr val="accent4">
                    <a:lumMod val="75000"/>
                  </a:schemeClr>
                </a:solidFill>
              </a:rPr>
              <a:t> </a:t>
            </a:r>
            <a:r>
              <a:rPr lang="en-US" sz="2000" err="1">
                <a:solidFill>
                  <a:schemeClr val="accent4">
                    <a:lumMod val="75000"/>
                  </a:schemeClr>
                </a:solidFill>
              </a:rPr>
              <a:t>âm</a:t>
            </a:r>
            <a:r>
              <a:rPr lang="en-US" sz="2000">
                <a:solidFill>
                  <a:schemeClr val="accent4">
                    <a:lumMod val="75000"/>
                  </a:schemeClr>
                </a:solidFill>
              </a:rPr>
              <a:t> </a:t>
            </a:r>
            <a:r>
              <a:rPr lang="en-US" sz="2000" err="1"/>
              <a:t>có</a:t>
            </a:r>
            <a:r>
              <a:rPr lang="en-US" sz="2000"/>
              <a:t> </a:t>
            </a:r>
            <a:r>
              <a:rPr lang="en-US" sz="2000" err="1"/>
              <a:t>tần</a:t>
            </a:r>
            <a:r>
              <a:rPr lang="en-US" sz="2000"/>
              <a:t> </a:t>
            </a:r>
            <a:r>
              <a:rPr lang="en-US" sz="2000" err="1"/>
              <a:t>số</a:t>
            </a:r>
            <a:r>
              <a:rPr lang="en-US" sz="2000"/>
              <a:t> </a:t>
            </a:r>
            <a:r>
              <a:rPr lang="en-US" sz="2000" err="1"/>
              <a:t>từ</a:t>
            </a:r>
            <a:r>
              <a:rPr lang="en-US" sz="2000"/>
              <a:t> 20 - 50 kHz </a:t>
            </a:r>
            <a:r>
              <a:rPr lang="en-US" sz="2000" err="1"/>
              <a:t>và</a:t>
            </a:r>
            <a:r>
              <a:rPr lang="en-US" sz="2000"/>
              <a:t> </a:t>
            </a:r>
            <a:r>
              <a:rPr lang="en-US" sz="2000" err="1"/>
              <a:t>nhận</a:t>
            </a:r>
            <a:r>
              <a:rPr lang="en-US" sz="2000"/>
              <a:t> </a:t>
            </a:r>
            <a:r>
              <a:rPr lang="en-US" sz="2000" err="1"/>
              <a:t>lại</a:t>
            </a:r>
            <a:r>
              <a:rPr lang="en-US" sz="2000"/>
              <a:t> </a:t>
            </a:r>
            <a:r>
              <a:rPr lang="en-US" sz="2000" err="1"/>
              <a:t>tín</a:t>
            </a:r>
            <a:r>
              <a:rPr lang="en-US" sz="2000"/>
              <a:t> </a:t>
            </a:r>
            <a:r>
              <a:rPr lang="en-US" sz="2000" err="1"/>
              <a:t>hiệu</a:t>
            </a:r>
            <a:r>
              <a:rPr lang="en-US" sz="2000"/>
              <a:t> </a:t>
            </a:r>
            <a:r>
              <a:rPr lang="en-US" sz="2000" err="1"/>
              <a:t>phản</a:t>
            </a:r>
            <a:r>
              <a:rPr lang="en-US" sz="2000"/>
              <a:t> </a:t>
            </a:r>
            <a:r>
              <a:rPr lang="en-US" sz="2000" err="1"/>
              <a:t>xạ</a:t>
            </a:r>
            <a:r>
              <a:rPr lang="en-US" sz="2000"/>
              <a:t> </a:t>
            </a:r>
            <a:r>
              <a:rPr lang="en-US" sz="2000" err="1"/>
              <a:t>từ</a:t>
            </a:r>
            <a:r>
              <a:rPr lang="en-US" sz="2000"/>
              <a:t> </a:t>
            </a:r>
            <a:r>
              <a:rPr lang="en-US" sz="2000" err="1"/>
              <a:t>phương</a:t>
            </a:r>
            <a:r>
              <a:rPr lang="en-US" sz="2000"/>
              <a:t> </a:t>
            </a:r>
            <a:r>
              <a:rPr lang="en-US" sz="2000" err="1"/>
              <a:t>tiện</a:t>
            </a:r>
            <a:r>
              <a:rPr lang="en-US" sz="2000"/>
              <a:t>. </a:t>
            </a:r>
          </a:p>
          <a:p>
            <a:pPr algn="just">
              <a:lnSpc>
                <a:spcPct val="114000"/>
              </a:lnSpc>
            </a:pPr>
            <a:r>
              <a:rPr lang="en-US" sz="2000" err="1"/>
              <a:t>Dựa</a:t>
            </a:r>
            <a:r>
              <a:rPr lang="en-US" sz="2000"/>
              <a:t> </a:t>
            </a:r>
            <a:r>
              <a:rPr lang="en-US" sz="2000" err="1"/>
              <a:t>trên</a:t>
            </a:r>
            <a:r>
              <a:rPr lang="en-US" sz="2000"/>
              <a:t> </a:t>
            </a:r>
            <a:r>
              <a:rPr lang="en-US" sz="2000" err="1"/>
              <a:t>cách</a:t>
            </a:r>
            <a:r>
              <a:rPr lang="en-US" sz="2000"/>
              <a:t> </a:t>
            </a:r>
            <a:r>
              <a:rPr lang="en-US" sz="2000" err="1"/>
              <a:t>thức</a:t>
            </a:r>
            <a:r>
              <a:rPr lang="en-US" sz="2000"/>
              <a:t> </a:t>
            </a:r>
            <a:r>
              <a:rPr lang="en-US" sz="2000" err="1"/>
              <a:t>phát</a:t>
            </a:r>
            <a:r>
              <a:rPr lang="en-US" sz="2000"/>
              <a:t> </a:t>
            </a:r>
            <a:r>
              <a:rPr lang="en-US" sz="2000" err="1"/>
              <a:t>sóng</a:t>
            </a:r>
            <a:r>
              <a:rPr lang="en-US" sz="2000"/>
              <a:t>, </a:t>
            </a:r>
            <a:r>
              <a:rPr lang="en-US" sz="2000" err="1"/>
              <a:t>cảm</a:t>
            </a:r>
            <a:r>
              <a:rPr lang="en-US" sz="2000"/>
              <a:t> </a:t>
            </a:r>
            <a:r>
              <a:rPr lang="en-US" sz="2000" err="1"/>
              <a:t>biến</a:t>
            </a:r>
            <a:r>
              <a:rPr lang="en-US" sz="2000"/>
              <a:t> </a:t>
            </a:r>
            <a:r>
              <a:rPr lang="en-US" sz="2000" err="1"/>
              <a:t>có</a:t>
            </a:r>
            <a:r>
              <a:rPr lang="en-US" sz="2000"/>
              <a:t> </a:t>
            </a:r>
            <a:r>
              <a:rPr lang="en-US" sz="2000" err="1"/>
              <a:t>thể</a:t>
            </a:r>
            <a:r>
              <a:rPr lang="en-US" sz="2000"/>
              <a:t> </a:t>
            </a:r>
            <a:r>
              <a:rPr lang="en-US" sz="2000" err="1"/>
              <a:t>hoạt</a:t>
            </a:r>
            <a:r>
              <a:rPr lang="en-US" sz="2000"/>
              <a:t> </a:t>
            </a:r>
            <a:r>
              <a:rPr lang="en-US" sz="2000" err="1"/>
              <a:t>động</a:t>
            </a:r>
            <a:r>
              <a:rPr lang="en-US" sz="2000"/>
              <a:t> </a:t>
            </a:r>
            <a:r>
              <a:rPr lang="en-US" sz="2000" err="1"/>
              <a:t>theo</a:t>
            </a:r>
            <a:r>
              <a:rPr lang="en-US" sz="2000"/>
              <a:t> </a:t>
            </a:r>
            <a:r>
              <a:rPr lang="en-US" sz="2000" err="1"/>
              <a:t>hai</a:t>
            </a:r>
            <a:r>
              <a:rPr lang="en-US" sz="2000"/>
              <a:t> </a:t>
            </a:r>
            <a:r>
              <a:rPr lang="en-US" sz="2000" err="1"/>
              <a:t>phương</a:t>
            </a:r>
            <a:r>
              <a:rPr lang="en-US" sz="2000"/>
              <a:t> </a:t>
            </a:r>
            <a:r>
              <a:rPr lang="en-US" sz="2000" err="1"/>
              <a:t>thức</a:t>
            </a:r>
            <a:r>
              <a:rPr lang="en-US" sz="2000"/>
              <a:t>:</a:t>
            </a:r>
          </a:p>
          <a:p>
            <a:pPr algn="just">
              <a:lnSpc>
                <a:spcPct val="114000"/>
              </a:lnSpc>
            </a:pPr>
            <a:r>
              <a:rPr lang="en-US" sz="2000"/>
              <a:t> </a:t>
            </a:r>
            <a:r>
              <a:rPr lang="en-US" sz="2000" i="1"/>
              <a:t>+ </a:t>
            </a:r>
            <a:r>
              <a:rPr lang="en-US" sz="2000" i="1" err="1"/>
              <a:t>Sóng</a:t>
            </a:r>
            <a:r>
              <a:rPr lang="en-US" sz="2000" i="1"/>
              <a:t> </a:t>
            </a:r>
            <a:r>
              <a:rPr lang="en-US" sz="2000" i="1" err="1"/>
              <a:t>liên</a:t>
            </a:r>
            <a:r>
              <a:rPr lang="en-US" sz="2000" i="1"/>
              <a:t> </a:t>
            </a:r>
            <a:r>
              <a:rPr lang="en-US" sz="2000" i="1" err="1"/>
              <a:t>tục</a:t>
            </a:r>
            <a:r>
              <a:rPr lang="en-US" sz="2000" i="1"/>
              <a:t> </a:t>
            </a:r>
          </a:p>
          <a:p>
            <a:pPr algn="just">
              <a:lnSpc>
                <a:spcPct val="114000"/>
              </a:lnSpc>
            </a:pPr>
            <a:r>
              <a:rPr lang="en-US" sz="2000" i="1"/>
              <a:t> + </a:t>
            </a:r>
            <a:r>
              <a:rPr lang="en-US" sz="2000" i="1" err="1"/>
              <a:t>Sóng</a:t>
            </a:r>
            <a:r>
              <a:rPr lang="en-US" sz="2000" i="1"/>
              <a:t> </a:t>
            </a:r>
            <a:r>
              <a:rPr lang="en-US" sz="2000" i="1" err="1"/>
              <a:t>xung</a:t>
            </a:r>
            <a:r>
              <a:rPr lang="vi-VN" sz="2000" i="1"/>
              <a:t> </a:t>
            </a:r>
            <a:endParaRPr lang="en-US" sz="2000" i="1"/>
          </a:p>
        </p:txBody>
      </p:sp>
      <p:sp>
        <p:nvSpPr>
          <p:cNvPr id="4" name="Title 3">
            <a:extLst>
              <a:ext uri="{FF2B5EF4-FFF2-40B4-BE49-F238E27FC236}">
                <a16:creationId xmlns:a16="http://schemas.microsoft.com/office/drawing/2014/main" id="{B408063C-95FE-316A-1AA2-A3AF7C787E51}"/>
              </a:ext>
            </a:extLst>
          </p:cNvPr>
          <p:cNvSpPr>
            <a:spLocks noGrp="1"/>
          </p:cNvSpPr>
          <p:nvPr>
            <p:ph type="title"/>
          </p:nvPr>
        </p:nvSpPr>
        <p:spPr/>
        <p:txBody>
          <a:bodyPr/>
          <a:lstStyle/>
          <a:p>
            <a:r>
              <a:rPr lang="en-GB" sz="2800">
                <a:latin typeface="Arial"/>
                <a:cs typeface="Arial"/>
              </a:rPr>
              <a:t>2.1.2.3. </a:t>
            </a:r>
            <a:r>
              <a:rPr lang="en-GB" sz="2800" err="1">
                <a:latin typeface="Arial"/>
                <a:cs typeface="Arial"/>
              </a:rPr>
              <a:t>Cảm</a:t>
            </a:r>
            <a:r>
              <a:rPr lang="en-GB" sz="2800">
                <a:latin typeface="Arial"/>
                <a:cs typeface="Arial"/>
              </a:rPr>
              <a:t> </a:t>
            </a:r>
            <a:r>
              <a:rPr lang="en-GB" sz="2800" err="1">
                <a:latin typeface="Arial"/>
                <a:cs typeface="Arial"/>
              </a:rPr>
              <a:t>biến</a:t>
            </a:r>
            <a:r>
              <a:rPr lang="en-GB" sz="2800">
                <a:latin typeface="Arial"/>
                <a:cs typeface="Arial"/>
              </a:rPr>
              <a:t> </a:t>
            </a:r>
            <a:r>
              <a:rPr lang="en-GB" sz="2800" err="1">
                <a:latin typeface="Arial"/>
                <a:cs typeface="Arial"/>
              </a:rPr>
              <a:t>siêu</a:t>
            </a:r>
            <a:r>
              <a:rPr lang="en-GB" sz="2800">
                <a:latin typeface="Arial"/>
                <a:cs typeface="Arial"/>
              </a:rPr>
              <a:t> </a:t>
            </a:r>
            <a:r>
              <a:rPr lang="en-GB" sz="2800" err="1">
                <a:latin typeface="Arial"/>
                <a:cs typeface="Arial"/>
              </a:rPr>
              <a:t>âm</a:t>
            </a:r>
            <a:br>
              <a:rPr lang="en-GB" sz="2800">
                <a:latin typeface="Arial"/>
                <a:cs typeface="Arial"/>
              </a:rPr>
            </a:br>
            <a:r>
              <a:rPr lang="en-GB" sz="2800">
                <a:latin typeface="Arial"/>
                <a:cs typeface="Arial"/>
              </a:rPr>
              <a:t>(Ultrasonic detector)</a:t>
            </a:r>
            <a:endParaRPr lang="en-US" sz="2800"/>
          </a:p>
        </p:txBody>
      </p:sp>
    </p:spTree>
    <p:extLst>
      <p:ext uri="{BB962C8B-B14F-4D97-AF65-F5344CB8AC3E}">
        <p14:creationId xmlns:p14="http://schemas.microsoft.com/office/powerpoint/2010/main" val="2918661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EA327-18E5-F782-F8AC-9C1580A5688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B2432A9-5BF6-FF21-318D-31F0FC211B45}"/>
              </a:ext>
            </a:extLst>
          </p:cNvPr>
          <p:cNvSpPr txBox="1"/>
          <p:nvPr/>
        </p:nvSpPr>
        <p:spPr>
          <a:xfrm>
            <a:off x="376130" y="1422801"/>
            <a:ext cx="419264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 sz="2000" b="1" i="1">
                <a:solidFill>
                  <a:srgbClr val="FF0000"/>
                </a:solidFill>
              </a:rPr>
              <a:t>Ứng dụng</a:t>
            </a:r>
          </a:p>
          <a:p>
            <a:pPr marL="285750" indent="-285750" algn="just">
              <a:buChar char="•"/>
            </a:pPr>
            <a:r>
              <a:rPr lang="vi" sz="2000"/>
              <a:t>Đo lưu lượng xe và thời gian chiếm dụng làn đường.</a:t>
            </a:r>
            <a:endParaRPr lang="en-US" sz="2000"/>
          </a:p>
          <a:p>
            <a:pPr marL="285750" indent="-285750" algn="just">
              <a:buChar char="•"/>
            </a:pPr>
            <a:r>
              <a:rPr lang="vi" sz="2000"/>
              <a:t>Theo dõi tốc độ xe.</a:t>
            </a:r>
            <a:endParaRPr lang="en-US" sz="2000"/>
          </a:p>
          <a:p>
            <a:pPr marL="285750" indent="-285750" algn="just">
              <a:buChar char="•"/>
            </a:pPr>
            <a:r>
              <a:rPr lang="vi" sz="2000"/>
              <a:t>Phân loại phương tiện.</a:t>
            </a:r>
            <a:endParaRPr lang="en-US" sz="2000"/>
          </a:p>
          <a:p>
            <a:pPr marL="285750" indent="-285750" algn="just">
              <a:buChar char="•"/>
            </a:pPr>
            <a:r>
              <a:rPr lang="en-US" sz="2000"/>
              <a:t>H</a:t>
            </a:r>
            <a:r>
              <a:rPr lang="vi" sz="2000"/>
              <a:t>ệ thống đèn giao thông thông minh và kiểm soát luồng giao thông.</a:t>
            </a:r>
            <a:endParaRPr lang="en-US" sz="2000"/>
          </a:p>
          <a:p>
            <a:pPr algn="just"/>
            <a:endParaRPr lang="en-US" sz="2000" b="1"/>
          </a:p>
        </p:txBody>
      </p:sp>
      <p:sp>
        <p:nvSpPr>
          <p:cNvPr id="3" name="TextBox 2">
            <a:extLst>
              <a:ext uri="{FF2B5EF4-FFF2-40B4-BE49-F238E27FC236}">
                <a16:creationId xmlns:a16="http://schemas.microsoft.com/office/drawing/2014/main" id="{D5F0CF97-FA1B-F8BE-E89D-83567ACAD56E}"/>
              </a:ext>
            </a:extLst>
          </p:cNvPr>
          <p:cNvSpPr txBox="1"/>
          <p:nvPr/>
        </p:nvSpPr>
        <p:spPr>
          <a:xfrm>
            <a:off x="4691587" y="1422801"/>
            <a:ext cx="419264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 sz="2000" b="1" i="1">
                <a:solidFill>
                  <a:srgbClr val="FF0000"/>
                </a:solidFill>
              </a:rPr>
              <a:t>Hạn ch</a:t>
            </a:r>
            <a:r>
              <a:rPr lang="en-US" sz="2000" b="1" i="1">
                <a:solidFill>
                  <a:srgbClr val="FF0000"/>
                </a:solidFill>
              </a:rPr>
              <a:t>ế</a:t>
            </a:r>
            <a:endParaRPr lang="en-US" sz="2000" i="1">
              <a:solidFill>
                <a:srgbClr val="FF0000"/>
              </a:solidFill>
            </a:endParaRPr>
          </a:p>
          <a:p>
            <a:pPr marL="285750" indent="-285750" algn="just">
              <a:buChar char="•"/>
            </a:pPr>
            <a:r>
              <a:rPr lang="vi" sz="2000"/>
              <a:t>Nhạy cảm với điều kiện môi trường</a:t>
            </a:r>
            <a:r>
              <a:rPr lang="en-US" sz="2000"/>
              <a:t>: </a:t>
            </a:r>
            <a:r>
              <a:rPr lang="vi" sz="2000" i="1"/>
              <a:t>gió mạnh, mưa lớn, nhiệt độ thay đổi.</a:t>
            </a:r>
            <a:endParaRPr lang="en-US" sz="2000" i="1"/>
          </a:p>
          <a:p>
            <a:pPr marL="285750" indent="-285750" algn="just">
              <a:buChar char="•"/>
            </a:pPr>
            <a:r>
              <a:rPr lang="vi" sz="2000"/>
              <a:t>Cần bảo trì định kỳ để đảm bảo độ chính xác.</a:t>
            </a:r>
            <a:endParaRPr lang="en-US" sz="2000"/>
          </a:p>
          <a:p>
            <a:pPr marL="285750" indent="-285750" algn="just">
              <a:buChar char="•"/>
            </a:pPr>
            <a:r>
              <a:rPr lang="vi" sz="2000"/>
              <a:t>Hiệu quả bị ảnh hưởng nếu có vật cản hoặc nhiễu động không khí gần cảm biến.</a:t>
            </a:r>
            <a:endParaRPr lang="en-US" sz="2000"/>
          </a:p>
          <a:p>
            <a:pPr algn="just"/>
            <a:endParaRPr lang="vi" sz="2000" b="1"/>
          </a:p>
          <a:p>
            <a:pPr algn="just"/>
            <a:endParaRPr lang="en-US" sz="2000" b="1"/>
          </a:p>
        </p:txBody>
      </p:sp>
      <p:sp>
        <p:nvSpPr>
          <p:cNvPr id="4" name="TextBox 3">
            <a:extLst>
              <a:ext uri="{FF2B5EF4-FFF2-40B4-BE49-F238E27FC236}">
                <a16:creationId xmlns:a16="http://schemas.microsoft.com/office/drawing/2014/main" id="{C7325229-3099-6BDB-44EE-73099FD1072A}"/>
              </a:ext>
            </a:extLst>
          </p:cNvPr>
          <p:cNvSpPr txBox="1"/>
          <p:nvPr/>
        </p:nvSpPr>
        <p:spPr>
          <a:xfrm>
            <a:off x="376130" y="4310861"/>
            <a:ext cx="81439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solidFill>
                  <a:schemeClr val="accent4">
                    <a:lumMod val="75000"/>
                  </a:schemeClr>
                </a:solidFill>
                <a:sym typeface="Wingdings" panose="05000000000000000000" pitchFamily="2" charset="2"/>
              </a:rPr>
              <a:t></a:t>
            </a:r>
            <a:r>
              <a:rPr lang="en-US" sz="2000" i="1">
                <a:solidFill>
                  <a:schemeClr val="accent4">
                    <a:lumMod val="75000"/>
                  </a:schemeClr>
                </a:solidFill>
                <a:sym typeface="Wingdings" panose="05000000000000000000" pitchFamily="2" charset="2"/>
              </a:rPr>
              <a:t> </a:t>
            </a:r>
            <a:r>
              <a:rPr lang="en-US" sz="2000" i="1">
                <a:solidFill>
                  <a:schemeClr val="accent4">
                    <a:lumMod val="75000"/>
                  </a:schemeClr>
                </a:solidFill>
              </a:rPr>
              <a:t>Đ</a:t>
            </a:r>
            <a:r>
              <a:rPr lang="vi" sz="2000" i="1">
                <a:solidFill>
                  <a:schemeClr val="accent4">
                    <a:lumMod val="75000"/>
                  </a:schemeClr>
                </a:solidFill>
              </a:rPr>
              <a:t>óng vai trò </a:t>
            </a:r>
            <a:r>
              <a:rPr lang="vi" sz="2000" b="1" i="1">
                <a:solidFill>
                  <a:schemeClr val="accent4">
                    <a:lumMod val="75000"/>
                  </a:schemeClr>
                </a:solidFill>
              </a:rPr>
              <a:t>quan trọng</a:t>
            </a:r>
            <a:r>
              <a:rPr lang="vi" sz="2000" i="1">
                <a:solidFill>
                  <a:schemeClr val="accent4">
                    <a:lumMod val="75000"/>
                  </a:schemeClr>
                </a:solidFill>
              </a:rPr>
              <a:t> trong hệ thống giao thông thông minh, nhưng cần được lắp đặt và bảo trì cẩn thận để đảm bảo hiệu suất cao.</a:t>
            </a:r>
            <a:endParaRPr lang="en-US" sz="2000" i="1">
              <a:solidFill>
                <a:schemeClr val="accent4">
                  <a:lumMod val="75000"/>
                </a:schemeClr>
              </a:solidFill>
            </a:endParaRPr>
          </a:p>
        </p:txBody>
      </p:sp>
      <p:sp>
        <p:nvSpPr>
          <p:cNvPr id="6" name="Title 5">
            <a:extLst>
              <a:ext uri="{FF2B5EF4-FFF2-40B4-BE49-F238E27FC236}">
                <a16:creationId xmlns:a16="http://schemas.microsoft.com/office/drawing/2014/main" id="{455A9FEA-E165-50CB-5175-586FE5496D71}"/>
              </a:ext>
            </a:extLst>
          </p:cNvPr>
          <p:cNvSpPr>
            <a:spLocks noGrp="1"/>
          </p:cNvSpPr>
          <p:nvPr>
            <p:ph type="title"/>
          </p:nvPr>
        </p:nvSpPr>
        <p:spPr/>
        <p:txBody>
          <a:bodyPr/>
          <a:lstStyle/>
          <a:p>
            <a:r>
              <a:rPr lang="en-GB" sz="2800">
                <a:latin typeface="Arial"/>
                <a:cs typeface="Arial"/>
              </a:rPr>
              <a:t>2.1.2.3. </a:t>
            </a:r>
            <a:r>
              <a:rPr lang="en-GB" sz="2800" err="1">
                <a:latin typeface="Arial"/>
                <a:cs typeface="Arial"/>
              </a:rPr>
              <a:t>Cảm</a:t>
            </a:r>
            <a:r>
              <a:rPr lang="en-GB" sz="2800">
                <a:latin typeface="Arial"/>
                <a:cs typeface="Arial"/>
              </a:rPr>
              <a:t> </a:t>
            </a:r>
            <a:r>
              <a:rPr lang="en-GB" sz="2800" err="1">
                <a:latin typeface="Arial"/>
                <a:cs typeface="Arial"/>
              </a:rPr>
              <a:t>biến</a:t>
            </a:r>
            <a:r>
              <a:rPr lang="en-GB" sz="2800">
                <a:latin typeface="Arial"/>
                <a:cs typeface="Arial"/>
              </a:rPr>
              <a:t> </a:t>
            </a:r>
            <a:r>
              <a:rPr lang="en-GB" sz="2800" err="1">
                <a:latin typeface="Arial"/>
                <a:cs typeface="Arial"/>
              </a:rPr>
              <a:t>siêu</a:t>
            </a:r>
            <a:r>
              <a:rPr lang="en-GB" sz="2800">
                <a:latin typeface="Arial"/>
                <a:cs typeface="Arial"/>
              </a:rPr>
              <a:t> </a:t>
            </a:r>
            <a:r>
              <a:rPr lang="en-GB" sz="2800" err="1">
                <a:latin typeface="Arial"/>
                <a:cs typeface="Arial"/>
              </a:rPr>
              <a:t>âm</a:t>
            </a:r>
            <a:br>
              <a:rPr lang="en-GB" sz="2800">
                <a:latin typeface="Arial"/>
                <a:cs typeface="Arial"/>
              </a:rPr>
            </a:br>
            <a:r>
              <a:rPr lang="en-GB" sz="2800">
                <a:latin typeface="Arial"/>
                <a:cs typeface="Arial"/>
              </a:rPr>
              <a:t>(Ultrasonic detector) (t.t)</a:t>
            </a:r>
            <a:endParaRPr lang="en-US" sz="2800"/>
          </a:p>
        </p:txBody>
      </p:sp>
    </p:spTree>
    <p:extLst>
      <p:ext uri="{BB962C8B-B14F-4D97-AF65-F5344CB8AC3E}">
        <p14:creationId xmlns:p14="http://schemas.microsoft.com/office/powerpoint/2010/main" val="324727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BC7AF-D2C5-ACF4-A716-E226C30A7E9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AF83F7-F40E-3A35-C009-2594DB7F0936}"/>
              </a:ext>
            </a:extLst>
          </p:cNvPr>
          <p:cNvSpPr txBox="1"/>
          <p:nvPr/>
        </p:nvSpPr>
        <p:spPr>
          <a:xfrm>
            <a:off x="720000" y="1506276"/>
            <a:ext cx="350871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2400"/>
              <a:t>Thiết bị đo lường âm thanh trong dải tần số từ 20 </a:t>
            </a:r>
            <a:r>
              <a:rPr lang="vi" sz="2400" err="1"/>
              <a:t>Hz</a:t>
            </a:r>
            <a:r>
              <a:rPr lang="vi" sz="2400"/>
              <a:t> đến 20 </a:t>
            </a:r>
            <a:r>
              <a:rPr lang="vi" sz="2400" err="1"/>
              <a:t>kHz</a:t>
            </a:r>
            <a:r>
              <a:rPr lang="vi" sz="2400"/>
              <a:t> phát ra từ phương tiện giao thông và mặt đường.</a:t>
            </a:r>
          </a:p>
        </p:txBody>
      </p:sp>
      <p:pic>
        <p:nvPicPr>
          <p:cNvPr id="5" name="Picture 4" descr="A close-up of a road with a signal&#10;&#10;AI-generated content may be incorrect.">
            <a:extLst>
              <a:ext uri="{FF2B5EF4-FFF2-40B4-BE49-F238E27FC236}">
                <a16:creationId xmlns:a16="http://schemas.microsoft.com/office/drawing/2014/main" id="{747015A4-E10E-E348-B215-BB980CC54479}"/>
              </a:ext>
            </a:extLst>
          </p:cNvPr>
          <p:cNvPicPr>
            <a:picLocks noChangeAspect="1"/>
          </p:cNvPicPr>
          <p:nvPr/>
        </p:nvPicPr>
        <p:blipFill>
          <a:blip r:embed="rId3"/>
          <a:stretch>
            <a:fillRect/>
          </a:stretch>
        </p:blipFill>
        <p:spPr>
          <a:xfrm>
            <a:off x="4572000" y="1594864"/>
            <a:ext cx="4202709" cy="3143993"/>
          </a:xfrm>
          <a:prstGeom prst="rect">
            <a:avLst/>
          </a:prstGeom>
        </p:spPr>
      </p:pic>
      <p:sp>
        <p:nvSpPr>
          <p:cNvPr id="4" name="Title 3">
            <a:extLst>
              <a:ext uri="{FF2B5EF4-FFF2-40B4-BE49-F238E27FC236}">
                <a16:creationId xmlns:a16="http://schemas.microsoft.com/office/drawing/2014/main" id="{4AE2359C-8114-A190-C08F-901AB3658EEC}"/>
              </a:ext>
            </a:extLst>
          </p:cNvPr>
          <p:cNvSpPr>
            <a:spLocks noGrp="1"/>
          </p:cNvSpPr>
          <p:nvPr>
            <p:ph type="title"/>
          </p:nvPr>
        </p:nvSpPr>
        <p:spPr/>
        <p:txBody>
          <a:bodyPr/>
          <a:lstStyle/>
          <a:p>
            <a:r>
              <a:rPr lang="en-GB" sz="2800">
                <a:latin typeface="Arial"/>
                <a:cs typeface="Arial"/>
              </a:rPr>
              <a:t>2.1.2.4. </a:t>
            </a:r>
            <a:r>
              <a:rPr lang="en-GB" sz="2800" err="1">
                <a:latin typeface="Arial"/>
                <a:cs typeface="Arial"/>
              </a:rPr>
              <a:t>Cảm</a:t>
            </a:r>
            <a:r>
              <a:rPr lang="en-GB" sz="2800">
                <a:latin typeface="Arial"/>
                <a:cs typeface="Arial"/>
              </a:rPr>
              <a:t> </a:t>
            </a:r>
            <a:r>
              <a:rPr lang="en-GB" sz="2800" err="1">
                <a:latin typeface="Arial"/>
                <a:cs typeface="Arial"/>
              </a:rPr>
              <a:t>biến</a:t>
            </a:r>
            <a:r>
              <a:rPr lang="en-GB" sz="2800">
                <a:latin typeface="Arial"/>
                <a:cs typeface="Arial"/>
              </a:rPr>
              <a:t> </a:t>
            </a:r>
            <a:r>
              <a:rPr lang="en-GB" sz="2800" err="1">
                <a:latin typeface="Arial"/>
                <a:cs typeface="Arial"/>
              </a:rPr>
              <a:t>âm</a:t>
            </a:r>
            <a:r>
              <a:rPr lang="en-GB" sz="2800">
                <a:latin typeface="Arial"/>
                <a:cs typeface="Arial"/>
              </a:rPr>
              <a:t> </a:t>
            </a:r>
            <a:r>
              <a:rPr lang="en-GB" sz="2800" err="1">
                <a:latin typeface="Arial"/>
                <a:cs typeface="Arial"/>
              </a:rPr>
              <a:t>thanh</a:t>
            </a:r>
            <a:r>
              <a:rPr lang="en-GB" sz="2800">
                <a:latin typeface="Arial"/>
                <a:cs typeface="Arial"/>
              </a:rPr>
              <a:t> </a:t>
            </a:r>
            <a:br>
              <a:rPr lang="en-GB" sz="2800">
                <a:latin typeface="Arial"/>
                <a:cs typeface="Arial"/>
              </a:rPr>
            </a:br>
            <a:r>
              <a:rPr lang="en-GB" sz="2800">
                <a:latin typeface="Arial"/>
                <a:cs typeface="Arial"/>
              </a:rPr>
              <a:t>(Acoustic detectors)</a:t>
            </a:r>
            <a:endParaRPr lang="en-US" sz="2800"/>
          </a:p>
        </p:txBody>
      </p:sp>
    </p:spTree>
    <p:extLst>
      <p:ext uri="{BB962C8B-B14F-4D97-AF65-F5344CB8AC3E}">
        <p14:creationId xmlns:p14="http://schemas.microsoft.com/office/powerpoint/2010/main" val="3401093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4FDA0-0A76-AAC5-9A4D-4F09E3FF8BD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0B7C1E8-1987-ACCE-9482-0D666F87C9AE}"/>
              </a:ext>
            </a:extLst>
          </p:cNvPr>
          <p:cNvSpPr txBox="1"/>
          <p:nvPr/>
        </p:nvSpPr>
        <p:spPr>
          <a:xfrm>
            <a:off x="610118" y="1561659"/>
            <a:ext cx="385317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 sz="2000" b="1" i="1">
                <a:solidFill>
                  <a:srgbClr val="FF0000"/>
                </a:solidFill>
              </a:rPr>
              <a:t>Ứng dụng</a:t>
            </a:r>
            <a:endParaRPr lang="en-US" sz="2000" i="1">
              <a:solidFill>
                <a:srgbClr val="FF0000"/>
              </a:solidFill>
            </a:endParaRPr>
          </a:p>
          <a:p>
            <a:pPr marL="285750" indent="-285750" algn="just">
              <a:buChar char="•"/>
            </a:pPr>
            <a:r>
              <a:rPr lang="vi" sz="2000"/>
              <a:t>Phát hiện phương tiện trong điều kiện thời tiết xấu hoặc ban đêm.</a:t>
            </a:r>
            <a:endParaRPr lang="en-US" sz="2000"/>
          </a:p>
          <a:p>
            <a:pPr marL="285750" indent="-285750" algn="just">
              <a:buChar char="•"/>
            </a:pPr>
            <a:r>
              <a:rPr lang="vi" sz="2000"/>
              <a:t>Đếm số lượng xe và phân tích lưu lượng giao thông.</a:t>
            </a:r>
            <a:endParaRPr lang="en-US" sz="2000"/>
          </a:p>
          <a:p>
            <a:pPr marL="285750" indent="-285750" algn="just">
              <a:buChar char="•"/>
            </a:pPr>
            <a:r>
              <a:rPr lang="vi" sz="2000"/>
              <a:t>Tích hợp trong hệ thống điều khiển giao thông thông minh.</a:t>
            </a:r>
            <a:endParaRPr lang="en-US" sz="2000"/>
          </a:p>
        </p:txBody>
      </p:sp>
      <p:sp>
        <p:nvSpPr>
          <p:cNvPr id="4" name="TextBox 3">
            <a:extLst>
              <a:ext uri="{FF2B5EF4-FFF2-40B4-BE49-F238E27FC236}">
                <a16:creationId xmlns:a16="http://schemas.microsoft.com/office/drawing/2014/main" id="{6B666370-B72C-5EA2-B135-ECCCD0C5627E}"/>
              </a:ext>
            </a:extLst>
          </p:cNvPr>
          <p:cNvSpPr txBox="1"/>
          <p:nvPr/>
        </p:nvSpPr>
        <p:spPr>
          <a:xfrm>
            <a:off x="4680710" y="1561659"/>
            <a:ext cx="358890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 sz="2000" b="1" i="1">
                <a:solidFill>
                  <a:srgbClr val="FF0000"/>
                </a:solidFill>
              </a:rPr>
              <a:t>Hạn chế</a:t>
            </a:r>
            <a:endParaRPr lang="en-US" sz="2000" i="1">
              <a:solidFill>
                <a:srgbClr val="FF0000"/>
              </a:solidFill>
            </a:endParaRPr>
          </a:p>
          <a:p>
            <a:pPr marL="285750" indent="-285750" algn="just">
              <a:buChar char="•"/>
            </a:pPr>
            <a:r>
              <a:rPr lang="vi" sz="2000"/>
              <a:t>Dễ bị ảnh hưởng bởi tiếng ồn môi trường</a:t>
            </a:r>
            <a:r>
              <a:rPr lang="en-US" sz="2000"/>
              <a:t>: </a:t>
            </a:r>
            <a:r>
              <a:rPr lang="vi" sz="2000" i="1"/>
              <a:t>gió lớn, tiếng còi xe, hoặc âm thanh xung quanh.</a:t>
            </a:r>
            <a:endParaRPr lang="en-US" sz="2000" i="1"/>
          </a:p>
          <a:p>
            <a:pPr marL="285750" indent="-285750" algn="just">
              <a:buChar char="•"/>
            </a:pPr>
            <a:r>
              <a:rPr lang="vi" sz="2000"/>
              <a:t>Độ chính xác giảm khi có nhiều xe chạy sát nhau.</a:t>
            </a:r>
            <a:endParaRPr lang="en-US" sz="2000"/>
          </a:p>
          <a:p>
            <a:pPr marL="285750" indent="-285750" algn="just">
              <a:buChar char="•"/>
            </a:pPr>
            <a:r>
              <a:rPr lang="vi" sz="2000"/>
              <a:t>Cần hệ thống lọc nhiễu để tránh nhận diện sai.</a:t>
            </a:r>
          </a:p>
        </p:txBody>
      </p:sp>
      <p:sp>
        <p:nvSpPr>
          <p:cNvPr id="5" name="Title 4">
            <a:extLst>
              <a:ext uri="{FF2B5EF4-FFF2-40B4-BE49-F238E27FC236}">
                <a16:creationId xmlns:a16="http://schemas.microsoft.com/office/drawing/2014/main" id="{EACCFB67-881C-9444-76F8-44D532EB8832}"/>
              </a:ext>
            </a:extLst>
          </p:cNvPr>
          <p:cNvSpPr>
            <a:spLocks noGrp="1"/>
          </p:cNvSpPr>
          <p:nvPr>
            <p:ph type="title"/>
          </p:nvPr>
        </p:nvSpPr>
        <p:spPr/>
        <p:txBody>
          <a:bodyPr/>
          <a:lstStyle/>
          <a:p>
            <a:r>
              <a:rPr lang="en-GB" sz="2800">
                <a:latin typeface="Arial"/>
                <a:cs typeface="Arial"/>
              </a:rPr>
              <a:t>2.1.2.4. </a:t>
            </a:r>
            <a:r>
              <a:rPr lang="en-GB" sz="2800" err="1">
                <a:latin typeface="Arial"/>
                <a:cs typeface="Arial"/>
              </a:rPr>
              <a:t>Cảm</a:t>
            </a:r>
            <a:r>
              <a:rPr lang="en-GB" sz="2800">
                <a:latin typeface="Arial"/>
                <a:cs typeface="Arial"/>
              </a:rPr>
              <a:t> </a:t>
            </a:r>
            <a:r>
              <a:rPr lang="en-GB" sz="2800" err="1">
                <a:latin typeface="Arial"/>
                <a:cs typeface="Arial"/>
              </a:rPr>
              <a:t>biến</a:t>
            </a:r>
            <a:r>
              <a:rPr lang="en-GB" sz="2800">
                <a:latin typeface="Arial"/>
                <a:cs typeface="Arial"/>
              </a:rPr>
              <a:t> </a:t>
            </a:r>
            <a:r>
              <a:rPr lang="en-GB" sz="2800" err="1">
                <a:latin typeface="Arial"/>
                <a:cs typeface="Arial"/>
              </a:rPr>
              <a:t>âm</a:t>
            </a:r>
            <a:r>
              <a:rPr lang="en-GB" sz="2800">
                <a:latin typeface="Arial"/>
                <a:cs typeface="Arial"/>
              </a:rPr>
              <a:t> </a:t>
            </a:r>
            <a:r>
              <a:rPr lang="en-GB" sz="2800" err="1">
                <a:latin typeface="Arial"/>
                <a:cs typeface="Arial"/>
              </a:rPr>
              <a:t>thanh</a:t>
            </a:r>
            <a:r>
              <a:rPr lang="en-GB" sz="2800">
                <a:latin typeface="Arial"/>
                <a:cs typeface="Arial"/>
              </a:rPr>
              <a:t> </a:t>
            </a:r>
            <a:br>
              <a:rPr lang="en-GB" sz="2800">
                <a:latin typeface="Arial"/>
                <a:cs typeface="Arial"/>
              </a:rPr>
            </a:br>
            <a:r>
              <a:rPr lang="en-GB" sz="2800">
                <a:latin typeface="Arial"/>
                <a:cs typeface="Arial"/>
              </a:rPr>
              <a:t>(Acoustic detectors) (t.t)</a:t>
            </a:r>
            <a:endParaRPr lang="en-US" sz="2800"/>
          </a:p>
        </p:txBody>
      </p:sp>
    </p:spTree>
    <p:extLst>
      <p:ext uri="{BB962C8B-B14F-4D97-AF65-F5344CB8AC3E}">
        <p14:creationId xmlns:p14="http://schemas.microsoft.com/office/powerpoint/2010/main" val="2495317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7E164-AF05-6263-5EDC-15057A65FF0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3810B7-F6F4-AF72-4456-B35FB97C9D35}"/>
              </a:ext>
            </a:extLst>
          </p:cNvPr>
          <p:cNvSpPr txBox="1"/>
          <p:nvPr/>
        </p:nvSpPr>
        <p:spPr>
          <a:xfrm>
            <a:off x="4572000" y="1387973"/>
            <a:ext cx="410527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panose="05000000000000000000" pitchFamily="2" charset="2"/>
              <a:buChar char="Ø"/>
            </a:pPr>
            <a:r>
              <a:rPr lang="vi" sz="2000">
                <a:cs typeface="Times New Roman"/>
              </a:rPr>
              <a:t>Hệ thống VIP phát hiện và quản lý giao thông bằng cách phân tích hình ảnh từ camera. </a:t>
            </a:r>
            <a:endParaRPr lang="en-US" sz="2000">
              <a:cs typeface="Times New Roman"/>
            </a:endParaRPr>
          </a:p>
          <a:p>
            <a:pPr marL="342900" indent="-342900" algn="just">
              <a:buFont typeface="Wingdings" panose="05000000000000000000" pitchFamily="2" charset="2"/>
              <a:buChar char="Ø"/>
            </a:pPr>
            <a:r>
              <a:rPr lang="vi" sz="2000">
                <a:cs typeface="Times New Roman"/>
              </a:rPr>
              <a:t>Hình ảnh được số hóa và xử lý qua các thuật toán để xác định xe và thông số dòng xe. </a:t>
            </a:r>
            <a:endParaRPr lang="en-US" sz="2000">
              <a:cs typeface="Times New Roman"/>
            </a:endParaRPr>
          </a:p>
          <a:p>
            <a:pPr marL="342900" indent="-342900" algn="just">
              <a:buFont typeface="Wingdings" panose="05000000000000000000" pitchFamily="2" charset="2"/>
              <a:buChar char="Ø"/>
            </a:pPr>
            <a:r>
              <a:rPr lang="vi" sz="2000">
                <a:cs typeface="Times New Roman"/>
              </a:rPr>
              <a:t>Máy tính theo dõi sự thay đổi giữa các khung hình, dựa vào mức màu xám của pixel để phát hiện xe di chuyển. </a:t>
            </a:r>
          </a:p>
        </p:txBody>
      </p:sp>
      <p:pic>
        <p:nvPicPr>
          <p:cNvPr id="3" name="Picture 2" descr="A camera on a highway&#10;&#10;AI-generated content may be incorrect.">
            <a:extLst>
              <a:ext uri="{FF2B5EF4-FFF2-40B4-BE49-F238E27FC236}">
                <a16:creationId xmlns:a16="http://schemas.microsoft.com/office/drawing/2014/main" id="{212CD6ED-1618-0223-832E-5114CF6197CF}"/>
              </a:ext>
            </a:extLst>
          </p:cNvPr>
          <p:cNvPicPr>
            <a:picLocks noChangeAspect="1"/>
          </p:cNvPicPr>
          <p:nvPr/>
        </p:nvPicPr>
        <p:blipFill>
          <a:blip r:embed="rId2"/>
          <a:stretch>
            <a:fillRect/>
          </a:stretch>
        </p:blipFill>
        <p:spPr>
          <a:xfrm>
            <a:off x="466725" y="1718997"/>
            <a:ext cx="4105275" cy="2200275"/>
          </a:xfrm>
          <a:prstGeom prst="rect">
            <a:avLst/>
          </a:prstGeom>
          <a:ln>
            <a:noFill/>
          </a:ln>
          <a:effectLst>
            <a:softEdge rad="112500"/>
          </a:effectLst>
        </p:spPr>
      </p:pic>
      <p:sp>
        <p:nvSpPr>
          <p:cNvPr id="6" name="Title 5">
            <a:extLst>
              <a:ext uri="{FF2B5EF4-FFF2-40B4-BE49-F238E27FC236}">
                <a16:creationId xmlns:a16="http://schemas.microsoft.com/office/drawing/2014/main" id="{A4758FB6-4D31-407E-87FD-31D47F861311}"/>
              </a:ext>
            </a:extLst>
          </p:cNvPr>
          <p:cNvSpPr>
            <a:spLocks noGrp="1"/>
          </p:cNvSpPr>
          <p:nvPr>
            <p:ph type="title"/>
          </p:nvPr>
        </p:nvSpPr>
        <p:spPr/>
        <p:txBody>
          <a:bodyPr/>
          <a:lstStyle/>
          <a:p>
            <a:r>
              <a:rPr lang="en-GB" sz="2800">
                <a:latin typeface="Arial"/>
                <a:cs typeface="Arial"/>
              </a:rPr>
              <a:t>2.1.2.5. </a:t>
            </a:r>
            <a:r>
              <a:rPr lang="en-GB" sz="2800" err="1">
                <a:latin typeface="Arial"/>
                <a:cs typeface="Arial"/>
              </a:rPr>
              <a:t>Xử</a:t>
            </a:r>
            <a:r>
              <a:rPr lang="en-GB" sz="2800">
                <a:latin typeface="Arial"/>
                <a:cs typeface="Arial"/>
              </a:rPr>
              <a:t> </a:t>
            </a:r>
            <a:r>
              <a:rPr lang="en-GB" sz="2800" err="1">
                <a:latin typeface="Arial"/>
                <a:cs typeface="Arial"/>
              </a:rPr>
              <a:t>lý</a:t>
            </a:r>
            <a:r>
              <a:rPr lang="en-GB" sz="2800">
                <a:latin typeface="Arial"/>
                <a:cs typeface="Arial"/>
              </a:rPr>
              <a:t> </a:t>
            </a:r>
            <a:r>
              <a:rPr lang="en-GB" sz="2800" err="1">
                <a:latin typeface="Arial"/>
                <a:cs typeface="Arial"/>
              </a:rPr>
              <a:t>ảnh</a:t>
            </a:r>
            <a:r>
              <a:rPr lang="en-GB" sz="2800">
                <a:latin typeface="Arial"/>
                <a:cs typeface="Arial"/>
              </a:rPr>
              <a:t> video (Video Image Processing – VIP)</a:t>
            </a:r>
            <a:endParaRPr lang="en-US" sz="2800"/>
          </a:p>
        </p:txBody>
      </p:sp>
    </p:spTree>
    <p:extLst>
      <p:ext uri="{BB962C8B-B14F-4D97-AF65-F5344CB8AC3E}">
        <p14:creationId xmlns:p14="http://schemas.microsoft.com/office/powerpoint/2010/main" val="82401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01D33-0F43-87BF-CA0E-9A6806572FA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9E9B9B-B967-AC87-D8B9-51A59BC503B0}"/>
              </a:ext>
            </a:extLst>
          </p:cNvPr>
          <p:cNvSpPr txBox="1"/>
          <p:nvPr/>
        </p:nvSpPr>
        <p:spPr>
          <a:xfrm>
            <a:off x="720000" y="1432977"/>
            <a:ext cx="8431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 sz="2400" b="1" i="1">
                <a:solidFill>
                  <a:srgbClr val="FF0000"/>
                </a:solidFill>
                <a:cs typeface="Times New Roman"/>
              </a:rPr>
              <a:t>Cách hoạt động và quy trình xử lý hình ảnh</a:t>
            </a:r>
            <a:endParaRPr lang="en-US" sz="1800" b="1" i="1">
              <a:solidFill>
                <a:srgbClr val="FF0000"/>
              </a:solidFill>
            </a:endParaRPr>
          </a:p>
        </p:txBody>
      </p:sp>
      <p:pic>
        <p:nvPicPr>
          <p:cNvPr id="5" name="Picture 4" descr="A diagram of a flowchart&#10;&#10;AI-generated content may be incorrect.">
            <a:extLst>
              <a:ext uri="{FF2B5EF4-FFF2-40B4-BE49-F238E27FC236}">
                <a16:creationId xmlns:a16="http://schemas.microsoft.com/office/drawing/2014/main" id="{D1045640-DE87-3A9F-3763-25025D2A3F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0000" y="2102561"/>
            <a:ext cx="7704000" cy="1891760"/>
          </a:xfrm>
          <a:prstGeom prst="rect">
            <a:avLst/>
          </a:prstGeom>
        </p:spPr>
      </p:pic>
      <p:sp>
        <p:nvSpPr>
          <p:cNvPr id="6" name="Title 5">
            <a:extLst>
              <a:ext uri="{FF2B5EF4-FFF2-40B4-BE49-F238E27FC236}">
                <a16:creationId xmlns:a16="http://schemas.microsoft.com/office/drawing/2014/main" id="{3B7F3F24-6C67-8A03-F035-B8AB043BF08F}"/>
              </a:ext>
            </a:extLst>
          </p:cNvPr>
          <p:cNvSpPr>
            <a:spLocks noGrp="1"/>
          </p:cNvSpPr>
          <p:nvPr>
            <p:ph type="title"/>
          </p:nvPr>
        </p:nvSpPr>
        <p:spPr/>
        <p:txBody>
          <a:bodyPr/>
          <a:lstStyle/>
          <a:p>
            <a:r>
              <a:rPr lang="en-GB" sz="2800">
                <a:latin typeface="Arial"/>
                <a:cs typeface="Arial"/>
              </a:rPr>
              <a:t>2.1.2.5. </a:t>
            </a:r>
            <a:r>
              <a:rPr lang="en-GB" sz="2800" err="1">
                <a:latin typeface="Arial"/>
                <a:cs typeface="Arial"/>
              </a:rPr>
              <a:t>Xử</a:t>
            </a:r>
            <a:r>
              <a:rPr lang="en-GB" sz="2800">
                <a:latin typeface="Arial"/>
                <a:cs typeface="Arial"/>
              </a:rPr>
              <a:t> </a:t>
            </a:r>
            <a:r>
              <a:rPr lang="en-GB" sz="2800" err="1">
                <a:latin typeface="Arial"/>
                <a:cs typeface="Arial"/>
              </a:rPr>
              <a:t>lý</a:t>
            </a:r>
            <a:r>
              <a:rPr lang="en-GB" sz="2800">
                <a:latin typeface="Arial"/>
                <a:cs typeface="Arial"/>
              </a:rPr>
              <a:t> </a:t>
            </a:r>
            <a:r>
              <a:rPr lang="en-GB" sz="2800" err="1">
                <a:latin typeface="Arial"/>
                <a:cs typeface="Arial"/>
              </a:rPr>
              <a:t>ảnh</a:t>
            </a:r>
            <a:r>
              <a:rPr lang="en-GB" sz="2800">
                <a:latin typeface="Arial"/>
                <a:cs typeface="Arial"/>
              </a:rPr>
              <a:t> video (Video Image Processing – VIP) (t.t)</a:t>
            </a:r>
            <a:endParaRPr lang="en-US" sz="2800"/>
          </a:p>
        </p:txBody>
      </p:sp>
    </p:spTree>
    <p:extLst>
      <p:ext uri="{BB962C8B-B14F-4D97-AF65-F5344CB8AC3E}">
        <p14:creationId xmlns:p14="http://schemas.microsoft.com/office/powerpoint/2010/main" val="123861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18827-2C7C-B61B-412C-2BE82B3DA69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1383D50-0F84-78CF-9719-0C8082E5D329}"/>
              </a:ext>
            </a:extLst>
          </p:cNvPr>
          <p:cNvSpPr txBox="1"/>
          <p:nvPr/>
        </p:nvSpPr>
        <p:spPr>
          <a:xfrm>
            <a:off x="426667" y="1855573"/>
            <a:ext cx="4423508" cy="18173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14000"/>
              </a:lnSpc>
            </a:pPr>
            <a:r>
              <a:rPr lang="vi" sz="2000"/>
              <a:t> </a:t>
            </a:r>
            <a:r>
              <a:rPr lang="vi" sz="2000" b="1" i="1">
                <a:solidFill>
                  <a:srgbClr val="FF0000"/>
                </a:solidFill>
              </a:rPr>
              <a:t>Ứng dụng</a:t>
            </a:r>
            <a:endParaRPr lang="en-US" i="1">
              <a:solidFill>
                <a:srgbClr val="FF0000"/>
              </a:solidFill>
            </a:endParaRPr>
          </a:p>
          <a:p>
            <a:pPr marL="342900" indent="-342900" algn="just">
              <a:lnSpc>
                <a:spcPct val="114000"/>
              </a:lnSpc>
              <a:buFont typeface="Wingdings" panose="05000000000000000000" pitchFamily="2" charset="2"/>
              <a:buChar char="q"/>
            </a:pPr>
            <a:r>
              <a:rPr lang="vi" sz="2000"/>
              <a:t>Đếm số lượng xe trên đường</a:t>
            </a:r>
            <a:endParaRPr lang="vi"/>
          </a:p>
          <a:p>
            <a:pPr marL="342900" indent="-342900" algn="just">
              <a:lnSpc>
                <a:spcPct val="114000"/>
              </a:lnSpc>
              <a:buFont typeface="Wingdings" panose="05000000000000000000" pitchFamily="2" charset="2"/>
              <a:buChar char="q"/>
            </a:pPr>
            <a:r>
              <a:rPr lang="vi" sz="2000"/>
              <a:t>Theo dõi tốc độ</a:t>
            </a:r>
            <a:r>
              <a:rPr lang="en-US" sz="2000"/>
              <a:t>,</a:t>
            </a:r>
            <a:r>
              <a:rPr lang="vi" sz="2000"/>
              <a:t> phát hiện vi phạm</a:t>
            </a:r>
            <a:endParaRPr lang="vi"/>
          </a:p>
          <a:p>
            <a:pPr marL="342900" indent="-342900" algn="just">
              <a:lnSpc>
                <a:spcPct val="114000"/>
              </a:lnSpc>
              <a:buFont typeface="Wingdings" panose="05000000000000000000" pitchFamily="2" charset="2"/>
              <a:buChar char="q"/>
            </a:pPr>
            <a:r>
              <a:rPr lang="vi" sz="2000"/>
              <a:t>Điều khiển đèn </a:t>
            </a:r>
            <a:r>
              <a:rPr lang="en-US" sz="2000"/>
              <a:t>GTTM</a:t>
            </a:r>
            <a:endParaRPr lang="en-US" sz="700">
              <a:latin typeface="Times New Roman"/>
              <a:cs typeface="Times New Roman"/>
            </a:endParaRPr>
          </a:p>
          <a:p>
            <a:pPr marL="342900" indent="-342900" algn="just">
              <a:lnSpc>
                <a:spcPct val="114000"/>
              </a:lnSpc>
              <a:buFont typeface="Wingdings" panose="05000000000000000000" pitchFamily="2" charset="2"/>
              <a:buChar char="q"/>
            </a:pPr>
            <a:r>
              <a:rPr lang="vi" sz="2000"/>
              <a:t>Hỗ trợ thiết kế hạ tầng giao thông</a:t>
            </a:r>
            <a:endParaRPr lang="vi"/>
          </a:p>
        </p:txBody>
      </p:sp>
      <p:pic>
        <p:nvPicPr>
          <p:cNvPr id="3" name="Picture 2" descr="Cars on a road with cars on it&#10;&#10;AI-generated content may be incorrect.">
            <a:extLst>
              <a:ext uri="{FF2B5EF4-FFF2-40B4-BE49-F238E27FC236}">
                <a16:creationId xmlns:a16="http://schemas.microsoft.com/office/drawing/2014/main" id="{F5AB33D0-4E39-63DC-88B5-1867CBEC7960}"/>
              </a:ext>
            </a:extLst>
          </p:cNvPr>
          <p:cNvPicPr>
            <a:picLocks noChangeAspect="1"/>
          </p:cNvPicPr>
          <p:nvPr/>
        </p:nvPicPr>
        <p:blipFill>
          <a:blip r:embed="rId2"/>
          <a:stretch>
            <a:fillRect/>
          </a:stretch>
        </p:blipFill>
        <p:spPr>
          <a:xfrm>
            <a:off x="4850175" y="1056164"/>
            <a:ext cx="3163729" cy="1932029"/>
          </a:xfrm>
          <a:prstGeom prst="rect">
            <a:avLst/>
          </a:prstGeom>
        </p:spPr>
      </p:pic>
      <p:pic>
        <p:nvPicPr>
          <p:cNvPr id="6" name="Picture 5" descr="A screenshot of a video&#10;&#10;AI-generated content may be incorrect.">
            <a:extLst>
              <a:ext uri="{FF2B5EF4-FFF2-40B4-BE49-F238E27FC236}">
                <a16:creationId xmlns:a16="http://schemas.microsoft.com/office/drawing/2014/main" id="{AD682ABA-82DC-6E56-0843-C3A039240A58}"/>
              </a:ext>
            </a:extLst>
          </p:cNvPr>
          <p:cNvPicPr>
            <a:picLocks noChangeAspect="1"/>
          </p:cNvPicPr>
          <p:nvPr/>
        </p:nvPicPr>
        <p:blipFill>
          <a:blip r:embed="rId3"/>
          <a:stretch>
            <a:fillRect/>
          </a:stretch>
        </p:blipFill>
        <p:spPr>
          <a:xfrm>
            <a:off x="4850175" y="3070307"/>
            <a:ext cx="3801456" cy="2010120"/>
          </a:xfrm>
          <a:prstGeom prst="rect">
            <a:avLst/>
          </a:prstGeom>
        </p:spPr>
      </p:pic>
      <p:sp>
        <p:nvSpPr>
          <p:cNvPr id="7" name="Title 6">
            <a:extLst>
              <a:ext uri="{FF2B5EF4-FFF2-40B4-BE49-F238E27FC236}">
                <a16:creationId xmlns:a16="http://schemas.microsoft.com/office/drawing/2014/main" id="{3DD50F97-5987-FF27-9D1B-E213C5D49D3A}"/>
              </a:ext>
            </a:extLst>
          </p:cNvPr>
          <p:cNvSpPr>
            <a:spLocks noGrp="1"/>
          </p:cNvSpPr>
          <p:nvPr>
            <p:ph type="title"/>
          </p:nvPr>
        </p:nvSpPr>
        <p:spPr/>
        <p:txBody>
          <a:bodyPr/>
          <a:lstStyle/>
          <a:p>
            <a:r>
              <a:rPr lang="en-GB" sz="2800">
                <a:latin typeface="Arial"/>
                <a:cs typeface="Arial"/>
              </a:rPr>
              <a:t>2.1.2.5. </a:t>
            </a:r>
            <a:r>
              <a:rPr lang="en-GB" sz="2800" err="1">
                <a:latin typeface="Arial"/>
                <a:cs typeface="Arial"/>
              </a:rPr>
              <a:t>Xử</a:t>
            </a:r>
            <a:r>
              <a:rPr lang="en-GB" sz="2800">
                <a:latin typeface="Arial"/>
                <a:cs typeface="Arial"/>
              </a:rPr>
              <a:t> </a:t>
            </a:r>
            <a:r>
              <a:rPr lang="en-GB" sz="2800" err="1">
                <a:latin typeface="Arial"/>
                <a:cs typeface="Arial"/>
              </a:rPr>
              <a:t>lý</a:t>
            </a:r>
            <a:r>
              <a:rPr lang="en-GB" sz="2800">
                <a:latin typeface="Arial"/>
                <a:cs typeface="Arial"/>
              </a:rPr>
              <a:t> </a:t>
            </a:r>
            <a:r>
              <a:rPr lang="en-GB" sz="2800" err="1">
                <a:latin typeface="Arial"/>
                <a:cs typeface="Arial"/>
              </a:rPr>
              <a:t>ảnh</a:t>
            </a:r>
            <a:r>
              <a:rPr lang="en-GB" sz="2800">
                <a:latin typeface="Arial"/>
                <a:cs typeface="Arial"/>
              </a:rPr>
              <a:t> video (Video Image Processing – VIP) (t.t)</a:t>
            </a:r>
            <a:endParaRPr lang="en-US" sz="2800"/>
          </a:p>
        </p:txBody>
      </p:sp>
    </p:spTree>
    <p:extLst>
      <p:ext uri="{BB962C8B-B14F-4D97-AF65-F5344CB8AC3E}">
        <p14:creationId xmlns:p14="http://schemas.microsoft.com/office/powerpoint/2010/main" val="343012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4A778-26D3-FB62-89ED-FD96836548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3D87A-D1ED-6B88-B5D1-E064855D0D2C}"/>
              </a:ext>
            </a:extLst>
          </p:cNvPr>
          <p:cNvSpPr>
            <a:spLocks noGrp="1"/>
          </p:cNvSpPr>
          <p:nvPr>
            <p:ph type="title"/>
          </p:nvPr>
        </p:nvSpPr>
        <p:spPr>
          <a:xfrm>
            <a:off x="891540" y="2151465"/>
            <a:ext cx="7420434" cy="841800"/>
          </a:xfrm>
        </p:spPr>
        <p:txBody>
          <a:bodyPr/>
          <a:lstStyle/>
          <a:p>
            <a:r>
              <a:rPr lang="en-GB" sz="3600">
                <a:latin typeface="+mj-lt"/>
              </a:rPr>
              <a:t>2.1.3. </a:t>
            </a:r>
            <a:r>
              <a:rPr lang="en-GB" sz="3600" err="1">
                <a:solidFill>
                  <a:srgbClr val="000000"/>
                </a:solidFill>
                <a:latin typeface="+mj-lt"/>
                <a:cs typeface="Arial"/>
              </a:rPr>
              <a:t>Kỹ</a:t>
            </a:r>
            <a:r>
              <a:rPr lang="en-GB" sz="3600">
                <a:solidFill>
                  <a:srgbClr val="000000"/>
                </a:solidFill>
                <a:latin typeface="+mj-lt"/>
                <a:cs typeface="Arial"/>
              </a:rPr>
              <a:t> </a:t>
            </a:r>
            <a:r>
              <a:rPr lang="en-GB" sz="3600" err="1">
                <a:solidFill>
                  <a:srgbClr val="000000"/>
                </a:solidFill>
                <a:latin typeface="+mj-lt"/>
                <a:cs typeface="Arial"/>
              </a:rPr>
              <a:t>thuật</a:t>
            </a:r>
            <a:r>
              <a:rPr lang="en-GB" sz="3600">
                <a:solidFill>
                  <a:srgbClr val="000000"/>
                </a:solidFill>
                <a:latin typeface="+mj-lt"/>
                <a:cs typeface="Arial"/>
              </a:rPr>
              <a:t> </a:t>
            </a:r>
            <a:r>
              <a:rPr lang="en-GB" sz="3600" err="1">
                <a:solidFill>
                  <a:srgbClr val="000000"/>
                </a:solidFill>
                <a:latin typeface="+mj-lt"/>
                <a:cs typeface="Arial"/>
              </a:rPr>
              <a:t>tách</a:t>
            </a:r>
            <a:r>
              <a:rPr lang="en-GB" sz="3600">
                <a:solidFill>
                  <a:srgbClr val="000000"/>
                </a:solidFill>
                <a:latin typeface="+mj-lt"/>
                <a:cs typeface="Arial"/>
              </a:rPr>
              <a:t> </a:t>
            </a:r>
            <a:r>
              <a:rPr lang="en-GB" sz="3600" err="1">
                <a:solidFill>
                  <a:srgbClr val="000000"/>
                </a:solidFill>
                <a:latin typeface="+mj-lt"/>
                <a:cs typeface="Arial"/>
              </a:rPr>
              <a:t>khỏi</a:t>
            </a:r>
            <a:r>
              <a:rPr lang="en-GB" sz="3600">
                <a:solidFill>
                  <a:srgbClr val="000000"/>
                </a:solidFill>
                <a:latin typeface="+mj-lt"/>
                <a:cs typeface="Arial"/>
              </a:rPr>
              <a:t> </a:t>
            </a:r>
            <a:r>
              <a:rPr lang="en-GB" sz="3600" err="1">
                <a:solidFill>
                  <a:srgbClr val="000000"/>
                </a:solidFill>
                <a:latin typeface="+mj-lt"/>
                <a:cs typeface="Arial"/>
              </a:rPr>
              <a:t>đường</a:t>
            </a:r>
            <a:endParaRPr lang="en-GB" sz="3600">
              <a:latin typeface="+mj-lt"/>
            </a:endParaRPr>
          </a:p>
        </p:txBody>
      </p:sp>
    </p:spTree>
    <p:extLst>
      <p:ext uri="{BB962C8B-B14F-4D97-AF65-F5344CB8AC3E}">
        <p14:creationId xmlns:p14="http://schemas.microsoft.com/office/powerpoint/2010/main" val="341513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0D3B-A079-41E2-8C37-5EAEFF02C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0ECFB-3B2B-C972-7F03-D9082CE6A9C5}"/>
              </a:ext>
            </a:extLst>
          </p:cNvPr>
          <p:cNvSpPr>
            <a:spLocks noGrp="1"/>
          </p:cNvSpPr>
          <p:nvPr>
            <p:ph type="title"/>
          </p:nvPr>
        </p:nvSpPr>
        <p:spPr>
          <a:xfrm>
            <a:off x="577019" y="416065"/>
            <a:ext cx="7704000" cy="572700"/>
          </a:xfrm>
        </p:spPr>
        <p:txBody>
          <a:bodyPr/>
          <a:lstStyle/>
          <a:p>
            <a:r>
              <a:rPr lang="en-GB" sz="2800">
                <a:latin typeface="+mj-lt"/>
              </a:rPr>
              <a:t>2.1.3.1. </a:t>
            </a:r>
            <a:r>
              <a:rPr lang="en-GB" sz="2800" err="1">
                <a:solidFill>
                  <a:srgbClr val="000000"/>
                </a:solidFill>
                <a:latin typeface="+mj-lt"/>
                <a:cs typeface="Arial"/>
              </a:rPr>
              <a:t>Sử</a:t>
            </a:r>
            <a:r>
              <a:rPr lang="en-GB" sz="2800">
                <a:solidFill>
                  <a:srgbClr val="000000"/>
                </a:solidFill>
                <a:latin typeface="+mj-lt"/>
                <a:cs typeface="Arial"/>
              </a:rPr>
              <a:t> </a:t>
            </a:r>
            <a:r>
              <a:rPr lang="en-GB" sz="2800" err="1">
                <a:solidFill>
                  <a:srgbClr val="000000"/>
                </a:solidFill>
                <a:latin typeface="+mj-lt"/>
                <a:cs typeface="Arial"/>
              </a:rPr>
              <a:t>dụng</a:t>
            </a:r>
            <a:r>
              <a:rPr lang="en-GB" sz="2800">
                <a:solidFill>
                  <a:srgbClr val="000000"/>
                </a:solidFill>
                <a:latin typeface="+mj-lt"/>
                <a:cs typeface="Arial"/>
              </a:rPr>
              <a:t> </a:t>
            </a:r>
            <a:r>
              <a:rPr lang="en-GB" sz="2800" err="1">
                <a:solidFill>
                  <a:srgbClr val="000000"/>
                </a:solidFill>
                <a:latin typeface="+mj-lt"/>
                <a:cs typeface="Arial"/>
              </a:rPr>
              <a:t>xe</a:t>
            </a:r>
            <a:r>
              <a:rPr lang="en-GB" sz="2800">
                <a:solidFill>
                  <a:srgbClr val="000000"/>
                </a:solidFill>
                <a:latin typeface="+mj-lt"/>
                <a:cs typeface="Arial"/>
              </a:rPr>
              <a:t> </a:t>
            </a:r>
            <a:r>
              <a:rPr lang="en-GB" sz="2800" err="1">
                <a:solidFill>
                  <a:srgbClr val="000000"/>
                </a:solidFill>
                <a:latin typeface="+mj-lt"/>
                <a:cs typeface="Arial"/>
              </a:rPr>
              <a:t>thăm</a:t>
            </a:r>
            <a:r>
              <a:rPr lang="en-GB" sz="2800">
                <a:solidFill>
                  <a:srgbClr val="000000"/>
                </a:solidFill>
                <a:latin typeface="+mj-lt"/>
                <a:cs typeface="Arial"/>
              </a:rPr>
              <a:t> </a:t>
            </a:r>
            <a:r>
              <a:rPr lang="en-GB" sz="2800" err="1">
                <a:solidFill>
                  <a:srgbClr val="000000"/>
                </a:solidFill>
                <a:latin typeface="+mj-lt"/>
                <a:cs typeface="Arial"/>
              </a:rPr>
              <a:t>dò</a:t>
            </a:r>
            <a:r>
              <a:rPr lang="en-GB" sz="2800">
                <a:solidFill>
                  <a:srgbClr val="000000"/>
                </a:solidFill>
                <a:latin typeface="+mj-lt"/>
                <a:cs typeface="Arial"/>
              </a:rPr>
              <a:t> (probe car)</a:t>
            </a:r>
          </a:p>
        </p:txBody>
      </p:sp>
      <p:pic>
        <p:nvPicPr>
          <p:cNvPr id="3" name="Picture 2">
            <a:extLst>
              <a:ext uri="{FF2B5EF4-FFF2-40B4-BE49-F238E27FC236}">
                <a16:creationId xmlns:a16="http://schemas.microsoft.com/office/drawing/2014/main" id="{3D52AF05-299F-6C20-E562-A7182F49B77C}"/>
              </a:ext>
            </a:extLst>
          </p:cNvPr>
          <p:cNvPicPr>
            <a:picLocks noChangeAspect="1"/>
          </p:cNvPicPr>
          <p:nvPr/>
        </p:nvPicPr>
        <p:blipFill>
          <a:blip r:embed="rId2"/>
          <a:stretch>
            <a:fillRect/>
          </a:stretch>
        </p:blipFill>
        <p:spPr>
          <a:xfrm>
            <a:off x="577019" y="1111545"/>
            <a:ext cx="3783950" cy="2529834"/>
          </a:xfrm>
          <a:prstGeom prst="rect">
            <a:avLst/>
          </a:prstGeom>
        </p:spPr>
      </p:pic>
      <p:pic>
        <p:nvPicPr>
          <p:cNvPr id="6" name="image57.png">
            <a:extLst>
              <a:ext uri="{FF2B5EF4-FFF2-40B4-BE49-F238E27FC236}">
                <a16:creationId xmlns:a16="http://schemas.microsoft.com/office/drawing/2014/main" id="{BD9E54C2-36FA-BC94-6C77-9D9F6A816936}"/>
              </a:ext>
            </a:extLst>
          </p:cNvPr>
          <p:cNvPicPr/>
          <p:nvPr/>
        </p:nvPicPr>
        <p:blipFill>
          <a:blip r:embed="rId3">
            <a:clrChange>
              <a:clrFrom>
                <a:srgbClr val="FFFFFF"/>
              </a:clrFrom>
              <a:clrTo>
                <a:srgbClr val="FFFFFF">
                  <a:alpha val="0"/>
                </a:srgbClr>
              </a:clrTo>
            </a:clrChange>
          </a:blip>
          <a:srcRect l="12828" r="12828"/>
          <a:stretch/>
        </p:blipFill>
        <p:spPr>
          <a:xfrm>
            <a:off x="4783033" y="988765"/>
            <a:ext cx="3569143" cy="2652614"/>
          </a:xfrm>
          <a:prstGeom prst="rect">
            <a:avLst/>
          </a:prstGeom>
        </p:spPr>
      </p:pic>
      <p:sp>
        <p:nvSpPr>
          <p:cNvPr id="7" name="TextBox 6">
            <a:extLst>
              <a:ext uri="{FF2B5EF4-FFF2-40B4-BE49-F238E27FC236}">
                <a16:creationId xmlns:a16="http://schemas.microsoft.com/office/drawing/2014/main" id="{841BE96F-D805-0076-6298-4FA1E75B50CC}"/>
              </a:ext>
            </a:extLst>
          </p:cNvPr>
          <p:cNvSpPr txBox="1"/>
          <p:nvPr/>
        </p:nvSpPr>
        <p:spPr>
          <a:xfrm>
            <a:off x="1001638" y="3856061"/>
            <a:ext cx="6854762" cy="1015663"/>
          </a:xfrm>
          <a:prstGeom prst="rect">
            <a:avLst/>
          </a:prstGeom>
          <a:noFill/>
        </p:spPr>
        <p:txBody>
          <a:bodyPr wrap="none" rtlCol="0">
            <a:spAutoFit/>
          </a:bodyPr>
          <a:lstStyle/>
          <a:p>
            <a:pPr marL="342900" indent="-342900">
              <a:buFont typeface="Arial" panose="020B0604020202020204" pitchFamily="34" charset="0"/>
              <a:buChar char="•"/>
            </a:pPr>
            <a:r>
              <a:rPr lang="en-US" sz="2000" b="1" err="1"/>
              <a:t>Mục</a:t>
            </a:r>
            <a:r>
              <a:rPr lang="en-US" sz="2000" b="1"/>
              <a:t> </a:t>
            </a:r>
            <a:r>
              <a:rPr lang="en-US" sz="2000" b="1" err="1"/>
              <a:t>đích</a:t>
            </a:r>
            <a:r>
              <a:rPr lang="en-US" sz="2000" b="1"/>
              <a:t>:</a:t>
            </a:r>
            <a:r>
              <a:rPr lang="en-US" sz="2000"/>
              <a:t> </a:t>
            </a:r>
            <a:r>
              <a:rPr lang="en-US" sz="2000" err="1"/>
              <a:t>thu</a:t>
            </a:r>
            <a:r>
              <a:rPr lang="en-US" sz="2000"/>
              <a:t> </a:t>
            </a:r>
            <a:r>
              <a:rPr lang="en-US" sz="2000" err="1"/>
              <a:t>thập</a:t>
            </a:r>
            <a:r>
              <a:rPr lang="en-US" sz="2000"/>
              <a:t> </a:t>
            </a:r>
            <a:r>
              <a:rPr lang="en-US" sz="2000" err="1"/>
              <a:t>dữ</a:t>
            </a:r>
            <a:r>
              <a:rPr lang="en-US" sz="2000"/>
              <a:t> </a:t>
            </a:r>
            <a:r>
              <a:rPr lang="en-US" sz="2000" err="1"/>
              <a:t>liệu</a:t>
            </a:r>
            <a:r>
              <a:rPr lang="en-US" sz="2000"/>
              <a:t> </a:t>
            </a:r>
            <a:r>
              <a:rPr lang="en-US" sz="2000" err="1"/>
              <a:t>theo</a:t>
            </a:r>
            <a:r>
              <a:rPr lang="en-US" sz="2000"/>
              <a:t> </a:t>
            </a:r>
            <a:r>
              <a:rPr lang="en-US" sz="2000" err="1"/>
              <a:t>thời</a:t>
            </a:r>
            <a:r>
              <a:rPr lang="en-US" sz="2000"/>
              <a:t> </a:t>
            </a:r>
            <a:r>
              <a:rPr lang="en-US" sz="2000" err="1"/>
              <a:t>gian</a:t>
            </a:r>
            <a:r>
              <a:rPr lang="en-US" sz="2000"/>
              <a:t> </a:t>
            </a:r>
            <a:r>
              <a:rPr lang="vi-VN" sz="2000"/>
              <a:t>thực.</a:t>
            </a:r>
          </a:p>
          <a:p>
            <a:pPr marL="342900" indent="-342900">
              <a:buFont typeface="Arial" panose="020B0604020202020204" pitchFamily="34" charset="0"/>
              <a:buChar char="•"/>
            </a:pPr>
            <a:r>
              <a:rPr lang="en-US" sz="2000"/>
              <a:t>Xe </a:t>
            </a:r>
            <a:r>
              <a:rPr lang="en-US" sz="2000" err="1"/>
              <a:t>thăm</a:t>
            </a:r>
            <a:r>
              <a:rPr lang="en-US" sz="2000"/>
              <a:t> </a:t>
            </a:r>
            <a:r>
              <a:rPr lang="en-US" sz="2000" err="1"/>
              <a:t>dò</a:t>
            </a:r>
            <a:r>
              <a:rPr lang="en-US" sz="2000"/>
              <a:t> </a:t>
            </a:r>
            <a:r>
              <a:rPr lang="en-US" sz="2000" err="1"/>
              <a:t>gửi</a:t>
            </a:r>
            <a:r>
              <a:rPr lang="en-US" sz="2000"/>
              <a:t> </a:t>
            </a:r>
            <a:r>
              <a:rPr lang="en-US" sz="2000" err="1"/>
              <a:t>thông</a:t>
            </a:r>
            <a:r>
              <a:rPr lang="en-US" sz="2000"/>
              <a:t> tin qua DSRC.</a:t>
            </a:r>
            <a:endParaRPr lang="vi-VN" sz="2000"/>
          </a:p>
          <a:p>
            <a:pPr marL="342900" indent="-342900">
              <a:buFont typeface="Arial" panose="020B0604020202020204" pitchFamily="34" charset="0"/>
              <a:buChar char="•"/>
            </a:pPr>
            <a:r>
              <a:rPr lang="en-US" sz="2000" b="1"/>
              <a:t>DSRC: </a:t>
            </a:r>
            <a:r>
              <a:rPr lang="en-US" sz="2000"/>
              <a:t>dedicated short range communication systems</a:t>
            </a:r>
            <a:r>
              <a:rPr lang="vi-VN" sz="2000"/>
              <a:t>.</a:t>
            </a:r>
          </a:p>
        </p:txBody>
      </p:sp>
    </p:spTree>
    <p:extLst>
      <p:ext uri="{BB962C8B-B14F-4D97-AF65-F5344CB8AC3E}">
        <p14:creationId xmlns:p14="http://schemas.microsoft.com/office/powerpoint/2010/main" val="50428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0"/>
          <p:cNvSpPr/>
          <p:nvPr/>
        </p:nvSpPr>
        <p:spPr>
          <a:xfrm rot="-5400000" flipH="1">
            <a:off x="3955500" y="1049624"/>
            <a:ext cx="1233000" cy="1233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p:cNvSpPr txBox="1">
            <a:spLocks noGrp="1"/>
          </p:cNvSpPr>
          <p:nvPr>
            <p:ph type="title"/>
          </p:nvPr>
        </p:nvSpPr>
        <p:spPr>
          <a:xfrm>
            <a:off x="1208250" y="2360550"/>
            <a:ext cx="672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GIỚI THIỆU</a:t>
            </a:r>
            <a:endParaRPr>
              <a:latin typeface="+mj-lt"/>
            </a:endParaRPr>
          </a:p>
        </p:txBody>
      </p:sp>
      <p:sp>
        <p:nvSpPr>
          <p:cNvPr id="1097" name="Google Shape;1097;p40"/>
          <p:cNvSpPr txBox="1">
            <a:spLocks noGrp="1"/>
          </p:cNvSpPr>
          <p:nvPr>
            <p:ph type="title" idx="2"/>
          </p:nvPr>
        </p:nvSpPr>
        <p:spPr>
          <a:xfrm>
            <a:off x="4005750" y="1245225"/>
            <a:ext cx="113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01</a:t>
            </a:r>
            <a:endParaRPr b="1">
              <a:latin typeface="+mj-lt"/>
            </a:endParaRPr>
          </a:p>
        </p:txBody>
      </p:sp>
      <p:sp>
        <p:nvSpPr>
          <p:cNvPr id="1098" name="Google Shape;1098;p40"/>
          <p:cNvSpPr txBox="1">
            <a:spLocks noGrp="1"/>
          </p:cNvSpPr>
          <p:nvPr>
            <p:ph type="subTitle" idx="1"/>
          </p:nvPr>
        </p:nvSpPr>
        <p:spPr>
          <a:xfrm>
            <a:off x="1331550" y="3278550"/>
            <a:ext cx="64809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a:latin typeface="Arial" panose="020B0604020202020204" pitchFamily="34" charset="0"/>
                <a:cs typeface="Arial" panose="020B0604020202020204" pitchFamily="34" charset="0"/>
              </a:rPr>
              <a:t>Định nghĩa,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đại lượng, </a:t>
            </a:r>
            <a:r>
              <a:rPr lang="en-US" sz="2000" err="1">
                <a:latin typeface="Arial" panose="020B0604020202020204" pitchFamily="34" charset="0"/>
                <a:cs typeface="Arial" panose="020B0604020202020204" pitchFamily="34" charset="0"/>
              </a:rPr>
              <a:t>các</a:t>
            </a:r>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phương pháp quan trắc</a:t>
            </a:r>
          </a:p>
        </p:txBody>
      </p:sp>
      <p:sp>
        <p:nvSpPr>
          <p:cNvPr id="1099" name="Google Shape;1099;p40"/>
          <p:cNvSpPr/>
          <p:nvPr/>
        </p:nvSpPr>
        <p:spPr>
          <a:xfrm>
            <a:off x="13567168" y="1732748"/>
            <a:ext cx="70669" cy="19164"/>
          </a:xfrm>
          <a:custGeom>
            <a:avLst/>
            <a:gdLst/>
            <a:ahLst/>
            <a:cxnLst/>
            <a:rect l="l" t="t" r="r" b="b"/>
            <a:pathLst>
              <a:path w="631" h="169" extrusionOk="0">
                <a:moveTo>
                  <a:pt x="631" y="169"/>
                </a:moveTo>
                <a:cubicBezTo>
                  <a:pt x="418" y="169"/>
                  <a:pt x="206" y="146"/>
                  <a:pt x="0" y="101"/>
                </a:cubicBezTo>
                <a:cubicBezTo>
                  <a:pt x="22" y="0"/>
                  <a:pt x="22" y="0"/>
                  <a:pt x="22" y="0"/>
                </a:cubicBezTo>
                <a:cubicBezTo>
                  <a:pt x="221" y="43"/>
                  <a:pt x="425" y="65"/>
                  <a:pt x="631" y="65"/>
                </a:cubicBezTo>
                <a:lnTo>
                  <a:pt x="631" y="16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A6C32-024A-5FAC-B56C-AA9C623A1A7C}"/>
            </a:ext>
          </a:extLst>
        </p:cNvPr>
        <p:cNvGrpSpPr/>
        <p:nvPr/>
      </p:nvGrpSpPr>
      <p:grpSpPr>
        <a:xfrm>
          <a:off x="0" y="0"/>
          <a:ext cx="0" cy="0"/>
          <a:chOff x="0" y="0"/>
          <a:chExt cx="0" cy="0"/>
        </a:xfrm>
      </p:grpSpPr>
      <p:pic>
        <p:nvPicPr>
          <p:cNvPr id="7" name="Picture 6" descr="A diagram of cars driving on a road&#10;&#10;AI-generated content may be incorrect.">
            <a:extLst>
              <a:ext uri="{FF2B5EF4-FFF2-40B4-BE49-F238E27FC236}">
                <a16:creationId xmlns:a16="http://schemas.microsoft.com/office/drawing/2014/main" id="{12E2EFEF-48C5-E3B8-904D-14A54B0CEE6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0726" y="981075"/>
            <a:ext cx="3175414" cy="4084417"/>
          </a:xfrm>
          <a:prstGeom prst="rect">
            <a:avLst/>
          </a:prstGeom>
        </p:spPr>
      </p:pic>
      <p:sp>
        <p:nvSpPr>
          <p:cNvPr id="5" name="TextBox 4">
            <a:extLst>
              <a:ext uri="{FF2B5EF4-FFF2-40B4-BE49-F238E27FC236}">
                <a16:creationId xmlns:a16="http://schemas.microsoft.com/office/drawing/2014/main" id="{04DDA86B-E68E-8CBF-9875-8E9592CED7B8}"/>
              </a:ext>
            </a:extLst>
          </p:cNvPr>
          <p:cNvSpPr txBox="1"/>
          <p:nvPr/>
        </p:nvSpPr>
        <p:spPr>
          <a:xfrm>
            <a:off x="4058043" y="1851456"/>
            <a:ext cx="4963884" cy="2343655"/>
          </a:xfrm>
          <a:prstGeom prst="rect">
            <a:avLst/>
          </a:prstGeom>
          <a:noFill/>
        </p:spPr>
        <p:txBody>
          <a:bodyPr wrap="square" rtlCol="0">
            <a:spAutoFit/>
          </a:bodyPr>
          <a:lstStyle/>
          <a:p>
            <a:pPr algn="ctr">
              <a:lnSpc>
                <a:spcPct val="150000"/>
              </a:lnSpc>
            </a:pPr>
            <a:r>
              <a:rPr lang="vi-VN" sz="2000" b="1" i="1">
                <a:solidFill>
                  <a:srgbClr val="FF0000"/>
                </a:solidFill>
                <a:latin typeface="+mn-lt"/>
              </a:rPr>
              <a:t>Cách hoạt động DSRC</a:t>
            </a:r>
            <a:endParaRPr lang="en-US" sz="2000">
              <a:solidFill>
                <a:srgbClr val="FF0000"/>
              </a:solidFill>
            </a:endParaRPr>
          </a:p>
          <a:p>
            <a:pPr lvl="1">
              <a:lnSpc>
                <a:spcPct val="150000"/>
              </a:lnSpc>
            </a:pPr>
            <a:r>
              <a:rPr lang="en-US" sz="2000"/>
              <a:t>Xe </a:t>
            </a:r>
            <a:r>
              <a:rPr lang="en-US" sz="2000" err="1"/>
              <a:t>thu</a:t>
            </a:r>
            <a:r>
              <a:rPr lang="en-US" sz="2000"/>
              <a:t> </a:t>
            </a:r>
            <a:r>
              <a:rPr lang="en-US" sz="2000" err="1"/>
              <a:t>thập</a:t>
            </a:r>
            <a:r>
              <a:rPr lang="en-US" sz="2000"/>
              <a:t> </a:t>
            </a:r>
            <a:r>
              <a:rPr lang="en-US" sz="2000" err="1"/>
              <a:t>dữ</a:t>
            </a:r>
            <a:r>
              <a:rPr lang="en-US" sz="2000"/>
              <a:t> </a:t>
            </a:r>
            <a:r>
              <a:rPr lang="en-US" sz="2000" err="1"/>
              <a:t>liệu</a:t>
            </a:r>
            <a:r>
              <a:rPr lang="en-US" sz="2000"/>
              <a:t> </a:t>
            </a:r>
            <a:br>
              <a:rPr lang="vi-VN" sz="2000"/>
            </a:br>
            <a:r>
              <a:rPr lang="vi-VN" sz="2000">
                <a:sym typeface="Wingdings" panose="05000000000000000000" pitchFamily="2" charset="2"/>
              </a:rPr>
              <a:t> </a:t>
            </a:r>
            <a:r>
              <a:rPr lang="en-US" sz="2000" err="1"/>
              <a:t>Truyền</a:t>
            </a:r>
            <a:r>
              <a:rPr lang="en-US" sz="2000"/>
              <a:t> </a:t>
            </a:r>
            <a:r>
              <a:rPr lang="en-US" sz="2000" err="1"/>
              <a:t>dữ</a:t>
            </a:r>
            <a:r>
              <a:rPr lang="en-US" sz="2000"/>
              <a:t> </a:t>
            </a:r>
            <a:r>
              <a:rPr lang="en-US" sz="2000" err="1"/>
              <a:t>liệu</a:t>
            </a:r>
            <a:r>
              <a:rPr lang="en-US" sz="2000"/>
              <a:t> </a:t>
            </a:r>
            <a:r>
              <a:rPr lang="en-US" sz="2000" err="1"/>
              <a:t>bằng</a:t>
            </a:r>
            <a:r>
              <a:rPr lang="en-US" sz="2000"/>
              <a:t> DSRC </a:t>
            </a:r>
            <a:br>
              <a:rPr lang="vi-VN" sz="2000"/>
            </a:br>
            <a:r>
              <a:rPr lang="vi-VN" sz="2000">
                <a:sym typeface="Wingdings" panose="05000000000000000000" pitchFamily="2" charset="2"/>
              </a:rPr>
              <a:t></a:t>
            </a:r>
            <a:r>
              <a:rPr lang="en-US" sz="2000"/>
              <a:t> Roadside Units </a:t>
            </a:r>
            <a:r>
              <a:rPr lang="en-US" sz="2000" err="1"/>
              <a:t>thu</a:t>
            </a:r>
            <a:r>
              <a:rPr lang="en-US" sz="2000"/>
              <a:t> </a:t>
            </a:r>
            <a:r>
              <a:rPr lang="en-US" sz="2000" err="1"/>
              <a:t>dữ</a:t>
            </a:r>
            <a:r>
              <a:rPr lang="en-US" sz="2000"/>
              <a:t> </a:t>
            </a:r>
            <a:r>
              <a:rPr lang="en-US" sz="2000" err="1"/>
              <a:t>liệu</a:t>
            </a:r>
            <a:r>
              <a:rPr lang="en-US" sz="2000"/>
              <a:t>, </a:t>
            </a:r>
            <a:r>
              <a:rPr lang="en-US" sz="2000" err="1"/>
              <a:t>truyền</a:t>
            </a:r>
            <a:r>
              <a:rPr lang="en-US" sz="2000"/>
              <a:t> </a:t>
            </a:r>
            <a:r>
              <a:rPr lang="en-US" sz="2000" err="1"/>
              <a:t>đến</a:t>
            </a:r>
            <a:r>
              <a:rPr lang="en-US" sz="2000"/>
              <a:t> Traffic Management Center (TMC).</a:t>
            </a:r>
          </a:p>
        </p:txBody>
      </p:sp>
      <p:sp>
        <p:nvSpPr>
          <p:cNvPr id="9" name="Title 1">
            <a:extLst>
              <a:ext uri="{FF2B5EF4-FFF2-40B4-BE49-F238E27FC236}">
                <a16:creationId xmlns:a16="http://schemas.microsoft.com/office/drawing/2014/main" id="{3D849EB9-424F-1566-3F20-157750A42A7C}"/>
              </a:ext>
            </a:extLst>
          </p:cNvPr>
          <p:cNvSpPr>
            <a:spLocks noGrp="1"/>
          </p:cNvSpPr>
          <p:nvPr>
            <p:ph type="title"/>
          </p:nvPr>
        </p:nvSpPr>
        <p:spPr>
          <a:xfrm>
            <a:off x="720725" y="407988"/>
            <a:ext cx="7702550" cy="573087"/>
          </a:xfrm>
        </p:spPr>
        <p:txBody>
          <a:bodyPr/>
          <a:lstStyle/>
          <a:p>
            <a:r>
              <a:rPr lang="en-GB" sz="2800">
                <a:latin typeface="+mj-lt"/>
              </a:rPr>
              <a:t>2.1.3.1. </a:t>
            </a:r>
            <a:r>
              <a:rPr lang="en-GB" sz="2800" err="1">
                <a:solidFill>
                  <a:srgbClr val="000000"/>
                </a:solidFill>
                <a:latin typeface="+mj-lt"/>
                <a:cs typeface="Arial"/>
              </a:rPr>
              <a:t>Sử</a:t>
            </a:r>
            <a:r>
              <a:rPr lang="en-GB" sz="2800">
                <a:solidFill>
                  <a:srgbClr val="000000"/>
                </a:solidFill>
                <a:latin typeface="+mj-lt"/>
                <a:cs typeface="Arial"/>
              </a:rPr>
              <a:t> </a:t>
            </a:r>
            <a:r>
              <a:rPr lang="en-GB" sz="2800" err="1">
                <a:solidFill>
                  <a:srgbClr val="000000"/>
                </a:solidFill>
                <a:latin typeface="+mj-lt"/>
                <a:cs typeface="Arial"/>
              </a:rPr>
              <a:t>dụng</a:t>
            </a:r>
            <a:r>
              <a:rPr lang="en-GB" sz="2800">
                <a:solidFill>
                  <a:srgbClr val="000000"/>
                </a:solidFill>
                <a:latin typeface="+mj-lt"/>
                <a:cs typeface="Arial"/>
              </a:rPr>
              <a:t> </a:t>
            </a:r>
            <a:r>
              <a:rPr lang="en-GB" sz="2800" err="1">
                <a:solidFill>
                  <a:srgbClr val="000000"/>
                </a:solidFill>
                <a:latin typeface="+mj-lt"/>
                <a:cs typeface="Arial"/>
              </a:rPr>
              <a:t>xe</a:t>
            </a:r>
            <a:r>
              <a:rPr lang="en-GB" sz="2800">
                <a:solidFill>
                  <a:srgbClr val="000000"/>
                </a:solidFill>
                <a:latin typeface="+mj-lt"/>
                <a:cs typeface="Arial"/>
              </a:rPr>
              <a:t> </a:t>
            </a:r>
            <a:r>
              <a:rPr lang="en-GB" sz="2800" err="1">
                <a:solidFill>
                  <a:srgbClr val="000000"/>
                </a:solidFill>
                <a:latin typeface="+mj-lt"/>
                <a:cs typeface="Arial"/>
              </a:rPr>
              <a:t>thăm</a:t>
            </a:r>
            <a:r>
              <a:rPr lang="en-GB" sz="2800">
                <a:solidFill>
                  <a:srgbClr val="000000"/>
                </a:solidFill>
                <a:latin typeface="+mj-lt"/>
                <a:cs typeface="Arial"/>
              </a:rPr>
              <a:t> </a:t>
            </a:r>
            <a:r>
              <a:rPr lang="en-GB" sz="2800" err="1">
                <a:solidFill>
                  <a:srgbClr val="000000"/>
                </a:solidFill>
                <a:latin typeface="+mj-lt"/>
                <a:cs typeface="Arial"/>
              </a:rPr>
              <a:t>dò</a:t>
            </a:r>
            <a:r>
              <a:rPr lang="en-GB" sz="2800">
                <a:solidFill>
                  <a:srgbClr val="000000"/>
                </a:solidFill>
                <a:latin typeface="+mj-lt"/>
                <a:cs typeface="Arial"/>
              </a:rPr>
              <a:t> (t.t)</a:t>
            </a:r>
          </a:p>
        </p:txBody>
      </p:sp>
    </p:spTree>
    <p:extLst>
      <p:ext uri="{BB962C8B-B14F-4D97-AF65-F5344CB8AC3E}">
        <p14:creationId xmlns:p14="http://schemas.microsoft.com/office/powerpoint/2010/main" val="810457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8745-2A1B-55D2-F560-7AB54864301B}"/>
            </a:ext>
          </a:extLst>
        </p:cNvPr>
        <p:cNvGrpSpPr/>
        <p:nvPr/>
      </p:nvGrpSpPr>
      <p:grpSpPr>
        <a:xfrm>
          <a:off x="0" y="0"/>
          <a:ext cx="0" cy="0"/>
          <a:chOff x="0" y="0"/>
          <a:chExt cx="0" cy="0"/>
        </a:xfrm>
      </p:grpSpPr>
      <p:sp>
        <p:nvSpPr>
          <p:cNvPr id="3" name="Google Shape;1033;p39">
            <a:extLst>
              <a:ext uri="{FF2B5EF4-FFF2-40B4-BE49-F238E27FC236}">
                <a16:creationId xmlns:a16="http://schemas.microsoft.com/office/drawing/2014/main" id="{0DE43EFA-098D-31CF-FBB9-3A7E1C4177A3}"/>
              </a:ext>
            </a:extLst>
          </p:cNvPr>
          <p:cNvSpPr txBox="1">
            <a:spLocks/>
          </p:cNvSpPr>
          <p:nvPr/>
        </p:nvSpPr>
        <p:spPr>
          <a:xfrm>
            <a:off x="4869018" y="980550"/>
            <a:ext cx="4134409" cy="15216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000"/>
              </a:lnSpc>
              <a:buSzPct val="100000"/>
            </a:pPr>
            <a:r>
              <a:rPr lang="vi-VN" sz="2000" b="1" i="1">
                <a:solidFill>
                  <a:srgbClr val="FF0000"/>
                </a:solidFill>
                <a:latin typeface="+mn-lt"/>
              </a:rPr>
              <a:t>Định nghĩa</a:t>
            </a:r>
          </a:p>
          <a:p>
            <a:pPr algn="just">
              <a:lnSpc>
                <a:spcPct val="114000"/>
              </a:lnSpc>
              <a:buSzPct val="100000"/>
            </a:pPr>
            <a:r>
              <a:rPr lang="vi-VN" sz="2000" i="0" u="none" strike="noStrike">
                <a:solidFill>
                  <a:srgbClr val="000000"/>
                </a:solidFill>
                <a:effectLst/>
                <a:latin typeface="+mn-lt"/>
              </a:rPr>
              <a:t>AVL </a:t>
            </a:r>
            <a:r>
              <a:rPr lang="en-US" sz="2000">
                <a:latin typeface="+mn-lt"/>
              </a:rPr>
              <a:t>-</a:t>
            </a:r>
            <a:r>
              <a:rPr lang="vi-VN" sz="2000" i="0" u="none" strike="noStrike">
                <a:solidFill>
                  <a:srgbClr val="000000"/>
                </a:solidFill>
                <a:effectLst/>
                <a:latin typeface="+mn-lt"/>
              </a:rPr>
              <a:t> hệ thống </a:t>
            </a:r>
            <a:r>
              <a:rPr lang="vi-VN" sz="2000" i="0" u="none" strike="noStrike">
                <a:solidFill>
                  <a:srgbClr val="FF0000"/>
                </a:solidFill>
                <a:effectLst/>
                <a:latin typeface="+mn-lt"/>
              </a:rPr>
              <a:t>định vị phương tiện tự động</a:t>
            </a:r>
            <a:r>
              <a:rPr lang="vi-VN" sz="2000" i="0" u="none" strike="noStrike">
                <a:solidFill>
                  <a:srgbClr val="000000"/>
                </a:solidFill>
                <a:effectLst/>
                <a:latin typeface="+mn-lt"/>
              </a:rPr>
              <a:t>, dùng GPS, cảm biến và mạng truyền thông để theo dõi vị trí phương tiện theo thời gian thực. </a:t>
            </a:r>
            <a:endParaRPr lang="en-US" sz="2000" i="0" u="none" strike="noStrike">
              <a:solidFill>
                <a:srgbClr val="000000"/>
              </a:solidFill>
              <a:effectLst/>
              <a:latin typeface="+mn-lt"/>
            </a:endParaRPr>
          </a:p>
          <a:p>
            <a:pPr algn="just">
              <a:lnSpc>
                <a:spcPct val="114000"/>
              </a:lnSpc>
              <a:buSzPct val="100000"/>
            </a:pPr>
            <a:endParaRPr lang="en-US" sz="2000" i="0" u="none" strike="noStrike">
              <a:solidFill>
                <a:srgbClr val="000000"/>
              </a:solidFill>
              <a:effectLst/>
              <a:latin typeface="+mn-lt"/>
            </a:endParaRPr>
          </a:p>
          <a:p>
            <a:pPr algn="ctr">
              <a:lnSpc>
                <a:spcPct val="114000"/>
              </a:lnSpc>
              <a:buSzPct val="100000"/>
            </a:pPr>
            <a:r>
              <a:rPr lang="vi-VN" sz="2000" b="1" i="1">
                <a:solidFill>
                  <a:srgbClr val="FF0000"/>
                </a:solidFill>
                <a:latin typeface="+mn-lt"/>
              </a:rPr>
              <a:t>Ứng dụng</a:t>
            </a:r>
            <a:r>
              <a:rPr lang="vi-VN" sz="2000" b="1" i="1" u="sng">
                <a:latin typeface="+mn-lt"/>
              </a:rPr>
              <a:t> </a:t>
            </a:r>
          </a:p>
          <a:p>
            <a:pPr algn="just">
              <a:lnSpc>
                <a:spcPct val="114000"/>
              </a:lnSpc>
              <a:buSzPct val="100000"/>
            </a:pPr>
            <a:r>
              <a:rPr lang="vi-VN" sz="2000">
                <a:latin typeface="+mn-lt"/>
              </a:rPr>
              <a:t>Q</a:t>
            </a:r>
            <a:r>
              <a:rPr lang="vi-VN" sz="2000" i="0" u="none" strike="noStrike">
                <a:solidFill>
                  <a:srgbClr val="000000"/>
                </a:solidFill>
                <a:effectLst/>
                <a:latin typeface="+mn-lt"/>
              </a:rPr>
              <a:t>uản lý đội xe và điều phối giao thông thông minh (AVL tracking system).</a:t>
            </a:r>
          </a:p>
          <a:p>
            <a:pPr algn="just">
              <a:lnSpc>
                <a:spcPct val="114000"/>
              </a:lnSpc>
              <a:buSzPct val="100000"/>
            </a:pPr>
            <a:endParaRPr lang="vi-VN" sz="2000">
              <a:latin typeface="+mn-lt"/>
            </a:endParaRPr>
          </a:p>
        </p:txBody>
      </p:sp>
      <p:pic>
        <p:nvPicPr>
          <p:cNvPr id="2052" name="Picture 4">
            <a:extLst>
              <a:ext uri="{FF2B5EF4-FFF2-40B4-BE49-F238E27FC236}">
                <a16:creationId xmlns:a16="http://schemas.microsoft.com/office/drawing/2014/main" id="{6391B3AD-23AD-2577-1F82-68B2C728BBC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556" y="1553250"/>
            <a:ext cx="4686462" cy="33980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505D1A65-CE24-F47C-9AF4-E2D76643D0CD}"/>
              </a:ext>
            </a:extLst>
          </p:cNvPr>
          <p:cNvSpPr>
            <a:spLocks noGrp="1"/>
          </p:cNvSpPr>
          <p:nvPr>
            <p:ph type="title"/>
          </p:nvPr>
        </p:nvSpPr>
        <p:spPr/>
        <p:txBody>
          <a:bodyPr/>
          <a:lstStyle/>
          <a:p>
            <a:r>
              <a:rPr lang="vi-VN" sz="2800">
                <a:latin typeface="+mn-lt"/>
              </a:rPr>
              <a:t>2.1.3.2</a:t>
            </a:r>
            <a:r>
              <a:rPr lang="en-US" sz="2800">
                <a:latin typeface="+mn-lt"/>
              </a:rPr>
              <a:t>.</a:t>
            </a:r>
            <a:r>
              <a:rPr lang="vi-VN" sz="2800">
                <a:latin typeface="+mn-lt"/>
              </a:rPr>
              <a:t> </a:t>
            </a:r>
            <a:r>
              <a:rPr lang="en-GB" sz="2800" err="1">
                <a:solidFill>
                  <a:srgbClr val="000000"/>
                </a:solidFill>
                <a:latin typeface="+mn-lt"/>
                <a:cs typeface="Arial"/>
              </a:rPr>
              <a:t>Các</a:t>
            </a:r>
            <a:r>
              <a:rPr lang="en-GB" sz="2800">
                <a:solidFill>
                  <a:srgbClr val="000000"/>
                </a:solidFill>
                <a:latin typeface="+mn-lt"/>
                <a:cs typeface="Arial"/>
              </a:rPr>
              <a:t> </a:t>
            </a:r>
            <a:r>
              <a:rPr lang="en-GB" sz="2800" err="1">
                <a:solidFill>
                  <a:srgbClr val="000000"/>
                </a:solidFill>
                <a:latin typeface="+mn-lt"/>
                <a:cs typeface="Arial"/>
              </a:rPr>
              <a:t>kỹ</a:t>
            </a:r>
            <a:r>
              <a:rPr lang="en-GB" sz="2800">
                <a:solidFill>
                  <a:srgbClr val="000000"/>
                </a:solidFill>
                <a:latin typeface="+mn-lt"/>
                <a:cs typeface="Arial"/>
              </a:rPr>
              <a:t> </a:t>
            </a:r>
            <a:r>
              <a:rPr lang="en-GB" sz="2800" err="1">
                <a:solidFill>
                  <a:srgbClr val="000000"/>
                </a:solidFill>
                <a:latin typeface="+mn-lt"/>
                <a:cs typeface="Arial"/>
              </a:rPr>
              <a:t>thuật</a:t>
            </a:r>
            <a:r>
              <a:rPr lang="en-GB" sz="2800">
                <a:solidFill>
                  <a:srgbClr val="000000"/>
                </a:solidFill>
                <a:latin typeface="+mn-lt"/>
                <a:cs typeface="Arial"/>
              </a:rPr>
              <a:t> </a:t>
            </a:r>
            <a:r>
              <a:rPr lang="en-GB" sz="2800" err="1">
                <a:solidFill>
                  <a:srgbClr val="000000"/>
                </a:solidFill>
                <a:latin typeface="+mn-lt"/>
                <a:cs typeface="Arial"/>
              </a:rPr>
              <a:t>thăm</a:t>
            </a:r>
            <a:r>
              <a:rPr lang="en-GB" sz="2800">
                <a:solidFill>
                  <a:srgbClr val="000000"/>
                </a:solidFill>
                <a:latin typeface="+mn-lt"/>
                <a:cs typeface="Arial"/>
              </a:rPr>
              <a:t> </a:t>
            </a:r>
            <a:r>
              <a:rPr lang="vi-VN" sz="2800">
                <a:solidFill>
                  <a:srgbClr val="000000"/>
                </a:solidFill>
                <a:latin typeface="+mn-lt"/>
                <a:cs typeface="Arial"/>
              </a:rPr>
              <a:t>dò</a:t>
            </a:r>
            <a:endParaRPr lang="en-US" sz="2800"/>
          </a:p>
        </p:txBody>
      </p:sp>
      <p:sp>
        <p:nvSpPr>
          <p:cNvPr id="10" name="Google Shape;1033;p39">
            <a:extLst>
              <a:ext uri="{FF2B5EF4-FFF2-40B4-BE49-F238E27FC236}">
                <a16:creationId xmlns:a16="http://schemas.microsoft.com/office/drawing/2014/main" id="{161D3A50-D03D-EB7F-058E-6D29F85A9270}"/>
              </a:ext>
            </a:extLst>
          </p:cNvPr>
          <p:cNvSpPr txBox="1">
            <a:spLocks/>
          </p:cNvSpPr>
          <p:nvPr/>
        </p:nvSpPr>
        <p:spPr>
          <a:xfrm>
            <a:off x="557643" y="949290"/>
            <a:ext cx="52487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000"/>
              </a:lnSpc>
              <a:buSzPct val="100000"/>
            </a:pPr>
            <a:r>
              <a:rPr lang="en-US" sz="2000" b="1" i="1">
                <a:solidFill>
                  <a:srgbClr val="002060"/>
                </a:solidFill>
                <a:latin typeface="+mn-lt"/>
              </a:rPr>
              <a:t>a. AVL – Automatic Vehicle Location</a:t>
            </a:r>
            <a:endParaRPr lang="vi-VN" sz="2000">
              <a:solidFill>
                <a:srgbClr val="002060"/>
              </a:solidFill>
              <a:latin typeface="+mn-lt"/>
            </a:endParaRPr>
          </a:p>
        </p:txBody>
      </p:sp>
    </p:spTree>
    <p:extLst>
      <p:ext uri="{BB962C8B-B14F-4D97-AF65-F5344CB8AC3E}">
        <p14:creationId xmlns:p14="http://schemas.microsoft.com/office/powerpoint/2010/main" val="3640261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8CD13-8649-2A0C-49AC-93E31B2F7754}"/>
            </a:ext>
          </a:extLst>
        </p:cNvPr>
        <p:cNvGrpSpPr/>
        <p:nvPr/>
      </p:nvGrpSpPr>
      <p:grpSpPr>
        <a:xfrm>
          <a:off x="0" y="0"/>
          <a:ext cx="0" cy="0"/>
          <a:chOff x="0" y="0"/>
          <a:chExt cx="0" cy="0"/>
        </a:xfrm>
      </p:grpSpPr>
      <p:pic>
        <p:nvPicPr>
          <p:cNvPr id="2054" name="Picture 6">
            <a:extLst>
              <a:ext uri="{FF2B5EF4-FFF2-40B4-BE49-F238E27FC236}">
                <a16:creationId xmlns:a16="http://schemas.microsoft.com/office/drawing/2014/main" id="{1D6F6B9B-74DF-191D-DBBA-A48DD5330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3" t="5654" r="1297" b="11394"/>
          <a:stretch/>
        </p:blipFill>
        <p:spPr bwMode="auto">
          <a:xfrm>
            <a:off x="3710940" y="1846111"/>
            <a:ext cx="4713060" cy="21111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4D29E53-24BA-3ED2-A0CD-1A06B9A45046}"/>
              </a:ext>
            </a:extLst>
          </p:cNvPr>
          <p:cNvSpPr txBox="1"/>
          <p:nvPr/>
        </p:nvSpPr>
        <p:spPr>
          <a:xfrm>
            <a:off x="720000" y="2013751"/>
            <a:ext cx="4713060" cy="1015663"/>
          </a:xfrm>
          <a:prstGeom prst="rect">
            <a:avLst/>
          </a:prstGeom>
          <a:noFill/>
        </p:spPr>
        <p:txBody>
          <a:bodyPr wrap="square">
            <a:spAutoFit/>
          </a:bodyPr>
          <a:lstStyle/>
          <a:p>
            <a:pPr algn="just" rtl="0">
              <a:spcBef>
                <a:spcPts val="1200"/>
              </a:spcBef>
              <a:spcAft>
                <a:spcPts val="1200"/>
              </a:spcAft>
              <a:buNone/>
            </a:pPr>
            <a:r>
              <a:rPr lang="vi-VN" sz="2000" b="0" i="0" u="none" strike="noStrike">
                <a:solidFill>
                  <a:srgbClr val="000000"/>
                </a:solidFill>
                <a:effectLst/>
                <a:latin typeface="Arial" panose="020B0604020202020204" pitchFamily="34" charset="0"/>
              </a:rPr>
              <a:t>AVI </a:t>
            </a:r>
            <a:r>
              <a:rPr lang="en-US" sz="2000" b="0" i="0" u="none" strike="noStrike">
                <a:solidFill>
                  <a:srgbClr val="000000"/>
                </a:solidFill>
                <a:effectLst/>
                <a:latin typeface="Arial" panose="020B0604020202020204" pitchFamily="34" charset="0"/>
              </a:rPr>
              <a:t>-</a:t>
            </a:r>
            <a:r>
              <a:rPr lang="vi-VN" sz="2000" b="0" i="0" u="none" strike="noStrike">
                <a:solidFill>
                  <a:srgbClr val="000000"/>
                </a:solidFill>
                <a:effectLst/>
                <a:latin typeface="Arial" panose="020B0604020202020204" pitchFamily="34" charset="0"/>
              </a:rPr>
              <a:t> hệ thống </a:t>
            </a:r>
            <a:r>
              <a:rPr lang="vi-VN" sz="2000" b="0" i="0" u="none" strike="noStrike">
                <a:solidFill>
                  <a:srgbClr val="FF0000"/>
                </a:solidFill>
                <a:effectLst/>
                <a:latin typeface="Arial" panose="020B0604020202020204" pitchFamily="34" charset="0"/>
              </a:rPr>
              <a:t>nhận diện phương tiện tự động</a:t>
            </a:r>
            <a:r>
              <a:rPr lang="vi-VN" sz="2000" b="0" i="0" u="none" strike="noStrike">
                <a:solidFill>
                  <a:srgbClr val="000000"/>
                </a:solidFill>
                <a:effectLst/>
                <a:latin typeface="Arial" panose="020B0604020202020204" pitchFamily="34" charset="0"/>
              </a:rPr>
              <a:t>, xác định xe đang di chuyển mà không cần dừng lại. </a:t>
            </a:r>
            <a:endParaRPr lang="en-US" sz="2000"/>
          </a:p>
        </p:txBody>
      </p:sp>
      <p:sp>
        <p:nvSpPr>
          <p:cNvPr id="4" name="Title 3">
            <a:extLst>
              <a:ext uri="{FF2B5EF4-FFF2-40B4-BE49-F238E27FC236}">
                <a16:creationId xmlns:a16="http://schemas.microsoft.com/office/drawing/2014/main" id="{7BF4A802-C152-92A2-A716-89A93E19C52F}"/>
              </a:ext>
            </a:extLst>
          </p:cNvPr>
          <p:cNvSpPr>
            <a:spLocks noGrp="1"/>
          </p:cNvSpPr>
          <p:nvPr>
            <p:ph type="title"/>
          </p:nvPr>
        </p:nvSpPr>
        <p:spPr/>
        <p:txBody>
          <a:bodyPr/>
          <a:lstStyle/>
          <a:p>
            <a:r>
              <a:rPr lang="vi-VN" sz="2800">
                <a:latin typeface="+mn-lt"/>
              </a:rPr>
              <a:t>2.1.3.2</a:t>
            </a:r>
            <a:r>
              <a:rPr lang="en-US" sz="2800">
                <a:latin typeface="+mn-lt"/>
              </a:rPr>
              <a:t>.</a:t>
            </a:r>
            <a:r>
              <a:rPr lang="vi-VN" sz="2800">
                <a:latin typeface="+mn-lt"/>
              </a:rPr>
              <a:t> </a:t>
            </a:r>
            <a:r>
              <a:rPr lang="en-GB" sz="2800" err="1">
                <a:solidFill>
                  <a:srgbClr val="000000"/>
                </a:solidFill>
                <a:latin typeface="+mn-lt"/>
                <a:cs typeface="Arial"/>
              </a:rPr>
              <a:t>Các</a:t>
            </a:r>
            <a:r>
              <a:rPr lang="en-GB" sz="2800">
                <a:solidFill>
                  <a:srgbClr val="000000"/>
                </a:solidFill>
                <a:latin typeface="+mn-lt"/>
                <a:cs typeface="Arial"/>
              </a:rPr>
              <a:t> </a:t>
            </a:r>
            <a:r>
              <a:rPr lang="en-GB" sz="2800" err="1">
                <a:solidFill>
                  <a:srgbClr val="000000"/>
                </a:solidFill>
                <a:latin typeface="+mn-lt"/>
                <a:cs typeface="Arial"/>
              </a:rPr>
              <a:t>kỹ</a:t>
            </a:r>
            <a:r>
              <a:rPr lang="en-GB" sz="2800">
                <a:solidFill>
                  <a:srgbClr val="000000"/>
                </a:solidFill>
                <a:latin typeface="+mn-lt"/>
                <a:cs typeface="Arial"/>
              </a:rPr>
              <a:t> </a:t>
            </a:r>
            <a:r>
              <a:rPr lang="en-GB" sz="2800" err="1">
                <a:solidFill>
                  <a:srgbClr val="000000"/>
                </a:solidFill>
                <a:latin typeface="+mn-lt"/>
                <a:cs typeface="Arial"/>
              </a:rPr>
              <a:t>thuật</a:t>
            </a:r>
            <a:r>
              <a:rPr lang="en-GB" sz="2800">
                <a:solidFill>
                  <a:srgbClr val="000000"/>
                </a:solidFill>
                <a:latin typeface="+mn-lt"/>
                <a:cs typeface="Arial"/>
              </a:rPr>
              <a:t> </a:t>
            </a:r>
            <a:r>
              <a:rPr lang="en-GB" sz="2800" err="1">
                <a:solidFill>
                  <a:srgbClr val="000000"/>
                </a:solidFill>
                <a:latin typeface="+mn-lt"/>
                <a:cs typeface="Arial"/>
              </a:rPr>
              <a:t>thăm</a:t>
            </a:r>
            <a:r>
              <a:rPr lang="en-GB" sz="2800">
                <a:solidFill>
                  <a:srgbClr val="000000"/>
                </a:solidFill>
                <a:latin typeface="+mn-lt"/>
                <a:cs typeface="Arial"/>
              </a:rPr>
              <a:t> </a:t>
            </a:r>
            <a:r>
              <a:rPr lang="vi-VN" sz="2800">
                <a:solidFill>
                  <a:srgbClr val="000000"/>
                </a:solidFill>
                <a:latin typeface="+mn-lt"/>
                <a:cs typeface="Arial"/>
              </a:rPr>
              <a:t>dò</a:t>
            </a:r>
            <a:r>
              <a:rPr lang="en-US" sz="2800">
                <a:solidFill>
                  <a:srgbClr val="000000"/>
                </a:solidFill>
                <a:latin typeface="+mn-lt"/>
                <a:cs typeface="Arial"/>
              </a:rPr>
              <a:t> (t.t)</a:t>
            </a:r>
            <a:endParaRPr lang="en-US" sz="2800"/>
          </a:p>
        </p:txBody>
      </p:sp>
      <p:sp>
        <p:nvSpPr>
          <p:cNvPr id="5" name="Google Shape;1033;p39">
            <a:extLst>
              <a:ext uri="{FF2B5EF4-FFF2-40B4-BE49-F238E27FC236}">
                <a16:creationId xmlns:a16="http://schemas.microsoft.com/office/drawing/2014/main" id="{21FC6B31-61AE-518B-D639-EA1B9C4DCECC}"/>
              </a:ext>
            </a:extLst>
          </p:cNvPr>
          <p:cNvSpPr txBox="1">
            <a:spLocks/>
          </p:cNvSpPr>
          <p:nvPr/>
        </p:nvSpPr>
        <p:spPr>
          <a:xfrm>
            <a:off x="720000" y="924450"/>
            <a:ext cx="52487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000"/>
              </a:lnSpc>
              <a:buSzPct val="100000"/>
            </a:pPr>
            <a:r>
              <a:rPr lang="en-US" sz="2000" b="1" i="1">
                <a:solidFill>
                  <a:srgbClr val="002060"/>
                </a:solidFill>
                <a:latin typeface="+mn-lt"/>
              </a:rPr>
              <a:t>b. AVI – Automatic Vehicle Identification</a:t>
            </a:r>
            <a:endParaRPr lang="vi-VN" sz="2000">
              <a:solidFill>
                <a:srgbClr val="002060"/>
              </a:solidFill>
              <a:latin typeface="+mn-lt"/>
            </a:endParaRPr>
          </a:p>
        </p:txBody>
      </p:sp>
    </p:spTree>
    <p:extLst>
      <p:ext uri="{BB962C8B-B14F-4D97-AF65-F5344CB8AC3E}">
        <p14:creationId xmlns:p14="http://schemas.microsoft.com/office/powerpoint/2010/main" val="872859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E7F3A-11CA-FDB3-9A8E-A12B4E6F37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C56C58-1526-7A14-F9B5-73868FEB6975}"/>
              </a:ext>
            </a:extLst>
          </p:cNvPr>
          <p:cNvSpPr>
            <a:spLocks noGrp="1"/>
          </p:cNvSpPr>
          <p:nvPr>
            <p:ph type="title"/>
          </p:nvPr>
        </p:nvSpPr>
        <p:spPr/>
        <p:txBody>
          <a:bodyPr/>
          <a:lstStyle/>
          <a:p>
            <a:r>
              <a:rPr lang="vi-VN" sz="2800">
                <a:latin typeface="+mn-lt"/>
              </a:rPr>
              <a:t>2.1.3.2</a:t>
            </a:r>
            <a:r>
              <a:rPr lang="en-US" sz="2800">
                <a:latin typeface="+mn-lt"/>
              </a:rPr>
              <a:t>.</a:t>
            </a:r>
            <a:r>
              <a:rPr lang="vi-VN" sz="2800">
                <a:latin typeface="+mn-lt"/>
              </a:rPr>
              <a:t> </a:t>
            </a:r>
            <a:r>
              <a:rPr lang="en-GB" sz="2800" err="1">
                <a:solidFill>
                  <a:srgbClr val="000000"/>
                </a:solidFill>
                <a:latin typeface="+mn-lt"/>
                <a:cs typeface="Arial"/>
              </a:rPr>
              <a:t>Các</a:t>
            </a:r>
            <a:r>
              <a:rPr lang="en-GB" sz="2800">
                <a:solidFill>
                  <a:srgbClr val="000000"/>
                </a:solidFill>
                <a:latin typeface="+mn-lt"/>
                <a:cs typeface="Arial"/>
              </a:rPr>
              <a:t> </a:t>
            </a:r>
            <a:r>
              <a:rPr lang="en-GB" sz="2800" err="1">
                <a:solidFill>
                  <a:srgbClr val="000000"/>
                </a:solidFill>
                <a:latin typeface="+mn-lt"/>
                <a:cs typeface="Arial"/>
              </a:rPr>
              <a:t>kỹ</a:t>
            </a:r>
            <a:r>
              <a:rPr lang="en-GB" sz="2800">
                <a:solidFill>
                  <a:srgbClr val="000000"/>
                </a:solidFill>
                <a:latin typeface="+mn-lt"/>
                <a:cs typeface="Arial"/>
              </a:rPr>
              <a:t> </a:t>
            </a:r>
            <a:r>
              <a:rPr lang="en-GB" sz="2800" err="1">
                <a:solidFill>
                  <a:srgbClr val="000000"/>
                </a:solidFill>
                <a:latin typeface="+mn-lt"/>
                <a:cs typeface="Arial"/>
              </a:rPr>
              <a:t>thuật</a:t>
            </a:r>
            <a:r>
              <a:rPr lang="en-GB" sz="2800">
                <a:solidFill>
                  <a:srgbClr val="000000"/>
                </a:solidFill>
                <a:latin typeface="+mn-lt"/>
                <a:cs typeface="Arial"/>
              </a:rPr>
              <a:t> </a:t>
            </a:r>
            <a:r>
              <a:rPr lang="en-GB" sz="2800" err="1">
                <a:solidFill>
                  <a:srgbClr val="000000"/>
                </a:solidFill>
                <a:latin typeface="+mn-lt"/>
                <a:cs typeface="Arial"/>
              </a:rPr>
              <a:t>thăm</a:t>
            </a:r>
            <a:r>
              <a:rPr lang="en-GB" sz="2800">
                <a:solidFill>
                  <a:srgbClr val="000000"/>
                </a:solidFill>
                <a:latin typeface="+mn-lt"/>
                <a:cs typeface="Arial"/>
              </a:rPr>
              <a:t> </a:t>
            </a:r>
            <a:r>
              <a:rPr lang="vi-VN" sz="2800">
                <a:solidFill>
                  <a:srgbClr val="000000"/>
                </a:solidFill>
                <a:latin typeface="+mn-lt"/>
                <a:cs typeface="Arial"/>
              </a:rPr>
              <a:t>dò</a:t>
            </a:r>
            <a:r>
              <a:rPr lang="en-US" sz="2800">
                <a:solidFill>
                  <a:srgbClr val="000000"/>
                </a:solidFill>
                <a:latin typeface="+mn-lt"/>
                <a:cs typeface="Arial"/>
              </a:rPr>
              <a:t> (t.t)</a:t>
            </a:r>
            <a:endParaRPr lang="en-US" sz="2800"/>
          </a:p>
        </p:txBody>
      </p:sp>
      <p:sp>
        <p:nvSpPr>
          <p:cNvPr id="5" name="Google Shape;1033;p39">
            <a:extLst>
              <a:ext uri="{FF2B5EF4-FFF2-40B4-BE49-F238E27FC236}">
                <a16:creationId xmlns:a16="http://schemas.microsoft.com/office/drawing/2014/main" id="{BA9E38C7-FAB7-C5D1-195F-D8A55B3468AB}"/>
              </a:ext>
            </a:extLst>
          </p:cNvPr>
          <p:cNvSpPr txBox="1">
            <a:spLocks/>
          </p:cNvSpPr>
          <p:nvPr/>
        </p:nvSpPr>
        <p:spPr>
          <a:xfrm>
            <a:off x="720000" y="897252"/>
            <a:ext cx="52487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000"/>
              </a:lnSpc>
              <a:buSzPct val="100000"/>
            </a:pPr>
            <a:r>
              <a:rPr lang="en-US" sz="2000" b="1" i="1">
                <a:solidFill>
                  <a:srgbClr val="002060"/>
                </a:solidFill>
                <a:latin typeface="+mn-lt"/>
              </a:rPr>
              <a:t>b. AVI – Automatic Vehicle Identification</a:t>
            </a:r>
            <a:endParaRPr lang="vi-VN" sz="2000">
              <a:solidFill>
                <a:srgbClr val="002060"/>
              </a:solidFill>
              <a:latin typeface="+mn-lt"/>
            </a:endParaRPr>
          </a:p>
        </p:txBody>
      </p:sp>
      <p:sp>
        <p:nvSpPr>
          <p:cNvPr id="2" name="TextBox 1">
            <a:extLst>
              <a:ext uri="{FF2B5EF4-FFF2-40B4-BE49-F238E27FC236}">
                <a16:creationId xmlns:a16="http://schemas.microsoft.com/office/drawing/2014/main" id="{ADB26FB3-DE91-35CC-BDF7-18C03147C5FC}"/>
              </a:ext>
            </a:extLst>
          </p:cNvPr>
          <p:cNvSpPr txBox="1"/>
          <p:nvPr/>
        </p:nvSpPr>
        <p:spPr>
          <a:xfrm>
            <a:off x="4925977" y="4243942"/>
            <a:ext cx="3144174" cy="400110"/>
          </a:xfrm>
          <a:prstGeom prst="rect">
            <a:avLst/>
          </a:prstGeom>
          <a:noFill/>
        </p:spPr>
        <p:txBody>
          <a:bodyPr wrap="square">
            <a:spAutoFit/>
          </a:bodyPr>
          <a:lstStyle/>
          <a:p>
            <a:r>
              <a:rPr lang="vi-VN" sz="2000" i="1">
                <a:latin typeface="Arial" panose="020B0604020202020204" pitchFamily="34" charset="0"/>
              </a:rPr>
              <a:t>K</a:t>
            </a:r>
            <a:r>
              <a:rPr lang="vi-VN" sz="2000" b="0" i="1" u="none" strike="noStrike">
                <a:solidFill>
                  <a:srgbClr val="000000"/>
                </a:solidFill>
                <a:effectLst/>
                <a:latin typeface="Arial" panose="020B0604020202020204" pitchFamily="34" charset="0"/>
              </a:rPr>
              <a:t>iểm soát ra vào tự động</a:t>
            </a:r>
          </a:p>
        </p:txBody>
      </p:sp>
      <p:pic>
        <p:nvPicPr>
          <p:cNvPr id="3" name="Picture 2" descr="RFID AUTOMATIC VEHICLE IDENTIFICATION ...">
            <a:extLst>
              <a:ext uri="{FF2B5EF4-FFF2-40B4-BE49-F238E27FC236}">
                <a16:creationId xmlns:a16="http://schemas.microsoft.com/office/drawing/2014/main" id="{2E6194D7-B990-9D67-A3C3-CD26B7A45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988" y="1967358"/>
            <a:ext cx="4562153" cy="20625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NSTITUTE OF ICT PROFESSIONALS GHANA - IIPGH - Electronic Toll Collection  System: A necessity for Ghana! (Part 1)">
            <a:extLst>
              <a:ext uri="{FF2B5EF4-FFF2-40B4-BE49-F238E27FC236}">
                <a16:creationId xmlns:a16="http://schemas.microsoft.com/office/drawing/2014/main" id="{1157C31C-E6BC-4EAB-F635-4FF906DEE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263" y="1863329"/>
            <a:ext cx="3207658" cy="22705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C0BB4A-D2EC-26E5-6EB9-F7EA425C12E8}"/>
              </a:ext>
            </a:extLst>
          </p:cNvPr>
          <p:cNvSpPr txBox="1"/>
          <p:nvPr/>
        </p:nvSpPr>
        <p:spPr>
          <a:xfrm>
            <a:off x="1122447" y="4243942"/>
            <a:ext cx="2653290" cy="400110"/>
          </a:xfrm>
          <a:prstGeom prst="rect">
            <a:avLst/>
          </a:prstGeom>
          <a:noFill/>
        </p:spPr>
        <p:txBody>
          <a:bodyPr wrap="none" rtlCol="0">
            <a:spAutoFit/>
          </a:bodyPr>
          <a:lstStyle/>
          <a:p>
            <a:r>
              <a:rPr lang="vi-VN" sz="2000" i="1">
                <a:latin typeface="Arial" panose="020B0604020202020204" pitchFamily="34" charset="0"/>
              </a:rPr>
              <a:t>T</a:t>
            </a:r>
            <a:r>
              <a:rPr lang="vi-VN" sz="2000" i="1" strike="noStrike">
                <a:solidFill>
                  <a:srgbClr val="000000"/>
                </a:solidFill>
                <a:effectLst/>
                <a:latin typeface="Arial" panose="020B0604020202020204" pitchFamily="34" charset="0"/>
              </a:rPr>
              <a:t>hu phí tự động ETC </a:t>
            </a:r>
          </a:p>
        </p:txBody>
      </p:sp>
      <p:sp>
        <p:nvSpPr>
          <p:cNvPr id="8" name="TextBox 7">
            <a:extLst>
              <a:ext uri="{FF2B5EF4-FFF2-40B4-BE49-F238E27FC236}">
                <a16:creationId xmlns:a16="http://schemas.microsoft.com/office/drawing/2014/main" id="{3AFC3C83-07A9-98E4-6E1D-2FC6AF3B3254}"/>
              </a:ext>
            </a:extLst>
          </p:cNvPr>
          <p:cNvSpPr txBox="1"/>
          <p:nvPr/>
        </p:nvSpPr>
        <p:spPr>
          <a:xfrm>
            <a:off x="933360" y="1398390"/>
            <a:ext cx="1853992" cy="400110"/>
          </a:xfrm>
          <a:prstGeom prst="rect">
            <a:avLst/>
          </a:prstGeom>
          <a:noFill/>
        </p:spPr>
        <p:txBody>
          <a:bodyPr wrap="square" rtlCol="0">
            <a:spAutoFit/>
          </a:bodyPr>
          <a:lstStyle/>
          <a:p>
            <a:r>
              <a:rPr lang="vi-VN" sz="2000" b="1" i="1">
                <a:solidFill>
                  <a:srgbClr val="FF0000"/>
                </a:solidFill>
                <a:effectLst/>
                <a:latin typeface="Arial" panose="020B0604020202020204" pitchFamily="34" charset="0"/>
              </a:rPr>
              <a:t>Ứng dụng</a:t>
            </a:r>
            <a:endParaRPr lang="vi-VN" sz="2000" b="0" i="0" strike="noStrike">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3915406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F005-F951-F956-61B9-43C3B89FCCDA}"/>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B926E577-420B-9139-508E-BC926A0AC8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48" b="12092"/>
          <a:stretch/>
        </p:blipFill>
        <p:spPr bwMode="auto">
          <a:xfrm>
            <a:off x="2017506" y="1509775"/>
            <a:ext cx="5380821" cy="33813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0EFB1B1A-933E-BD61-E0D0-C532B89A4450}"/>
              </a:ext>
            </a:extLst>
          </p:cNvPr>
          <p:cNvSpPr>
            <a:spLocks noGrp="1"/>
          </p:cNvSpPr>
          <p:nvPr>
            <p:ph type="title"/>
          </p:nvPr>
        </p:nvSpPr>
        <p:spPr>
          <a:xfrm>
            <a:off x="720725" y="407988"/>
            <a:ext cx="7702550" cy="573087"/>
          </a:xfrm>
        </p:spPr>
        <p:txBody>
          <a:bodyPr/>
          <a:lstStyle/>
          <a:p>
            <a:r>
              <a:rPr lang="vi-VN" sz="2800">
                <a:latin typeface="+mn-lt"/>
              </a:rPr>
              <a:t>2.1.3.2</a:t>
            </a:r>
            <a:r>
              <a:rPr lang="en-US" sz="2800">
                <a:latin typeface="+mn-lt"/>
              </a:rPr>
              <a:t>.</a:t>
            </a:r>
            <a:r>
              <a:rPr lang="vi-VN" sz="2800">
                <a:latin typeface="+mn-lt"/>
              </a:rPr>
              <a:t> </a:t>
            </a:r>
            <a:r>
              <a:rPr lang="en-GB" sz="2800" err="1">
                <a:solidFill>
                  <a:srgbClr val="000000"/>
                </a:solidFill>
                <a:latin typeface="+mn-lt"/>
                <a:cs typeface="Arial"/>
              </a:rPr>
              <a:t>Các</a:t>
            </a:r>
            <a:r>
              <a:rPr lang="en-GB" sz="2800">
                <a:solidFill>
                  <a:srgbClr val="000000"/>
                </a:solidFill>
                <a:latin typeface="+mn-lt"/>
                <a:cs typeface="Arial"/>
              </a:rPr>
              <a:t> </a:t>
            </a:r>
            <a:r>
              <a:rPr lang="en-GB" sz="2800" err="1">
                <a:solidFill>
                  <a:srgbClr val="000000"/>
                </a:solidFill>
                <a:latin typeface="+mn-lt"/>
                <a:cs typeface="Arial"/>
              </a:rPr>
              <a:t>kỹ</a:t>
            </a:r>
            <a:r>
              <a:rPr lang="en-GB" sz="2800">
                <a:solidFill>
                  <a:srgbClr val="000000"/>
                </a:solidFill>
                <a:latin typeface="+mn-lt"/>
                <a:cs typeface="Arial"/>
              </a:rPr>
              <a:t> </a:t>
            </a:r>
            <a:r>
              <a:rPr lang="en-GB" sz="2800" err="1">
                <a:solidFill>
                  <a:srgbClr val="000000"/>
                </a:solidFill>
                <a:latin typeface="+mn-lt"/>
                <a:cs typeface="Arial"/>
              </a:rPr>
              <a:t>thuật</a:t>
            </a:r>
            <a:r>
              <a:rPr lang="en-GB" sz="2800">
                <a:solidFill>
                  <a:srgbClr val="000000"/>
                </a:solidFill>
                <a:latin typeface="+mn-lt"/>
                <a:cs typeface="Arial"/>
              </a:rPr>
              <a:t> </a:t>
            </a:r>
            <a:r>
              <a:rPr lang="en-GB" sz="2800" err="1">
                <a:solidFill>
                  <a:srgbClr val="000000"/>
                </a:solidFill>
                <a:latin typeface="+mn-lt"/>
                <a:cs typeface="Arial"/>
              </a:rPr>
              <a:t>thăm</a:t>
            </a:r>
            <a:r>
              <a:rPr lang="en-GB" sz="2800">
                <a:solidFill>
                  <a:srgbClr val="000000"/>
                </a:solidFill>
                <a:latin typeface="+mn-lt"/>
                <a:cs typeface="Arial"/>
              </a:rPr>
              <a:t> </a:t>
            </a:r>
            <a:r>
              <a:rPr lang="vi-VN" sz="2800">
                <a:solidFill>
                  <a:srgbClr val="000000"/>
                </a:solidFill>
                <a:latin typeface="+mn-lt"/>
                <a:cs typeface="Arial"/>
              </a:rPr>
              <a:t>dò</a:t>
            </a:r>
            <a:r>
              <a:rPr lang="en-US" sz="2800">
                <a:solidFill>
                  <a:srgbClr val="000000"/>
                </a:solidFill>
                <a:latin typeface="+mn-lt"/>
                <a:cs typeface="Arial"/>
              </a:rPr>
              <a:t> (t.t)</a:t>
            </a:r>
            <a:endParaRPr lang="en-US" sz="2800"/>
          </a:p>
        </p:txBody>
      </p:sp>
      <p:sp>
        <p:nvSpPr>
          <p:cNvPr id="6" name="Google Shape;1033;p39">
            <a:extLst>
              <a:ext uri="{FF2B5EF4-FFF2-40B4-BE49-F238E27FC236}">
                <a16:creationId xmlns:a16="http://schemas.microsoft.com/office/drawing/2014/main" id="{1DFA9044-A49F-A9B6-CF46-744258F0E748}"/>
              </a:ext>
            </a:extLst>
          </p:cNvPr>
          <p:cNvSpPr txBox="1">
            <a:spLocks/>
          </p:cNvSpPr>
          <p:nvPr/>
        </p:nvSpPr>
        <p:spPr>
          <a:xfrm>
            <a:off x="720725" y="937075"/>
            <a:ext cx="52487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000"/>
              </a:lnSpc>
              <a:buSzPct val="100000"/>
            </a:pPr>
            <a:r>
              <a:rPr lang="en-US" sz="2000" b="1" i="1">
                <a:solidFill>
                  <a:srgbClr val="002060"/>
                </a:solidFill>
                <a:latin typeface="+mn-lt"/>
              </a:rPr>
              <a:t>b. AVI – Automatic Vehicle Identification</a:t>
            </a:r>
            <a:endParaRPr lang="vi-VN" sz="2000">
              <a:solidFill>
                <a:srgbClr val="002060"/>
              </a:solidFill>
              <a:latin typeface="+mn-lt"/>
            </a:endParaRPr>
          </a:p>
        </p:txBody>
      </p:sp>
    </p:spTree>
    <p:extLst>
      <p:ext uri="{BB962C8B-B14F-4D97-AF65-F5344CB8AC3E}">
        <p14:creationId xmlns:p14="http://schemas.microsoft.com/office/powerpoint/2010/main" val="6694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D9512-73CF-D28B-5725-48AA5B4D3764}"/>
            </a:ext>
          </a:extLst>
        </p:cNvPr>
        <p:cNvGrpSpPr/>
        <p:nvPr/>
      </p:nvGrpSpPr>
      <p:grpSpPr>
        <a:xfrm>
          <a:off x="0" y="0"/>
          <a:ext cx="0" cy="0"/>
          <a:chOff x="0" y="0"/>
          <a:chExt cx="0" cy="0"/>
        </a:xfrm>
      </p:grpSpPr>
      <p:pic>
        <p:nvPicPr>
          <p:cNvPr id="5124" name="Picture 4">
            <a:extLst>
              <a:ext uri="{FF2B5EF4-FFF2-40B4-BE49-F238E27FC236}">
                <a16:creationId xmlns:a16="http://schemas.microsoft.com/office/drawing/2014/main" id="{9EBB4E2F-113B-2C3A-96E2-899285AEAE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21" t="14734" r="1682" b="9490"/>
          <a:stretch/>
        </p:blipFill>
        <p:spPr bwMode="auto">
          <a:xfrm>
            <a:off x="366613" y="1509775"/>
            <a:ext cx="4415699" cy="3115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906C24-A61A-69DF-E52B-3D50CB810A08}"/>
              </a:ext>
            </a:extLst>
          </p:cNvPr>
          <p:cNvSpPr txBox="1"/>
          <p:nvPr/>
        </p:nvSpPr>
        <p:spPr>
          <a:xfrm>
            <a:off x="4782312" y="1509775"/>
            <a:ext cx="4096431" cy="3477875"/>
          </a:xfrm>
          <a:prstGeom prst="rect">
            <a:avLst/>
          </a:prstGeom>
          <a:noFill/>
        </p:spPr>
        <p:txBody>
          <a:bodyPr wrap="square">
            <a:spAutoFit/>
          </a:bodyPr>
          <a:lstStyle/>
          <a:p>
            <a:pPr algn="ctr" rtl="0">
              <a:buNone/>
            </a:pPr>
            <a:r>
              <a:rPr lang="vi-VN" sz="2000" b="1" i="1">
                <a:solidFill>
                  <a:srgbClr val="FF0000"/>
                </a:solidFill>
                <a:effectLst/>
                <a:latin typeface="Arial" panose="020B0604020202020204" pitchFamily="34" charset="0"/>
              </a:rPr>
              <a:t>Định nghĩa</a:t>
            </a:r>
            <a:endParaRPr lang="en-US" sz="2000" b="1" i="1">
              <a:solidFill>
                <a:srgbClr val="FF0000"/>
              </a:solidFill>
              <a:latin typeface="Arial" panose="020B0604020202020204" pitchFamily="34" charset="0"/>
            </a:endParaRPr>
          </a:p>
          <a:p>
            <a:pPr algn="just" rtl="0">
              <a:buNone/>
            </a:pPr>
            <a:r>
              <a:rPr lang="en-US" sz="1800" b="0" i="0" u="none" strike="noStrike">
                <a:solidFill>
                  <a:srgbClr val="000000"/>
                </a:solidFill>
                <a:effectLst/>
                <a:latin typeface="Arial" panose="020B0604020202020204" pitchFamily="34" charset="0"/>
              </a:rPr>
              <a:t>S</a:t>
            </a:r>
            <a:r>
              <a:rPr lang="vi-VN" sz="1800" b="0" i="0" u="none" strike="noStrike">
                <a:solidFill>
                  <a:srgbClr val="000000"/>
                </a:solidFill>
                <a:effectLst/>
                <a:latin typeface="Arial" panose="020B0604020202020204" pitchFamily="34" charset="0"/>
              </a:rPr>
              <a:t>ử dụng trạm phát sóng mặt đất </a:t>
            </a:r>
            <a:r>
              <a:rPr lang="vi-VN" sz="1800">
                <a:latin typeface="Arial" panose="020B0604020202020204" pitchFamily="34" charset="0"/>
              </a:rPr>
              <a:t>phát sóng vô tuyến </a:t>
            </a:r>
            <a:r>
              <a:rPr lang="vi-VN" sz="1800" b="0" i="0" u="none" strike="noStrike">
                <a:solidFill>
                  <a:srgbClr val="000000"/>
                </a:solidFill>
                <a:effectLst/>
                <a:latin typeface="Arial" panose="020B0604020202020204" pitchFamily="34" charset="0"/>
              </a:rPr>
              <a:t>để </a:t>
            </a:r>
            <a:r>
              <a:rPr lang="vi-VN" sz="1800" b="0" i="0" u="none" strike="noStrike">
                <a:solidFill>
                  <a:srgbClr val="FF0000"/>
                </a:solidFill>
                <a:effectLst/>
                <a:latin typeface="Arial" panose="020B0604020202020204" pitchFamily="34" charset="0"/>
              </a:rPr>
              <a:t>xác định vị trí phương tiện</a:t>
            </a:r>
            <a:r>
              <a:rPr lang="vi-VN" sz="1800" b="0" i="0" u="none" strike="noStrike">
                <a:solidFill>
                  <a:srgbClr val="000000"/>
                </a:solidFill>
                <a:effectLst/>
                <a:latin typeface="Arial" panose="020B0604020202020204" pitchFamily="34" charset="0"/>
              </a:rPr>
              <a:t>. Hệ thống </a:t>
            </a:r>
            <a:r>
              <a:rPr lang="vi-VN" sz="1800" b="0" i="0">
                <a:solidFill>
                  <a:srgbClr val="000000"/>
                </a:solidFill>
                <a:effectLst/>
                <a:latin typeface="Arial" panose="020B0604020202020204" pitchFamily="34" charset="0"/>
              </a:rPr>
              <a:t>không phụ thuộc vào GPS </a:t>
            </a:r>
            <a:r>
              <a:rPr lang="vi-VN" sz="1800" b="0" i="0" strike="noStrike">
                <a:solidFill>
                  <a:srgbClr val="000000"/>
                </a:solidFill>
                <a:effectLst/>
                <a:latin typeface="Arial" panose="020B0604020202020204" pitchFamily="34" charset="0"/>
              </a:rPr>
              <a:t>vệ tinh mà dựa vào sóng vô </a:t>
            </a:r>
            <a:r>
              <a:rPr lang="vi-VN" sz="1800" b="0" i="0" u="none" strike="noStrike">
                <a:solidFill>
                  <a:srgbClr val="000000"/>
                </a:solidFill>
                <a:effectLst/>
                <a:latin typeface="Arial" panose="020B0604020202020204" pitchFamily="34" charset="0"/>
              </a:rPr>
              <a:t>tuyến từ các tháp phát sóng trên mặt đất để cung cấp thông tin định vị theo thời gian thực.</a:t>
            </a:r>
            <a:endParaRPr lang="vi-VN" sz="1800" b="0">
              <a:effectLst/>
            </a:endParaRPr>
          </a:p>
          <a:p>
            <a:pPr algn="ctr" rtl="0">
              <a:buNone/>
            </a:pPr>
            <a:r>
              <a:rPr lang="vi-VN" sz="2000" b="1" i="1">
                <a:solidFill>
                  <a:srgbClr val="FF0000"/>
                </a:solidFill>
                <a:effectLst/>
                <a:latin typeface="Arial" panose="020B0604020202020204" pitchFamily="34" charset="0"/>
              </a:rPr>
              <a:t>Ứng dụng</a:t>
            </a:r>
            <a:endParaRPr lang="en-US" sz="2000" b="1" i="0" strike="noStrike">
              <a:solidFill>
                <a:srgbClr val="FF0000"/>
              </a:solidFill>
              <a:effectLst/>
              <a:latin typeface="Arial" panose="020B0604020202020204" pitchFamily="34" charset="0"/>
            </a:endParaRPr>
          </a:p>
          <a:p>
            <a:pPr algn="just" rtl="0">
              <a:buNone/>
            </a:pPr>
            <a:r>
              <a:rPr lang="en-US" sz="1800" b="0" i="0" u="none" strike="noStrike">
                <a:solidFill>
                  <a:srgbClr val="000000"/>
                </a:solidFill>
                <a:effectLst/>
                <a:latin typeface="Arial" panose="020B0604020202020204" pitchFamily="34" charset="0"/>
              </a:rPr>
              <a:t>T</a:t>
            </a:r>
            <a:r>
              <a:rPr lang="vi-VN" sz="1800" b="0" i="0" u="none" strike="noStrike">
                <a:solidFill>
                  <a:srgbClr val="000000"/>
                </a:solidFill>
                <a:effectLst/>
                <a:latin typeface="Arial" panose="020B0604020202020204" pitchFamily="34" charset="0"/>
              </a:rPr>
              <a:t>hay thế GPS ở các khu vực có tín hiệu vệ tinh kém (hầm, thành phố đông dân).</a:t>
            </a:r>
            <a:endParaRPr lang="en-US" sz="1800"/>
          </a:p>
        </p:txBody>
      </p:sp>
      <p:sp>
        <p:nvSpPr>
          <p:cNvPr id="3" name="Google Shape;1033;p39">
            <a:extLst>
              <a:ext uri="{FF2B5EF4-FFF2-40B4-BE49-F238E27FC236}">
                <a16:creationId xmlns:a16="http://schemas.microsoft.com/office/drawing/2014/main" id="{CEEFDFF2-BEC2-5A8C-E704-B99DD262E1D9}"/>
              </a:ext>
            </a:extLst>
          </p:cNvPr>
          <p:cNvSpPr txBox="1">
            <a:spLocks/>
          </p:cNvSpPr>
          <p:nvPr/>
        </p:nvSpPr>
        <p:spPr>
          <a:xfrm>
            <a:off x="931743" y="937075"/>
            <a:ext cx="52487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buSzPct val="100000"/>
            </a:pPr>
            <a:r>
              <a:rPr lang="en-US" sz="2000" b="1" i="1">
                <a:solidFill>
                  <a:srgbClr val="002060"/>
                </a:solidFill>
                <a:latin typeface="+mn-lt"/>
              </a:rPr>
              <a:t>c. Ground-Based Radio Navigation</a:t>
            </a:r>
            <a:endParaRPr lang="vi-VN" sz="2000">
              <a:solidFill>
                <a:srgbClr val="002060"/>
              </a:solidFill>
              <a:latin typeface="+mn-lt"/>
            </a:endParaRPr>
          </a:p>
        </p:txBody>
      </p:sp>
      <p:sp>
        <p:nvSpPr>
          <p:cNvPr id="6" name="Title 5">
            <a:extLst>
              <a:ext uri="{FF2B5EF4-FFF2-40B4-BE49-F238E27FC236}">
                <a16:creationId xmlns:a16="http://schemas.microsoft.com/office/drawing/2014/main" id="{2B84AEBB-B61C-11EA-7A05-B283D8BF8872}"/>
              </a:ext>
            </a:extLst>
          </p:cNvPr>
          <p:cNvSpPr>
            <a:spLocks noGrp="1"/>
          </p:cNvSpPr>
          <p:nvPr>
            <p:ph type="title"/>
          </p:nvPr>
        </p:nvSpPr>
        <p:spPr/>
        <p:txBody>
          <a:bodyPr/>
          <a:lstStyle/>
          <a:p>
            <a:r>
              <a:rPr lang="vi-VN" sz="2800">
                <a:latin typeface="+mn-lt"/>
              </a:rPr>
              <a:t>2.1.3.2</a:t>
            </a:r>
            <a:r>
              <a:rPr lang="en-US" sz="2800">
                <a:latin typeface="+mn-lt"/>
              </a:rPr>
              <a:t>.</a:t>
            </a:r>
            <a:r>
              <a:rPr lang="en-GB" sz="2800">
                <a:solidFill>
                  <a:srgbClr val="000000"/>
                </a:solidFill>
                <a:latin typeface="+mn-lt"/>
                <a:cs typeface="Arial"/>
              </a:rPr>
              <a:t> </a:t>
            </a:r>
            <a:r>
              <a:rPr lang="en-GB" sz="2800" err="1">
                <a:solidFill>
                  <a:srgbClr val="000000"/>
                </a:solidFill>
                <a:latin typeface="+mn-lt"/>
                <a:cs typeface="Arial"/>
              </a:rPr>
              <a:t>Các</a:t>
            </a:r>
            <a:r>
              <a:rPr lang="en-GB" sz="2800">
                <a:solidFill>
                  <a:srgbClr val="000000"/>
                </a:solidFill>
                <a:latin typeface="+mn-lt"/>
                <a:cs typeface="Arial"/>
              </a:rPr>
              <a:t> </a:t>
            </a:r>
            <a:r>
              <a:rPr lang="en-GB" sz="2800" err="1">
                <a:solidFill>
                  <a:srgbClr val="000000"/>
                </a:solidFill>
                <a:latin typeface="+mn-lt"/>
                <a:cs typeface="Arial"/>
              </a:rPr>
              <a:t>kỹ</a:t>
            </a:r>
            <a:r>
              <a:rPr lang="en-GB" sz="2800">
                <a:solidFill>
                  <a:srgbClr val="000000"/>
                </a:solidFill>
                <a:latin typeface="+mn-lt"/>
                <a:cs typeface="Arial"/>
              </a:rPr>
              <a:t> </a:t>
            </a:r>
            <a:r>
              <a:rPr lang="en-GB" sz="2800" err="1">
                <a:solidFill>
                  <a:srgbClr val="000000"/>
                </a:solidFill>
                <a:latin typeface="+mn-lt"/>
                <a:cs typeface="Arial"/>
              </a:rPr>
              <a:t>thuật</a:t>
            </a:r>
            <a:r>
              <a:rPr lang="en-GB" sz="2800">
                <a:solidFill>
                  <a:srgbClr val="000000"/>
                </a:solidFill>
                <a:latin typeface="+mn-lt"/>
                <a:cs typeface="Arial"/>
              </a:rPr>
              <a:t> </a:t>
            </a:r>
            <a:r>
              <a:rPr lang="en-GB" sz="2800" err="1">
                <a:solidFill>
                  <a:srgbClr val="000000"/>
                </a:solidFill>
                <a:latin typeface="+mn-lt"/>
                <a:cs typeface="Arial"/>
              </a:rPr>
              <a:t>thăm</a:t>
            </a:r>
            <a:r>
              <a:rPr lang="en-GB" sz="2800">
                <a:solidFill>
                  <a:srgbClr val="000000"/>
                </a:solidFill>
                <a:latin typeface="+mn-lt"/>
                <a:cs typeface="Arial"/>
              </a:rPr>
              <a:t> </a:t>
            </a:r>
            <a:r>
              <a:rPr lang="vi-VN" sz="2800">
                <a:solidFill>
                  <a:srgbClr val="000000"/>
                </a:solidFill>
                <a:latin typeface="+mn-lt"/>
                <a:cs typeface="Arial"/>
              </a:rPr>
              <a:t>dò</a:t>
            </a:r>
            <a:r>
              <a:rPr lang="en-US" sz="2800">
                <a:solidFill>
                  <a:srgbClr val="000000"/>
                </a:solidFill>
                <a:latin typeface="+mn-lt"/>
                <a:cs typeface="Arial"/>
              </a:rPr>
              <a:t> (t.t)</a:t>
            </a:r>
            <a:endParaRPr lang="en-US" sz="2800"/>
          </a:p>
        </p:txBody>
      </p:sp>
    </p:spTree>
    <p:extLst>
      <p:ext uri="{BB962C8B-B14F-4D97-AF65-F5344CB8AC3E}">
        <p14:creationId xmlns:p14="http://schemas.microsoft.com/office/powerpoint/2010/main" val="205524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B6637-48A3-BCCE-8BBF-40A6BFF8D1C5}"/>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1FA6A7B9-1A55-2C4B-6CC2-D88E288EB8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8" t="12848" r="897" b="9587"/>
          <a:stretch/>
        </p:blipFill>
        <p:spPr bwMode="auto">
          <a:xfrm>
            <a:off x="382953" y="1449072"/>
            <a:ext cx="4478791" cy="3149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D5C0EE-AD50-CA3E-7DEC-47060009C61A}"/>
              </a:ext>
            </a:extLst>
          </p:cNvPr>
          <p:cNvSpPr txBox="1"/>
          <p:nvPr/>
        </p:nvSpPr>
        <p:spPr>
          <a:xfrm>
            <a:off x="4925667" y="2126444"/>
            <a:ext cx="3929164" cy="1631216"/>
          </a:xfrm>
          <a:prstGeom prst="rect">
            <a:avLst/>
          </a:prstGeom>
          <a:noFill/>
        </p:spPr>
        <p:txBody>
          <a:bodyPr wrap="square">
            <a:spAutoFit/>
          </a:bodyPr>
          <a:lstStyle/>
          <a:p>
            <a:pPr algn="just"/>
            <a:r>
              <a:rPr lang="en-US" sz="2000"/>
              <a:t>L</a:t>
            </a:r>
            <a:r>
              <a:rPr lang="vi-VN" sz="2000"/>
              <a:t>à phương pháp </a:t>
            </a:r>
            <a:r>
              <a:rPr lang="vi-VN" sz="2000">
                <a:solidFill>
                  <a:srgbClr val="FF0000"/>
                </a:solidFill>
              </a:rPr>
              <a:t>xác định vị trí của thiết bị di động</a:t>
            </a:r>
            <a:r>
              <a:rPr lang="vi-VN" sz="2000"/>
              <a:t> bằng cách sử dụng tín hiệu từ các trạm thu phát sóng di động (BTS - Base Transceiver Station).</a:t>
            </a:r>
            <a:endParaRPr lang="en-US" sz="2000"/>
          </a:p>
        </p:txBody>
      </p:sp>
      <p:sp>
        <p:nvSpPr>
          <p:cNvPr id="4" name="Title 3">
            <a:extLst>
              <a:ext uri="{FF2B5EF4-FFF2-40B4-BE49-F238E27FC236}">
                <a16:creationId xmlns:a16="http://schemas.microsoft.com/office/drawing/2014/main" id="{696A1F5A-D6B2-3553-CE88-BA712D1974EF}"/>
              </a:ext>
            </a:extLst>
          </p:cNvPr>
          <p:cNvSpPr>
            <a:spLocks noGrp="1"/>
          </p:cNvSpPr>
          <p:nvPr>
            <p:ph type="title"/>
          </p:nvPr>
        </p:nvSpPr>
        <p:spPr/>
        <p:txBody>
          <a:bodyPr/>
          <a:lstStyle/>
          <a:p>
            <a:r>
              <a:rPr lang="vi-VN" sz="2800">
                <a:latin typeface="+mn-lt"/>
              </a:rPr>
              <a:t>2.1.3.2</a:t>
            </a:r>
            <a:r>
              <a:rPr lang="en-US" sz="2800">
                <a:latin typeface="+mn-lt"/>
              </a:rPr>
              <a:t>.</a:t>
            </a:r>
            <a:r>
              <a:rPr lang="vi-VN" sz="2800">
                <a:latin typeface="+mn-lt"/>
              </a:rPr>
              <a:t> </a:t>
            </a:r>
            <a:r>
              <a:rPr lang="en-GB" sz="2800" err="1">
                <a:solidFill>
                  <a:srgbClr val="000000"/>
                </a:solidFill>
                <a:latin typeface="+mn-lt"/>
                <a:cs typeface="Arial"/>
              </a:rPr>
              <a:t>Các</a:t>
            </a:r>
            <a:r>
              <a:rPr lang="en-GB" sz="2800">
                <a:solidFill>
                  <a:srgbClr val="000000"/>
                </a:solidFill>
                <a:latin typeface="+mn-lt"/>
                <a:cs typeface="Arial"/>
              </a:rPr>
              <a:t> </a:t>
            </a:r>
            <a:r>
              <a:rPr lang="en-GB" sz="2800" err="1">
                <a:solidFill>
                  <a:srgbClr val="000000"/>
                </a:solidFill>
                <a:latin typeface="+mn-lt"/>
                <a:cs typeface="Arial"/>
              </a:rPr>
              <a:t>kỹ</a:t>
            </a:r>
            <a:r>
              <a:rPr lang="en-GB" sz="2800">
                <a:solidFill>
                  <a:srgbClr val="000000"/>
                </a:solidFill>
                <a:latin typeface="+mn-lt"/>
                <a:cs typeface="Arial"/>
              </a:rPr>
              <a:t> </a:t>
            </a:r>
            <a:r>
              <a:rPr lang="en-GB" sz="2800" err="1">
                <a:solidFill>
                  <a:srgbClr val="000000"/>
                </a:solidFill>
                <a:latin typeface="+mn-lt"/>
                <a:cs typeface="Arial"/>
              </a:rPr>
              <a:t>thuật</a:t>
            </a:r>
            <a:r>
              <a:rPr lang="en-GB" sz="2800">
                <a:solidFill>
                  <a:srgbClr val="000000"/>
                </a:solidFill>
                <a:latin typeface="+mn-lt"/>
                <a:cs typeface="Arial"/>
              </a:rPr>
              <a:t> </a:t>
            </a:r>
            <a:r>
              <a:rPr lang="en-GB" sz="2800" err="1">
                <a:solidFill>
                  <a:srgbClr val="000000"/>
                </a:solidFill>
                <a:latin typeface="+mn-lt"/>
                <a:cs typeface="Arial"/>
              </a:rPr>
              <a:t>thăm</a:t>
            </a:r>
            <a:r>
              <a:rPr lang="en-GB" sz="2800">
                <a:solidFill>
                  <a:srgbClr val="000000"/>
                </a:solidFill>
                <a:latin typeface="+mn-lt"/>
                <a:cs typeface="Arial"/>
              </a:rPr>
              <a:t> </a:t>
            </a:r>
            <a:r>
              <a:rPr lang="vi-VN" sz="2800">
                <a:solidFill>
                  <a:srgbClr val="000000"/>
                </a:solidFill>
                <a:latin typeface="+mn-lt"/>
                <a:cs typeface="Arial"/>
              </a:rPr>
              <a:t>dò</a:t>
            </a:r>
            <a:r>
              <a:rPr lang="en-US" sz="2800">
                <a:solidFill>
                  <a:srgbClr val="000000"/>
                </a:solidFill>
                <a:latin typeface="+mn-lt"/>
                <a:cs typeface="Arial"/>
              </a:rPr>
              <a:t> (t.t)</a:t>
            </a:r>
            <a:endParaRPr lang="en-US" sz="2800"/>
          </a:p>
        </p:txBody>
      </p:sp>
      <p:sp>
        <p:nvSpPr>
          <p:cNvPr id="6" name="Google Shape;1033;p39">
            <a:extLst>
              <a:ext uri="{FF2B5EF4-FFF2-40B4-BE49-F238E27FC236}">
                <a16:creationId xmlns:a16="http://schemas.microsoft.com/office/drawing/2014/main" id="{9C16E590-D0EF-C3D3-7550-980FA1338A92}"/>
              </a:ext>
            </a:extLst>
          </p:cNvPr>
          <p:cNvSpPr txBox="1">
            <a:spLocks/>
          </p:cNvSpPr>
          <p:nvPr/>
        </p:nvSpPr>
        <p:spPr>
          <a:xfrm>
            <a:off x="931743" y="937075"/>
            <a:ext cx="52487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buSzPct val="100000"/>
            </a:pPr>
            <a:r>
              <a:rPr lang="en-US" sz="2000" b="1" i="1">
                <a:solidFill>
                  <a:srgbClr val="002060"/>
                </a:solidFill>
                <a:latin typeface="+mn-lt"/>
              </a:rPr>
              <a:t>d. Cellular Geo-location</a:t>
            </a:r>
            <a:endParaRPr lang="vi-VN" sz="2000">
              <a:solidFill>
                <a:srgbClr val="002060"/>
              </a:solidFill>
              <a:latin typeface="+mn-lt"/>
            </a:endParaRPr>
          </a:p>
        </p:txBody>
      </p:sp>
    </p:spTree>
    <p:extLst>
      <p:ext uri="{BB962C8B-B14F-4D97-AF65-F5344CB8AC3E}">
        <p14:creationId xmlns:p14="http://schemas.microsoft.com/office/powerpoint/2010/main" val="148909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C1AA5-DFD6-34C3-2E9C-7DB07160D12C}"/>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D2CCA8BE-D168-EED0-CC26-861D451FDE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6" t="14547"/>
          <a:stretch/>
        </p:blipFill>
        <p:spPr bwMode="auto">
          <a:xfrm>
            <a:off x="720725" y="1568144"/>
            <a:ext cx="3921169" cy="2807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C6C8CE-0B30-BB42-87EF-6AA0271B7D19}"/>
              </a:ext>
            </a:extLst>
          </p:cNvPr>
          <p:cNvSpPr txBox="1"/>
          <p:nvPr/>
        </p:nvSpPr>
        <p:spPr>
          <a:xfrm>
            <a:off x="4723814" y="2310287"/>
            <a:ext cx="3982525" cy="1323439"/>
          </a:xfrm>
          <a:prstGeom prst="rect">
            <a:avLst/>
          </a:prstGeom>
          <a:noFill/>
        </p:spPr>
        <p:txBody>
          <a:bodyPr wrap="square">
            <a:spAutoFit/>
          </a:bodyPr>
          <a:lstStyle/>
          <a:p>
            <a:pPr algn="just" rtl="0">
              <a:spcBef>
                <a:spcPts val="1200"/>
              </a:spcBef>
              <a:spcAft>
                <a:spcPts val="1200"/>
              </a:spcAft>
              <a:buNone/>
            </a:pPr>
            <a:r>
              <a:rPr lang="en-US" sz="2000" b="0" i="0" u="none" strike="noStrike">
                <a:solidFill>
                  <a:srgbClr val="000000"/>
                </a:solidFill>
                <a:effectLst/>
                <a:latin typeface="Arial" panose="020B0604020202020204" pitchFamily="34" charset="0"/>
              </a:rPr>
              <a:t>H</a:t>
            </a:r>
            <a:r>
              <a:rPr lang="vi-VN" sz="2000" b="0" i="0" u="none" strike="noStrike">
                <a:solidFill>
                  <a:srgbClr val="000000"/>
                </a:solidFill>
                <a:effectLst/>
                <a:latin typeface="Arial" panose="020B0604020202020204" pitchFamily="34" charset="0"/>
              </a:rPr>
              <a:t>ệ thống định vị toàn cầu sử dụng vệ tinh để </a:t>
            </a:r>
            <a:r>
              <a:rPr lang="vi-VN" sz="2000" b="0" i="0" u="none" strike="noStrike">
                <a:solidFill>
                  <a:srgbClr val="FF0000"/>
                </a:solidFill>
                <a:effectLst/>
                <a:latin typeface="Arial" panose="020B0604020202020204" pitchFamily="34" charset="0"/>
              </a:rPr>
              <a:t>xác định vị trí của một đối tượng ở bất kỳ đâu trên Trái Đất</a:t>
            </a:r>
            <a:r>
              <a:rPr lang="vi-VN" sz="2000" b="0" i="0" u="none" strike="noStrike">
                <a:solidFill>
                  <a:srgbClr val="000000"/>
                </a:solidFill>
                <a:effectLst/>
                <a:latin typeface="Arial" panose="020B0604020202020204" pitchFamily="34" charset="0"/>
              </a:rPr>
              <a:t> với độ chính xác cao. </a:t>
            </a:r>
          </a:p>
        </p:txBody>
      </p:sp>
      <p:sp>
        <p:nvSpPr>
          <p:cNvPr id="6" name="Title 3">
            <a:extLst>
              <a:ext uri="{FF2B5EF4-FFF2-40B4-BE49-F238E27FC236}">
                <a16:creationId xmlns:a16="http://schemas.microsoft.com/office/drawing/2014/main" id="{857DCCB0-8B0B-B4AC-B447-424CD05D7634}"/>
              </a:ext>
            </a:extLst>
          </p:cNvPr>
          <p:cNvSpPr>
            <a:spLocks noGrp="1"/>
          </p:cNvSpPr>
          <p:nvPr>
            <p:ph type="title"/>
          </p:nvPr>
        </p:nvSpPr>
        <p:spPr>
          <a:xfrm>
            <a:off x="720725" y="407988"/>
            <a:ext cx="7702550" cy="573087"/>
          </a:xfrm>
        </p:spPr>
        <p:txBody>
          <a:bodyPr/>
          <a:lstStyle/>
          <a:p>
            <a:r>
              <a:rPr lang="vi-VN" sz="2800">
                <a:latin typeface="+mn-lt"/>
              </a:rPr>
              <a:t>2.1.3.2</a:t>
            </a:r>
            <a:r>
              <a:rPr lang="en-US" sz="2800">
                <a:latin typeface="+mn-lt"/>
              </a:rPr>
              <a:t>.</a:t>
            </a:r>
            <a:r>
              <a:rPr lang="vi-VN" sz="2800">
                <a:latin typeface="+mn-lt"/>
              </a:rPr>
              <a:t> </a:t>
            </a:r>
            <a:r>
              <a:rPr lang="en-GB" sz="2800" err="1">
                <a:solidFill>
                  <a:srgbClr val="000000"/>
                </a:solidFill>
                <a:latin typeface="+mn-lt"/>
                <a:cs typeface="Arial"/>
              </a:rPr>
              <a:t>Các</a:t>
            </a:r>
            <a:r>
              <a:rPr lang="en-GB" sz="2800">
                <a:solidFill>
                  <a:srgbClr val="000000"/>
                </a:solidFill>
                <a:latin typeface="+mn-lt"/>
                <a:cs typeface="Arial"/>
              </a:rPr>
              <a:t> </a:t>
            </a:r>
            <a:r>
              <a:rPr lang="en-GB" sz="2800" err="1">
                <a:solidFill>
                  <a:srgbClr val="000000"/>
                </a:solidFill>
                <a:latin typeface="+mn-lt"/>
                <a:cs typeface="Arial"/>
              </a:rPr>
              <a:t>kỹ</a:t>
            </a:r>
            <a:r>
              <a:rPr lang="en-GB" sz="2800">
                <a:solidFill>
                  <a:srgbClr val="000000"/>
                </a:solidFill>
                <a:latin typeface="+mn-lt"/>
                <a:cs typeface="Arial"/>
              </a:rPr>
              <a:t> </a:t>
            </a:r>
            <a:r>
              <a:rPr lang="en-GB" sz="2800" err="1">
                <a:solidFill>
                  <a:srgbClr val="000000"/>
                </a:solidFill>
                <a:latin typeface="+mn-lt"/>
                <a:cs typeface="Arial"/>
              </a:rPr>
              <a:t>thuật</a:t>
            </a:r>
            <a:r>
              <a:rPr lang="en-GB" sz="2800">
                <a:solidFill>
                  <a:srgbClr val="000000"/>
                </a:solidFill>
                <a:latin typeface="+mn-lt"/>
                <a:cs typeface="Arial"/>
              </a:rPr>
              <a:t> </a:t>
            </a:r>
            <a:r>
              <a:rPr lang="en-GB" sz="2800" err="1">
                <a:solidFill>
                  <a:srgbClr val="000000"/>
                </a:solidFill>
                <a:latin typeface="+mn-lt"/>
                <a:cs typeface="Arial"/>
              </a:rPr>
              <a:t>thăm</a:t>
            </a:r>
            <a:r>
              <a:rPr lang="en-GB" sz="2800">
                <a:solidFill>
                  <a:srgbClr val="000000"/>
                </a:solidFill>
                <a:latin typeface="+mn-lt"/>
                <a:cs typeface="Arial"/>
              </a:rPr>
              <a:t> </a:t>
            </a:r>
            <a:r>
              <a:rPr lang="vi-VN" sz="2800">
                <a:solidFill>
                  <a:srgbClr val="000000"/>
                </a:solidFill>
                <a:latin typeface="+mn-lt"/>
                <a:cs typeface="Arial"/>
              </a:rPr>
              <a:t>dò</a:t>
            </a:r>
            <a:r>
              <a:rPr lang="en-US" sz="2800">
                <a:solidFill>
                  <a:srgbClr val="000000"/>
                </a:solidFill>
                <a:latin typeface="+mn-lt"/>
                <a:cs typeface="Arial"/>
              </a:rPr>
              <a:t> (t.t)</a:t>
            </a:r>
            <a:endParaRPr lang="en-US" sz="2800"/>
          </a:p>
        </p:txBody>
      </p:sp>
      <p:sp>
        <p:nvSpPr>
          <p:cNvPr id="7" name="Google Shape;1033;p39">
            <a:extLst>
              <a:ext uri="{FF2B5EF4-FFF2-40B4-BE49-F238E27FC236}">
                <a16:creationId xmlns:a16="http://schemas.microsoft.com/office/drawing/2014/main" id="{6ED7D610-C693-AD44-A514-B003B5CA3B6B}"/>
              </a:ext>
            </a:extLst>
          </p:cNvPr>
          <p:cNvSpPr txBox="1">
            <a:spLocks/>
          </p:cNvSpPr>
          <p:nvPr/>
        </p:nvSpPr>
        <p:spPr>
          <a:xfrm>
            <a:off x="931743" y="937075"/>
            <a:ext cx="52487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buSzPct val="100000"/>
            </a:pPr>
            <a:r>
              <a:rPr lang="en-US" sz="2000" b="1" i="1">
                <a:solidFill>
                  <a:srgbClr val="002060"/>
                </a:solidFill>
                <a:latin typeface="+mn-lt"/>
              </a:rPr>
              <a:t>e. Global Positioning System – GPS</a:t>
            </a:r>
            <a:endParaRPr lang="vi-VN" sz="2000">
              <a:solidFill>
                <a:srgbClr val="002060"/>
              </a:solidFill>
              <a:latin typeface="+mn-lt"/>
            </a:endParaRPr>
          </a:p>
        </p:txBody>
      </p:sp>
    </p:spTree>
    <p:extLst>
      <p:ext uri="{BB962C8B-B14F-4D97-AF65-F5344CB8AC3E}">
        <p14:creationId xmlns:p14="http://schemas.microsoft.com/office/powerpoint/2010/main" val="1426043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6 Ways GPS Tracking Makes Transportation Safe, Efficient, and Accountable -  IntelliTrans">
            <a:extLst>
              <a:ext uri="{FF2B5EF4-FFF2-40B4-BE49-F238E27FC236}">
                <a16:creationId xmlns:a16="http://schemas.microsoft.com/office/drawing/2014/main" id="{6EA855AF-AEB6-E116-B756-F2AF1D98E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743" y="2027219"/>
            <a:ext cx="4055030" cy="2027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iến sự thời công nghệ: dùng Google Map để xác định đối phương">
            <a:extLst>
              <a:ext uri="{FF2B5EF4-FFF2-40B4-BE49-F238E27FC236}">
                <a16:creationId xmlns:a16="http://schemas.microsoft.com/office/drawing/2014/main" id="{421D19DF-0B3A-84D0-4C03-1E2474B0D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050" y="2148344"/>
            <a:ext cx="3050224" cy="19063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A3E000-BB1A-F997-CE06-C2547A1D0924}"/>
              </a:ext>
            </a:extLst>
          </p:cNvPr>
          <p:cNvSpPr txBox="1"/>
          <p:nvPr/>
        </p:nvSpPr>
        <p:spPr>
          <a:xfrm>
            <a:off x="584048" y="1447314"/>
            <a:ext cx="2746238" cy="400110"/>
          </a:xfrm>
          <a:prstGeom prst="rect">
            <a:avLst/>
          </a:prstGeom>
          <a:noFill/>
        </p:spPr>
        <p:txBody>
          <a:bodyPr wrap="square" rtlCol="0">
            <a:spAutoFit/>
          </a:bodyPr>
          <a:lstStyle/>
          <a:p>
            <a:pPr algn="ctr"/>
            <a:r>
              <a:rPr lang="vi-VN" sz="2000" b="1" i="1">
                <a:solidFill>
                  <a:srgbClr val="FF0000"/>
                </a:solidFill>
                <a:effectLst/>
                <a:latin typeface="Arial" panose="020B0604020202020204" pitchFamily="34" charset="0"/>
              </a:rPr>
              <a:t>Ứng dụng</a:t>
            </a:r>
            <a:endParaRPr lang="en-US" sz="2000">
              <a:solidFill>
                <a:srgbClr val="FF0000"/>
              </a:solidFill>
            </a:endParaRPr>
          </a:p>
        </p:txBody>
      </p:sp>
      <p:sp>
        <p:nvSpPr>
          <p:cNvPr id="5" name="TextBox 4">
            <a:extLst>
              <a:ext uri="{FF2B5EF4-FFF2-40B4-BE49-F238E27FC236}">
                <a16:creationId xmlns:a16="http://schemas.microsoft.com/office/drawing/2014/main" id="{03D43814-5024-1788-270E-F2FC5F05EBA5}"/>
              </a:ext>
            </a:extLst>
          </p:cNvPr>
          <p:cNvSpPr txBox="1"/>
          <p:nvPr/>
        </p:nvSpPr>
        <p:spPr>
          <a:xfrm>
            <a:off x="1622193" y="4183038"/>
            <a:ext cx="2674130" cy="400110"/>
          </a:xfrm>
          <a:prstGeom prst="rect">
            <a:avLst/>
          </a:prstGeom>
          <a:noFill/>
        </p:spPr>
        <p:txBody>
          <a:bodyPr wrap="none" rtlCol="0">
            <a:spAutoFit/>
          </a:bodyPr>
          <a:lstStyle/>
          <a:p>
            <a:r>
              <a:rPr lang="vi-VN" sz="2000" b="0" i="1" u="none" strike="noStrike">
                <a:solidFill>
                  <a:srgbClr val="000000"/>
                </a:solidFill>
                <a:effectLst/>
                <a:latin typeface="Arial" panose="020B0604020202020204" pitchFamily="34" charset="0"/>
              </a:rPr>
              <a:t>Giám sát phương tiện</a:t>
            </a:r>
            <a:endParaRPr lang="en-US" sz="2000" i="1"/>
          </a:p>
        </p:txBody>
      </p:sp>
      <p:sp>
        <p:nvSpPr>
          <p:cNvPr id="7" name="TextBox 6">
            <a:extLst>
              <a:ext uri="{FF2B5EF4-FFF2-40B4-BE49-F238E27FC236}">
                <a16:creationId xmlns:a16="http://schemas.microsoft.com/office/drawing/2014/main" id="{475A77B9-B69F-48DB-950D-1A818D21FC65}"/>
              </a:ext>
            </a:extLst>
          </p:cNvPr>
          <p:cNvSpPr txBox="1"/>
          <p:nvPr/>
        </p:nvSpPr>
        <p:spPr>
          <a:xfrm>
            <a:off x="5690293" y="4183038"/>
            <a:ext cx="2037737" cy="400110"/>
          </a:xfrm>
          <a:prstGeom prst="rect">
            <a:avLst/>
          </a:prstGeom>
          <a:noFill/>
        </p:spPr>
        <p:txBody>
          <a:bodyPr wrap="none" rtlCol="0">
            <a:spAutoFit/>
          </a:bodyPr>
          <a:lstStyle/>
          <a:p>
            <a:pPr algn="ctr"/>
            <a:r>
              <a:rPr lang="vi-VN" sz="2000" i="1"/>
              <a:t>Hệ thống định </a:t>
            </a:r>
            <a:r>
              <a:rPr lang="en-US" sz="2000" i="1" err="1"/>
              <a:t>vị</a:t>
            </a:r>
            <a:endParaRPr lang="en-US" sz="2000" i="1"/>
          </a:p>
        </p:txBody>
      </p:sp>
      <p:sp>
        <p:nvSpPr>
          <p:cNvPr id="8" name="Google Shape;1033;p39">
            <a:extLst>
              <a:ext uri="{FF2B5EF4-FFF2-40B4-BE49-F238E27FC236}">
                <a16:creationId xmlns:a16="http://schemas.microsoft.com/office/drawing/2014/main" id="{80BC63F4-A669-930B-B284-06FE9C9BD8BA}"/>
              </a:ext>
            </a:extLst>
          </p:cNvPr>
          <p:cNvSpPr txBox="1">
            <a:spLocks/>
          </p:cNvSpPr>
          <p:nvPr/>
        </p:nvSpPr>
        <p:spPr>
          <a:xfrm>
            <a:off x="931743" y="937075"/>
            <a:ext cx="52487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buSzPct val="100000"/>
            </a:pPr>
            <a:r>
              <a:rPr lang="en-US" sz="2000" b="1" i="1">
                <a:solidFill>
                  <a:srgbClr val="002060"/>
                </a:solidFill>
                <a:latin typeface="+mn-lt"/>
              </a:rPr>
              <a:t>e. Global Positioning System – GPS</a:t>
            </a:r>
            <a:endParaRPr lang="vi-VN" sz="2000">
              <a:solidFill>
                <a:srgbClr val="002060"/>
              </a:solidFill>
              <a:latin typeface="+mn-lt"/>
            </a:endParaRPr>
          </a:p>
        </p:txBody>
      </p:sp>
      <p:sp>
        <p:nvSpPr>
          <p:cNvPr id="6" name="Title 5">
            <a:extLst>
              <a:ext uri="{FF2B5EF4-FFF2-40B4-BE49-F238E27FC236}">
                <a16:creationId xmlns:a16="http://schemas.microsoft.com/office/drawing/2014/main" id="{96CFBF72-FF24-6D96-C0E3-34B86343F305}"/>
              </a:ext>
            </a:extLst>
          </p:cNvPr>
          <p:cNvSpPr>
            <a:spLocks noGrp="1"/>
          </p:cNvSpPr>
          <p:nvPr>
            <p:ph type="title"/>
          </p:nvPr>
        </p:nvSpPr>
        <p:spPr/>
        <p:txBody>
          <a:bodyPr/>
          <a:lstStyle/>
          <a:p>
            <a:r>
              <a:rPr lang="vi-VN" sz="2800">
                <a:latin typeface="+mn-lt"/>
              </a:rPr>
              <a:t>2.1.3.2</a:t>
            </a:r>
            <a:r>
              <a:rPr lang="en-US" sz="2800">
                <a:latin typeface="+mn-lt"/>
              </a:rPr>
              <a:t>.</a:t>
            </a:r>
            <a:r>
              <a:rPr lang="en-GB" sz="2800">
                <a:solidFill>
                  <a:srgbClr val="000000"/>
                </a:solidFill>
                <a:latin typeface="+mn-lt"/>
                <a:cs typeface="Arial"/>
              </a:rPr>
              <a:t> </a:t>
            </a:r>
            <a:r>
              <a:rPr lang="en-GB" sz="2800" err="1">
                <a:solidFill>
                  <a:srgbClr val="000000"/>
                </a:solidFill>
                <a:latin typeface="+mn-lt"/>
                <a:cs typeface="Arial"/>
              </a:rPr>
              <a:t>Các</a:t>
            </a:r>
            <a:r>
              <a:rPr lang="en-GB" sz="2800">
                <a:solidFill>
                  <a:srgbClr val="000000"/>
                </a:solidFill>
                <a:latin typeface="+mn-lt"/>
                <a:cs typeface="Arial"/>
              </a:rPr>
              <a:t> </a:t>
            </a:r>
            <a:r>
              <a:rPr lang="en-GB" sz="2800" err="1">
                <a:solidFill>
                  <a:srgbClr val="000000"/>
                </a:solidFill>
                <a:latin typeface="+mn-lt"/>
                <a:cs typeface="Arial"/>
              </a:rPr>
              <a:t>kỹ</a:t>
            </a:r>
            <a:r>
              <a:rPr lang="en-GB" sz="2800">
                <a:solidFill>
                  <a:srgbClr val="000000"/>
                </a:solidFill>
                <a:latin typeface="+mn-lt"/>
                <a:cs typeface="Arial"/>
              </a:rPr>
              <a:t> </a:t>
            </a:r>
            <a:r>
              <a:rPr lang="en-GB" sz="2800" err="1">
                <a:solidFill>
                  <a:srgbClr val="000000"/>
                </a:solidFill>
                <a:latin typeface="+mn-lt"/>
                <a:cs typeface="Arial"/>
              </a:rPr>
              <a:t>thuật</a:t>
            </a:r>
            <a:r>
              <a:rPr lang="en-GB" sz="2800">
                <a:solidFill>
                  <a:srgbClr val="000000"/>
                </a:solidFill>
                <a:latin typeface="+mn-lt"/>
                <a:cs typeface="Arial"/>
              </a:rPr>
              <a:t> </a:t>
            </a:r>
            <a:r>
              <a:rPr lang="en-GB" sz="2800" err="1">
                <a:solidFill>
                  <a:srgbClr val="000000"/>
                </a:solidFill>
                <a:latin typeface="+mn-lt"/>
                <a:cs typeface="Arial"/>
              </a:rPr>
              <a:t>thăm</a:t>
            </a:r>
            <a:r>
              <a:rPr lang="en-GB" sz="2800">
                <a:solidFill>
                  <a:srgbClr val="000000"/>
                </a:solidFill>
                <a:latin typeface="+mn-lt"/>
                <a:cs typeface="Arial"/>
              </a:rPr>
              <a:t> </a:t>
            </a:r>
            <a:r>
              <a:rPr lang="vi-VN" sz="2800">
                <a:solidFill>
                  <a:srgbClr val="000000"/>
                </a:solidFill>
                <a:latin typeface="+mn-lt"/>
                <a:cs typeface="Arial"/>
              </a:rPr>
              <a:t>dò</a:t>
            </a:r>
            <a:r>
              <a:rPr lang="en-US" sz="2800">
                <a:solidFill>
                  <a:srgbClr val="000000"/>
                </a:solidFill>
                <a:latin typeface="+mn-lt"/>
                <a:cs typeface="Arial"/>
              </a:rPr>
              <a:t> (t.t)</a:t>
            </a:r>
            <a:endParaRPr lang="en-US" sz="2800"/>
          </a:p>
        </p:txBody>
      </p:sp>
    </p:spTree>
    <p:extLst>
      <p:ext uri="{BB962C8B-B14F-4D97-AF65-F5344CB8AC3E}">
        <p14:creationId xmlns:p14="http://schemas.microsoft.com/office/powerpoint/2010/main" val="112391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7D941-FA1C-4C4D-0FB8-9DBCB92E858E}"/>
            </a:ext>
          </a:extLst>
        </p:cNvPr>
        <p:cNvGrpSpPr/>
        <p:nvPr/>
      </p:nvGrpSpPr>
      <p:grpSpPr>
        <a:xfrm>
          <a:off x="0" y="0"/>
          <a:ext cx="0" cy="0"/>
          <a:chOff x="0" y="0"/>
          <a:chExt cx="0" cy="0"/>
        </a:xfrm>
      </p:grpSpPr>
      <p:pic>
        <p:nvPicPr>
          <p:cNvPr id="8194" name="Picture 2">
            <a:extLst>
              <a:ext uri="{FF2B5EF4-FFF2-40B4-BE49-F238E27FC236}">
                <a16:creationId xmlns:a16="http://schemas.microsoft.com/office/drawing/2014/main" id="{92CE2747-01EC-415E-2E76-1DFFAF15FD6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9441" y="1861700"/>
            <a:ext cx="4908872" cy="287381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E053552-8747-6803-E584-98E8273ED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552" y="1919739"/>
            <a:ext cx="2930769" cy="28157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253B46-C2CF-3FE9-E038-93C86D75F0C4}"/>
              </a:ext>
            </a:extLst>
          </p:cNvPr>
          <p:cNvSpPr txBox="1"/>
          <p:nvPr/>
        </p:nvSpPr>
        <p:spPr>
          <a:xfrm>
            <a:off x="1259704" y="1461590"/>
            <a:ext cx="2194832" cy="400110"/>
          </a:xfrm>
          <a:prstGeom prst="rect">
            <a:avLst/>
          </a:prstGeom>
          <a:noFill/>
        </p:spPr>
        <p:txBody>
          <a:bodyPr wrap="none" rtlCol="0">
            <a:spAutoFit/>
          </a:bodyPr>
          <a:lstStyle/>
          <a:p>
            <a:r>
              <a:rPr lang="vi-VN" sz="2000" b="1" i="1">
                <a:solidFill>
                  <a:srgbClr val="FF0000"/>
                </a:solidFill>
              </a:rPr>
              <a:t>Cách hoạt động </a:t>
            </a:r>
            <a:endParaRPr lang="en-US" sz="2000" b="1" i="1">
              <a:solidFill>
                <a:srgbClr val="FF0000"/>
              </a:solidFill>
            </a:endParaRPr>
          </a:p>
        </p:txBody>
      </p:sp>
      <p:sp>
        <p:nvSpPr>
          <p:cNvPr id="7" name="Google Shape;1033;p39">
            <a:extLst>
              <a:ext uri="{FF2B5EF4-FFF2-40B4-BE49-F238E27FC236}">
                <a16:creationId xmlns:a16="http://schemas.microsoft.com/office/drawing/2014/main" id="{38754A09-A783-5F1E-D686-5060E506F17B}"/>
              </a:ext>
            </a:extLst>
          </p:cNvPr>
          <p:cNvSpPr txBox="1">
            <a:spLocks/>
          </p:cNvSpPr>
          <p:nvPr/>
        </p:nvSpPr>
        <p:spPr>
          <a:xfrm>
            <a:off x="931743" y="937075"/>
            <a:ext cx="5248797"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buSzPct val="100000"/>
            </a:pPr>
            <a:r>
              <a:rPr lang="en-US" sz="2000" b="1" i="1">
                <a:solidFill>
                  <a:srgbClr val="002060"/>
                </a:solidFill>
                <a:latin typeface="+mn-lt"/>
              </a:rPr>
              <a:t>e. Global Positioning System – GPS</a:t>
            </a:r>
            <a:endParaRPr lang="vi-VN" sz="2000">
              <a:solidFill>
                <a:srgbClr val="002060"/>
              </a:solidFill>
              <a:latin typeface="+mn-lt"/>
            </a:endParaRPr>
          </a:p>
        </p:txBody>
      </p:sp>
      <p:sp>
        <p:nvSpPr>
          <p:cNvPr id="12" name="Title 1">
            <a:extLst>
              <a:ext uri="{FF2B5EF4-FFF2-40B4-BE49-F238E27FC236}">
                <a16:creationId xmlns:a16="http://schemas.microsoft.com/office/drawing/2014/main" id="{C5E49048-B24F-8A61-D35B-423B436E19EA}"/>
              </a:ext>
            </a:extLst>
          </p:cNvPr>
          <p:cNvSpPr>
            <a:spLocks noGrp="1"/>
          </p:cNvSpPr>
          <p:nvPr>
            <p:ph type="title"/>
          </p:nvPr>
        </p:nvSpPr>
        <p:spPr>
          <a:xfrm>
            <a:off x="720725" y="407988"/>
            <a:ext cx="7702550" cy="573087"/>
          </a:xfrm>
        </p:spPr>
        <p:txBody>
          <a:bodyPr/>
          <a:lstStyle/>
          <a:p>
            <a:r>
              <a:rPr lang="vi-VN" sz="2800">
                <a:latin typeface="+mn-lt"/>
              </a:rPr>
              <a:t>2.1.3.2</a:t>
            </a:r>
            <a:r>
              <a:rPr lang="en-US" sz="2800">
                <a:latin typeface="+mn-lt"/>
              </a:rPr>
              <a:t>.</a:t>
            </a:r>
            <a:r>
              <a:rPr lang="en-GB" sz="2800">
                <a:solidFill>
                  <a:srgbClr val="000000"/>
                </a:solidFill>
                <a:latin typeface="+mn-lt"/>
                <a:cs typeface="Arial"/>
              </a:rPr>
              <a:t> </a:t>
            </a:r>
            <a:r>
              <a:rPr lang="en-GB" sz="2800" err="1">
                <a:solidFill>
                  <a:srgbClr val="000000"/>
                </a:solidFill>
                <a:latin typeface="+mn-lt"/>
                <a:cs typeface="Arial"/>
              </a:rPr>
              <a:t>Các</a:t>
            </a:r>
            <a:r>
              <a:rPr lang="en-GB" sz="2800">
                <a:solidFill>
                  <a:srgbClr val="000000"/>
                </a:solidFill>
                <a:latin typeface="+mn-lt"/>
                <a:cs typeface="Arial"/>
              </a:rPr>
              <a:t> </a:t>
            </a:r>
            <a:r>
              <a:rPr lang="en-GB" sz="2800" err="1">
                <a:solidFill>
                  <a:srgbClr val="000000"/>
                </a:solidFill>
                <a:latin typeface="+mn-lt"/>
                <a:cs typeface="Arial"/>
              </a:rPr>
              <a:t>kỹ</a:t>
            </a:r>
            <a:r>
              <a:rPr lang="en-GB" sz="2800">
                <a:solidFill>
                  <a:srgbClr val="000000"/>
                </a:solidFill>
                <a:latin typeface="+mn-lt"/>
                <a:cs typeface="Arial"/>
              </a:rPr>
              <a:t> </a:t>
            </a:r>
            <a:r>
              <a:rPr lang="en-GB" sz="2800" err="1">
                <a:solidFill>
                  <a:srgbClr val="000000"/>
                </a:solidFill>
                <a:latin typeface="+mn-lt"/>
                <a:cs typeface="Arial"/>
              </a:rPr>
              <a:t>thuật</a:t>
            </a:r>
            <a:r>
              <a:rPr lang="en-GB" sz="2800">
                <a:solidFill>
                  <a:srgbClr val="000000"/>
                </a:solidFill>
                <a:latin typeface="+mn-lt"/>
                <a:cs typeface="Arial"/>
              </a:rPr>
              <a:t> </a:t>
            </a:r>
            <a:r>
              <a:rPr lang="en-GB" sz="2800" err="1">
                <a:solidFill>
                  <a:srgbClr val="000000"/>
                </a:solidFill>
                <a:latin typeface="+mn-lt"/>
                <a:cs typeface="Arial"/>
              </a:rPr>
              <a:t>thăm</a:t>
            </a:r>
            <a:r>
              <a:rPr lang="en-GB" sz="2800">
                <a:solidFill>
                  <a:srgbClr val="000000"/>
                </a:solidFill>
                <a:latin typeface="+mn-lt"/>
                <a:cs typeface="Arial"/>
              </a:rPr>
              <a:t> </a:t>
            </a:r>
            <a:r>
              <a:rPr lang="vi-VN" sz="2800">
                <a:solidFill>
                  <a:srgbClr val="000000"/>
                </a:solidFill>
                <a:latin typeface="+mn-lt"/>
                <a:cs typeface="Arial"/>
              </a:rPr>
              <a:t>dò (t.t)</a:t>
            </a:r>
            <a:endParaRPr lang="en-GB" sz="2800">
              <a:solidFill>
                <a:srgbClr val="000000"/>
              </a:solidFill>
              <a:latin typeface="+mn-lt"/>
              <a:cs typeface="Arial"/>
            </a:endParaRPr>
          </a:p>
        </p:txBody>
      </p:sp>
      <p:grpSp>
        <p:nvGrpSpPr>
          <p:cNvPr id="20" name="Group 19">
            <a:extLst>
              <a:ext uri="{FF2B5EF4-FFF2-40B4-BE49-F238E27FC236}">
                <a16:creationId xmlns:a16="http://schemas.microsoft.com/office/drawing/2014/main" id="{BA9305D1-0E79-1634-6B3F-3F1F42D52779}"/>
              </a:ext>
            </a:extLst>
          </p:cNvPr>
          <p:cNvGrpSpPr/>
          <p:nvPr/>
        </p:nvGrpSpPr>
        <p:grpSpPr>
          <a:xfrm>
            <a:off x="5532320" y="2668320"/>
            <a:ext cx="2857680" cy="1680480"/>
            <a:chOff x="5532320" y="2668320"/>
            <a:chExt cx="2857680" cy="1680480"/>
          </a:xfrm>
        </p:grpSpPr>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4FB8E34F-631D-D0D7-8EF6-797693ED9569}"/>
                    </a:ext>
                  </a:extLst>
                </p14:cNvPr>
                <p14:cNvContentPartPr/>
                <p14:nvPr/>
              </p14:nvContentPartPr>
              <p14:xfrm>
                <a:off x="7099400" y="2797920"/>
                <a:ext cx="88200" cy="340200"/>
              </p14:xfrm>
            </p:contentPart>
          </mc:Choice>
          <mc:Fallback xmlns="">
            <p:pic>
              <p:nvPicPr>
                <p:cNvPr id="17" name="Ink 16">
                  <a:extLst>
                    <a:ext uri="{FF2B5EF4-FFF2-40B4-BE49-F238E27FC236}">
                      <a16:creationId xmlns:a16="http://schemas.microsoft.com/office/drawing/2014/main" id="{4FB8E34F-631D-D0D7-8EF6-797693ED9569}"/>
                    </a:ext>
                  </a:extLst>
                </p:cNvPr>
                <p:cNvPicPr/>
                <p:nvPr/>
              </p:nvPicPr>
              <p:blipFill>
                <a:blip r:embed="rId6"/>
                <a:stretch>
                  <a:fillRect/>
                </a:stretch>
              </p:blipFill>
              <p:spPr>
                <a:xfrm>
                  <a:off x="7090363" y="2788920"/>
                  <a:ext cx="105912"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990DE66F-917A-B856-35AD-93A86B283C85}"/>
                    </a:ext>
                  </a:extLst>
                </p14:cNvPr>
                <p14:cNvContentPartPr/>
                <p14:nvPr/>
              </p14:nvContentPartPr>
              <p14:xfrm>
                <a:off x="5532320" y="2668320"/>
                <a:ext cx="2857680" cy="1680480"/>
              </p14:xfrm>
            </p:contentPart>
          </mc:Choice>
          <mc:Fallback xmlns="">
            <p:pic>
              <p:nvPicPr>
                <p:cNvPr id="13" name="Ink 12">
                  <a:extLst>
                    <a:ext uri="{FF2B5EF4-FFF2-40B4-BE49-F238E27FC236}">
                      <a16:creationId xmlns:a16="http://schemas.microsoft.com/office/drawing/2014/main" id="{990DE66F-917A-B856-35AD-93A86B283C85}"/>
                    </a:ext>
                  </a:extLst>
                </p:cNvPr>
                <p:cNvPicPr/>
                <p:nvPr/>
              </p:nvPicPr>
              <p:blipFill>
                <a:blip r:embed="rId8"/>
                <a:stretch>
                  <a:fillRect/>
                </a:stretch>
              </p:blipFill>
              <p:spPr>
                <a:xfrm>
                  <a:off x="5523319" y="2659320"/>
                  <a:ext cx="2875322" cy="169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4442A22D-7E88-AD85-6D3F-1D4202EF60D9}"/>
                    </a:ext>
                  </a:extLst>
                </p14:cNvPr>
                <p14:cNvContentPartPr/>
                <p14:nvPr/>
              </p14:nvContentPartPr>
              <p14:xfrm>
                <a:off x="7015880" y="3243960"/>
                <a:ext cx="1800" cy="1800"/>
              </p14:xfrm>
            </p:contentPart>
          </mc:Choice>
          <mc:Fallback xmlns="">
            <p:pic>
              <p:nvPicPr>
                <p:cNvPr id="14" name="Ink 13">
                  <a:extLst>
                    <a:ext uri="{FF2B5EF4-FFF2-40B4-BE49-F238E27FC236}">
                      <a16:creationId xmlns:a16="http://schemas.microsoft.com/office/drawing/2014/main" id="{4442A22D-7E88-AD85-6D3F-1D4202EF60D9}"/>
                    </a:ext>
                  </a:extLst>
                </p:cNvPr>
                <p:cNvPicPr/>
                <p:nvPr/>
              </p:nvPicPr>
              <p:blipFill>
                <a:blip r:embed="rId10"/>
                <a:stretch>
                  <a:fillRect/>
                </a:stretch>
              </p:blipFill>
              <p:spPr>
                <a:xfrm>
                  <a:off x="7006880" y="3232710"/>
                  <a:ext cx="19440" cy="2385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FFFE0796-AEB5-A062-2CBC-9CC5317EA8CF}"/>
                    </a:ext>
                  </a:extLst>
                </p14:cNvPr>
                <p14:cNvContentPartPr/>
                <p14:nvPr/>
              </p14:nvContentPartPr>
              <p14:xfrm>
                <a:off x="6916160" y="3225240"/>
                <a:ext cx="100080" cy="75960"/>
              </p14:xfrm>
            </p:contentPart>
          </mc:Choice>
          <mc:Fallback xmlns="">
            <p:pic>
              <p:nvPicPr>
                <p:cNvPr id="15" name="Ink 14">
                  <a:extLst>
                    <a:ext uri="{FF2B5EF4-FFF2-40B4-BE49-F238E27FC236}">
                      <a16:creationId xmlns:a16="http://schemas.microsoft.com/office/drawing/2014/main" id="{FFFE0796-AEB5-A062-2CBC-9CC5317EA8CF}"/>
                    </a:ext>
                  </a:extLst>
                </p:cNvPr>
                <p:cNvPicPr/>
                <p:nvPr/>
              </p:nvPicPr>
              <p:blipFill>
                <a:blip r:embed="rId12"/>
                <a:stretch>
                  <a:fillRect/>
                </a:stretch>
              </p:blipFill>
              <p:spPr>
                <a:xfrm>
                  <a:off x="6907160" y="3216240"/>
                  <a:ext cx="117720" cy="9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0DD63018-F5CD-5DF6-D4C4-0A51874F8A85}"/>
                  </a:ext>
                </a:extLst>
              </p14:cNvPr>
              <p14:cNvContentPartPr/>
              <p14:nvPr/>
            </p14:nvContentPartPr>
            <p14:xfrm>
              <a:off x="7114160" y="3222720"/>
              <a:ext cx="119880" cy="122040"/>
            </p14:xfrm>
          </p:contentPart>
        </mc:Choice>
        <mc:Fallback xmlns="">
          <p:pic>
            <p:nvPicPr>
              <p:cNvPr id="18" name="Ink 17">
                <a:extLst>
                  <a:ext uri="{FF2B5EF4-FFF2-40B4-BE49-F238E27FC236}">
                    <a16:creationId xmlns:a16="http://schemas.microsoft.com/office/drawing/2014/main" id="{0DD63018-F5CD-5DF6-D4C4-0A51874F8A85}"/>
                  </a:ext>
                </a:extLst>
              </p:cNvPr>
              <p:cNvPicPr/>
              <p:nvPr/>
            </p:nvPicPr>
            <p:blipFill>
              <a:blip r:embed="rId14"/>
              <a:stretch>
                <a:fillRect/>
              </a:stretch>
            </p:blipFill>
            <p:spPr>
              <a:xfrm>
                <a:off x="7105187" y="3213720"/>
                <a:ext cx="137467" cy="139680"/>
              </a:xfrm>
              <a:prstGeom prst="rect">
                <a:avLst/>
              </a:prstGeom>
            </p:spPr>
          </p:pic>
        </mc:Fallback>
      </mc:AlternateContent>
    </p:spTree>
    <p:extLst>
      <p:ext uri="{BB962C8B-B14F-4D97-AF65-F5344CB8AC3E}">
        <p14:creationId xmlns:p14="http://schemas.microsoft.com/office/powerpoint/2010/main" val="1013837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460888B9-94CD-1D92-2CEE-5F203AF3D8D5}"/>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6350063A-145F-D556-AE5D-C1ED374E9461}"/>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j-lt"/>
              </a:rPr>
              <a:t>1.1. Giới thiệu</a:t>
            </a:r>
            <a:endParaRPr sz="2800">
              <a:latin typeface="+mj-lt"/>
            </a:endParaRPr>
          </a:p>
        </p:txBody>
      </p:sp>
      <p:sp>
        <p:nvSpPr>
          <p:cNvPr id="925" name="Google Shape;925;p37">
            <a:extLst>
              <a:ext uri="{FF2B5EF4-FFF2-40B4-BE49-F238E27FC236}">
                <a16:creationId xmlns:a16="http://schemas.microsoft.com/office/drawing/2014/main" id="{30ACD1C6-9EDE-94B1-7DA4-E88AB39987D8}"/>
              </a:ext>
            </a:extLst>
          </p:cNvPr>
          <p:cNvSpPr txBox="1"/>
          <p:nvPr/>
        </p:nvSpPr>
        <p:spPr>
          <a:xfrm>
            <a:off x="720000" y="980550"/>
            <a:ext cx="7704000" cy="478500"/>
          </a:xfrm>
          <a:prstGeom prst="rect">
            <a:avLst/>
          </a:prstGeom>
          <a:noFill/>
          <a:ln>
            <a:noFill/>
          </a:ln>
        </p:spPr>
        <p:txBody>
          <a:bodyPr spcFirstLastPara="1" wrap="square" lIns="91425" tIns="91425" rIns="91425" bIns="91425" anchor="t" anchorCtr="0">
            <a:noAutofit/>
          </a:bodyPr>
          <a:lstStyle/>
          <a:p>
            <a:pPr marL="285750" lvl="0" indent="-285750" algn="just" rtl="0">
              <a:spcBef>
                <a:spcPts val="600"/>
              </a:spcBef>
              <a:spcAft>
                <a:spcPts val="0"/>
              </a:spcAft>
              <a:buFont typeface="Wingdings" panose="05000000000000000000" pitchFamily="2" charset="2"/>
              <a:buChar char="Ø"/>
            </a:pPr>
            <a:r>
              <a:rPr lang="de-DE" sz="1800" b="1">
                <a:solidFill>
                  <a:srgbClr val="FF0000"/>
                </a:solidFill>
                <a:latin typeface="+mn-lt"/>
                <a:ea typeface="Jost"/>
                <a:cs typeface="Jost"/>
                <a:sym typeface="Jost"/>
              </a:rPr>
              <a:t>Quan trắc giao thông </a:t>
            </a:r>
            <a:r>
              <a:rPr lang="de-DE" sz="1800">
                <a:solidFill>
                  <a:srgbClr val="000000"/>
                </a:solidFill>
                <a:latin typeface="+mn-lt"/>
                <a:ea typeface="Jost"/>
                <a:cs typeface="Jost"/>
                <a:sym typeface="Jost"/>
              </a:rPr>
              <a:t>là liên tục theo dõi tình trạng của HTGT thông qua việc thu thập dữ liệu về trạng thái hoạt động của HTGT.</a:t>
            </a:r>
          </a:p>
          <a:p>
            <a:pPr marL="285750" indent="-285750" algn="just">
              <a:spcBef>
                <a:spcPts val="600"/>
              </a:spcBef>
              <a:buFont typeface="Wingdings" panose="05000000000000000000" pitchFamily="2" charset="2"/>
              <a:buChar char="Ø"/>
            </a:pPr>
            <a:r>
              <a:rPr lang="en-US" sz="1800" b="1">
                <a:effectLst/>
                <a:latin typeface="+mn-lt"/>
                <a:ea typeface="Arial" panose="020B0604020202020204" pitchFamily="34" charset="0"/>
              </a:rPr>
              <a:t>Thông </a:t>
            </a:r>
            <a:r>
              <a:rPr lang="en-US" sz="1800" b="1" err="1">
                <a:effectLst/>
                <a:latin typeface="+mn-lt"/>
                <a:ea typeface="Arial" panose="020B0604020202020204" pitchFamily="34" charset="0"/>
              </a:rPr>
              <a:t>số</a:t>
            </a:r>
            <a:r>
              <a:rPr lang="vi-VN" sz="1800" b="1">
                <a:effectLst/>
                <a:latin typeface="+mn-lt"/>
                <a:ea typeface="Arial" panose="020B0604020202020204" pitchFamily="34" charset="0"/>
              </a:rPr>
              <a:t>: </a:t>
            </a:r>
            <a:r>
              <a:rPr lang="vi-VN" sz="1800" b="1" i="1">
                <a:solidFill>
                  <a:srgbClr val="FF0000"/>
                </a:solidFill>
                <a:effectLst/>
                <a:latin typeface="+mn-lt"/>
                <a:ea typeface="Arial" panose="020B0604020202020204" pitchFamily="34" charset="0"/>
              </a:rPr>
              <a:t>Lưu lượng (rate of flow); Tốc độ (speed); Mật độ (density)</a:t>
            </a:r>
            <a:r>
              <a:rPr lang="vi-VN" sz="1800" i="1">
                <a:effectLst/>
                <a:latin typeface="+mn-lt"/>
                <a:ea typeface="Arial" panose="020B0604020202020204" pitchFamily="34" charset="0"/>
              </a:rPr>
              <a:t>, chiều dài chờ, thời gian di chuyển giữa 2 điểm, vị trí của xe, các dữ liệu về môi trường</a:t>
            </a:r>
            <a:r>
              <a:rPr lang="en-US" sz="1800" i="1">
                <a:effectLst/>
                <a:latin typeface="+mn-lt"/>
                <a:ea typeface="Arial" panose="020B0604020202020204" pitchFamily="34" charset="0"/>
              </a:rPr>
              <a:t>…</a:t>
            </a:r>
            <a:endParaRPr lang="en-US" sz="1800">
              <a:effectLst/>
              <a:latin typeface="+mn-lt"/>
              <a:ea typeface="Arial" panose="020B0604020202020204" pitchFamily="34" charset="0"/>
            </a:endParaRPr>
          </a:p>
          <a:p>
            <a:pPr marL="285750" lvl="0" indent="-285750" algn="l" rtl="0">
              <a:spcBef>
                <a:spcPts val="600"/>
              </a:spcBef>
              <a:spcAft>
                <a:spcPts val="0"/>
              </a:spcAft>
              <a:buFont typeface="Wingdings" panose="05000000000000000000" pitchFamily="2" charset="2"/>
              <a:buChar char="Ø"/>
            </a:pPr>
            <a:endParaRPr lang="de-DE" sz="1800">
              <a:solidFill>
                <a:srgbClr val="000000"/>
              </a:solidFill>
              <a:latin typeface="+mn-lt"/>
              <a:ea typeface="Jost"/>
              <a:cs typeface="Jost"/>
              <a:sym typeface="Jost"/>
            </a:endParaRPr>
          </a:p>
        </p:txBody>
      </p:sp>
      <p:pic>
        <p:nvPicPr>
          <p:cNvPr id="7" name="image40.png">
            <a:extLst>
              <a:ext uri="{FF2B5EF4-FFF2-40B4-BE49-F238E27FC236}">
                <a16:creationId xmlns:a16="http://schemas.microsoft.com/office/drawing/2014/main" id="{5F0EA385-70BA-85B7-0E19-E46135390B15}"/>
              </a:ext>
            </a:extLst>
          </p:cNvPr>
          <p:cNvPicPr/>
          <p:nvPr/>
        </p:nvPicPr>
        <p:blipFill>
          <a:blip r:embed="rId3"/>
          <a:srcRect/>
          <a:stretch>
            <a:fillRect/>
          </a:stretch>
        </p:blipFill>
        <p:spPr>
          <a:xfrm>
            <a:off x="1158240" y="2744377"/>
            <a:ext cx="3413760" cy="2268144"/>
          </a:xfrm>
          <a:prstGeom prst="rect">
            <a:avLst/>
          </a:prstGeom>
          <a:ln/>
        </p:spPr>
      </p:pic>
      <p:pic>
        <p:nvPicPr>
          <p:cNvPr id="8" name="image54.png">
            <a:extLst>
              <a:ext uri="{FF2B5EF4-FFF2-40B4-BE49-F238E27FC236}">
                <a16:creationId xmlns:a16="http://schemas.microsoft.com/office/drawing/2014/main" id="{57838726-FEF3-FE17-FA99-AC41F8DBF4A4}"/>
              </a:ext>
            </a:extLst>
          </p:cNvPr>
          <p:cNvPicPr/>
          <p:nvPr/>
        </p:nvPicPr>
        <p:blipFill>
          <a:blip r:embed="rId4"/>
          <a:srcRect/>
          <a:stretch>
            <a:fillRect/>
          </a:stretch>
        </p:blipFill>
        <p:spPr>
          <a:xfrm>
            <a:off x="5428066" y="2744377"/>
            <a:ext cx="2720254" cy="2039749"/>
          </a:xfrm>
          <a:prstGeom prst="rect">
            <a:avLst/>
          </a:prstGeom>
          <a:ln/>
        </p:spPr>
      </p:pic>
    </p:spTree>
    <p:extLst>
      <p:ext uri="{BB962C8B-B14F-4D97-AF65-F5344CB8AC3E}">
        <p14:creationId xmlns:p14="http://schemas.microsoft.com/office/powerpoint/2010/main" val="85902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5">
                                            <p:txEl>
                                              <p:pRg st="0" end="0"/>
                                            </p:txEl>
                                          </p:spTgt>
                                        </p:tgtEl>
                                        <p:attrNameLst>
                                          <p:attrName>style.visibility</p:attrName>
                                        </p:attrNameLst>
                                      </p:cBhvr>
                                      <p:to>
                                        <p:strVal val="visible"/>
                                      </p:to>
                                    </p:set>
                                    <p:animEffect transition="in" filter="fade">
                                      <p:cBhvr>
                                        <p:cTn id="7" dur="500"/>
                                        <p:tgtEl>
                                          <p:spTgt spid="9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5">
                                            <p:txEl>
                                              <p:pRg st="1" end="1"/>
                                            </p:txEl>
                                          </p:spTgt>
                                        </p:tgtEl>
                                        <p:attrNameLst>
                                          <p:attrName>style.visibility</p:attrName>
                                        </p:attrNameLst>
                                      </p:cBhvr>
                                      <p:to>
                                        <p:strVal val="visible"/>
                                      </p:to>
                                    </p:set>
                                    <p:animEffect transition="in" filter="fade">
                                      <p:cBhvr>
                                        <p:cTn id="12" dur="500"/>
                                        <p:tgtEl>
                                          <p:spTgt spid="92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58715-383A-D7F2-FD7B-D7C08D0B2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3B4CE-362F-5292-8CA6-C959CE0CDDB6}"/>
              </a:ext>
            </a:extLst>
          </p:cNvPr>
          <p:cNvSpPr>
            <a:spLocks noGrp="1"/>
          </p:cNvSpPr>
          <p:nvPr>
            <p:ph type="title"/>
          </p:nvPr>
        </p:nvSpPr>
        <p:spPr>
          <a:xfrm>
            <a:off x="978926" y="2150850"/>
            <a:ext cx="7186148" cy="841800"/>
          </a:xfrm>
        </p:spPr>
        <p:txBody>
          <a:bodyPr/>
          <a:lstStyle/>
          <a:p>
            <a:r>
              <a:rPr lang="en-GB" sz="3600">
                <a:solidFill>
                  <a:srgbClr val="0070C0"/>
                </a:solidFill>
                <a:latin typeface="Arial"/>
                <a:cs typeface="Arial"/>
              </a:rPr>
              <a:t>2.2. </a:t>
            </a:r>
            <a:r>
              <a:rPr lang="en-GB" sz="3600" err="1">
                <a:solidFill>
                  <a:srgbClr val="0070C0"/>
                </a:solidFill>
                <a:latin typeface="Arial"/>
                <a:cs typeface="Arial"/>
              </a:rPr>
              <a:t>Phần</a:t>
            </a:r>
            <a:r>
              <a:rPr lang="en-GB" sz="3600">
                <a:solidFill>
                  <a:srgbClr val="0070C0"/>
                </a:solidFill>
                <a:latin typeface="Arial"/>
                <a:cs typeface="Arial"/>
              </a:rPr>
              <a:t> </a:t>
            </a:r>
            <a:r>
              <a:rPr lang="en-GB" sz="3600" err="1">
                <a:solidFill>
                  <a:srgbClr val="0070C0"/>
                </a:solidFill>
                <a:latin typeface="Arial"/>
                <a:cs typeface="Arial"/>
              </a:rPr>
              <a:t>cứng</a:t>
            </a:r>
            <a:endParaRPr lang="en-GB" sz="3600">
              <a:solidFill>
                <a:srgbClr val="0070C0"/>
              </a:solidFill>
              <a:latin typeface="Arial"/>
              <a:cs typeface="Arial"/>
            </a:endParaRPr>
          </a:p>
        </p:txBody>
      </p:sp>
    </p:spTree>
    <p:extLst>
      <p:ext uri="{BB962C8B-B14F-4D97-AF65-F5344CB8AC3E}">
        <p14:creationId xmlns:p14="http://schemas.microsoft.com/office/powerpoint/2010/main" val="6697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F97A4-28D6-3FCF-D530-A09F87135B1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03733A01-5690-EFC7-9B5A-073B32AE119D}"/>
              </a:ext>
            </a:extLst>
          </p:cNvPr>
          <p:cNvSpPr>
            <a:spLocks noGrp="1"/>
          </p:cNvSpPr>
          <p:nvPr>
            <p:ph type="title"/>
          </p:nvPr>
        </p:nvSpPr>
        <p:spPr>
          <a:xfrm>
            <a:off x="720725" y="407988"/>
            <a:ext cx="7702550" cy="573087"/>
          </a:xfrm>
        </p:spPr>
        <p:txBody>
          <a:bodyPr/>
          <a:lstStyle/>
          <a:p>
            <a:r>
              <a:rPr lang="vi-VN" sz="2800">
                <a:latin typeface="+mn-lt"/>
              </a:rPr>
              <a:t>2.2</a:t>
            </a:r>
            <a:r>
              <a:rPr lang="en-US" sz="2800">
                <a:latin typeface="+mn-lt"/>
              </a:rPr>
              <a:t>.</a:t>
            </a:r>
            <a:r>
              <a:rPr lang="en-GB" sz="2800">
                <a:solidFill>
                  <a:srgbClr val="000000"/>
                </a:solidFill>
                <a:latin typeface="+mn-lt"/>
                <a:cs typeface="Arial"/>
              </a:rPr>
              <a:t> </a:t>
            </a:r>
            <a:r>
              <a:rPr lang="en-US" sz="2800" err="1">
                <a:solidFill>
                  <a:srgbClr val="000000"/>
                </a:solidFill>
                <a:latin typeface="+mn-lt"/>
                <a:cs typeface="Arial"/>
              </a:rPr>
              <a:t>Phần</a:t>
            </a:r>
            <a:r>
              <a:rPr lang="en-US" sz="2800">
                <a:solidFill>
                  <a:srgbClr val="000000"/>
                </a:solidFill>
                <a:latin typeface="+mn-lt"/>
                <a:cs typeface="Arial"/>
              </a:rPr>
              <a:t> </a:t>
            </a:r>
            <a:r>
              <a:rPr lang="en-US" sz="2800" err="1">
                <a:solidFill>
                  <a:srgbClr val="000000"/>
                </a:solidFill>
                <a:latin typeface="+mn-lt"/>
                <a:cs typeface="Arial"/>
              </a:rPr>
              <a:t>cứng</a:t>
            </a:r>
            <a:endParaRPr lang="en-GB" sz="2800">
              <a:solidFill>
                <a:srgbClr val="000000"/>
              </a:solidFill>
              <a:latin typeface="+mn-lt"/>
              <a:cs typeface="Arial"/>
            </a:endParaRPr>
          </a:p>
        </p:txBody>
      </p:sp>
      <p:pic>
        <p:nvPicPr>
          <p:cNvPr id="1026" name="Picture 2" descr="What is CCTV Monitoring and how does it works?">
            <a:extLst>
              <a:ext uri="{FF2B5EF4-FFF2-40B4-BE49-F238E27FC236}">
                <a16:creationId xmlns:a16="http://schemas.microsoft.com/office/drawing/2014/main" id="{EE7C277D-A830-1FA3-8204-069EAAC9E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801" y="981075"/>
            <a:ext cx="2653096" cy="17669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ình ảnh Biểu Tượng Trên Radar PNG Miễn Phí Tải Về - Lovepik">
            <a:extLst>
              <a:ext uri="{FF2B5EF4-FFF2-40B4-BE49-F238E27FC236}">
                <a16:creationId xmlns:a16="http://schemas.microsoft.com/office/drawing/2014/main" id="{9A4D0FC3-2611-7502-A7C9-9AA0C4F858E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56167" y1="26750" x2="65417" y2="33333"/>
                        <a14:backgroundMark x1="65417" y1="33333" x2="66750" y2="38417"/>
                        <a14:backgroundMark x1="56333" y1="23083" x2="67833" y2="30500"/>
                        <a14:backgroundMark x1="67833" y1="30500" x2="72250" y2="35750"/>
                        <a14:backgroundMark x1="55750" y1="28000" x2="66167" y2="36250"/>
                        <a14:backgroundMark x1="66167" y1="36250" x2="66750" y2="37417"/>
                        <a14:backgroundMark x1="59167" y1="22083" x2="73333" y2="35750"/>
                        <a14:backgroundMark x1="60250" y1="19167" x2="78583" y2="39000"/>
                      </a14:backgroundRemoval>
                    </a14:imgEffect>
                  </a14:imgLayer>
                </a14:imgProps>
              </a:ext>
              <a:ext uri="{28A0092B-C50C-407E-A947-70E740481C1C}">
                <a14:useLocalDpi xmlns:a14="http://schemas.microsoft.com/office/drawing/2010/main" val="0"/>
              </a:ext>
            </a:extLst>
          </a:blip>
          <a:srcRect l="22823" t="20622" r="25596" b="16849"/>
          <a:stretch/>
        </p:blipFill>
        <p:spPr bwMode="auto">
          <a:xfrm>
            <a:off x="5238329" y="979129"/>
            <a:ext cx="1313793" cy="159262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DAR 3D Mapping Sensors | LiDAR Mapping System | LS LiDAR">
            <a:extLst>
              <a:ext uri="{FF2B5EF4-FFF2-40B4-BE49-F238E27FC236}">
                <a16:creationId xmlns:a16="http://schemas.microsoft.com/office/drawing/2014/main" id="{7017B715-1CB0-46A8-FFB4-44492CA57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3549" y="2845512"/>
            <a:ext cx="21336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ảm biến quang là gì? Cấu tạo và ứng dụng của cảm biến quang">
            <a:extLst>
              <a:ext uri="{FF2B5EF4-FFF2-40B4-BE49-F238E27FC236}">
                <a16:creationId xmlns:a16="http://schemas.microsoft.com/office/drawing/2014/main" id="{C2A1D499-1476-5D49-ED78-D39B2FA97D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874" t="4922" r="12606" b="3010"/>
          <a:stretch/>
        </p:blipFill>
        <p:spPr bwMode="auto">
          <a:xfrm>
            <a:off x="5062818" y="2845512"/>
            <a:ext cx="1664813"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785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0363-F836-5040-90F2-6A641259F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8E802-E6E4-B048-83E3-B46FF1707702}"/>
              </a:ext>
            </a:extLst>
          </p:cNvPr>
          <p:cNvSpPr>
            <a:spLocks noGrp="1"/>
          </p:cNvSpPr>
          <p:nvPr>
            <p:ph type="title"/>
          </p:nvPr>
        </p:nvSpPr>
        <p:spPr>
          <a:xfrm>
            <a:off x="978926" y="2150850"/>
            <a:ext cx="7186148" cy="841800"/>
          </a:xfrm>
        </p:spPr>
        <p:txBody>
          <a:bodyPr/>
          <a:lstStyle/>
          <a:p>
            <a:r>
              <a:rPr lang="en-GB" sz="3600">
                <a:solidFill>
                  <a:srgbClr val="0070C0"/>
                </a:solidFill>
                <a:latin typeface="Arial"/>
                <a:cs typeface="Arial"/>
              </a:rPr>
              <a:t>2.3. </a:t>
            </a:r>
            <a:r>
              <a:rPr lang="en-GB" sz="3600" err="1">
                <a:solidFill>
                  <a:srgbClr val="0070C0"/>
                </a:solidFill>
                <a:latin typeface="Arial"/>
                <a:cs typeface="Arial"/>
              </a:rPr>
              <a:t>Phần</a:t>
            </a:r>
            <a:r>
              <a:rPr lang="en-GB" sz="3600">
                <a:solidFill>
                  <a:srgbClr val="0070C0"/>
                </a:solidFill>
                <a:latin typeface="Arial"/>
                <a:cs typeface="Arial"/>
              </a:rPr>
              <a:t> </a:t>
            </a:r>
            <a:r>
              <a:rPr lang="en-GB" sz="3600" err="1">
                <a:solidFill>
                  <a:srgbClr val="0070C0"/>
                </a:solidFill>
                <a:latin typeface="Arial"/>
                <a:cs typeface="Arial"/>
              </a:rPr>
              <a:t>mềm</a:t>
            </a:r>
            <a:endParaRPr lang="en-GB" sz="3600">
              <a:solidFill>
                <a:srgbClr val="0070C0"/>
              </a:solidFill>
              <a:latin typeface="Arial"/>
              <a:cs typeface="Arial"/>
            </a:endParaRPr>
          </a:p>
        </p:txBody>
      </p:sp>
    </p:spTree>
    <p:extLst>
      <p:ext uri="{BB962C8B-B14F-4D97-AF65-F5344CB8AC3E}">
        <p14:creationId xmlns:p14="http://schemas.microsoft.com/office/powerpoint/2010/main" val="1241843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B10D1-FAC4-1231-0802-F4B630B6A085}"/>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C519A00-BD8B-CAA7-A01E-6FC9B8A276FB}"/>
              </a:ext>
            </a:extLst>
          </p:cNvPr>
          <p:cNvSpPr>
            <a:spLocks noGrp="1"/>
          </p:cNvSpPr>
          <p:nvPr>
            <p:ph type="title"/>
          </p:nvPr>
        </p:nvSpPr>
        <p:spPr>
          <a:xfrm>
            <a:off x="720725" y="407988"/>
            <a:ext cx="7702550" cy="573087"/>
          </a:xfrm>
        </p:spPr>
        <p:txBody>
          <a:bodyPr/>
          <a:lstStyle/>
          <a:p>
            <a:r>
              <a:rPr lang="vi-VN" sz="2800">
                <a:latin typeface="+mn-lt"/>
              </a:rPr>
              <a:t>2.</a:t>
            </a:r>
            <a:r>
              <a:rPr lang="en-US" sz="2800">
                <a:latin typeface="+mn-lt"/>
              </a:rPr>
              <a:t>3.</a:t>
            </a:r>
            <a:r>
              <a:rPr lang="en-GB" sz="2800">
                <a:solidFill>
                  <a:srgbClr val="000000"/>
                </a:solidFill>
                <a:latin typeface="+mn-lt"/>
                <a:cs typeface="Arial"/>
              </a:rPr>
              <a:t> </a:t>
            </a:r>
            <a:r>
              <a:rPr lang="en-US" sz="2800" err="1">
                <a:solidFill>
                  <a:srgbClr val="000000"/>
                </a:solidFill>
                <a:latin typeface="+mn-lt"/>
                <a:cs typeface="Arial"/>
              </a:rPr>
              <a:t>Phần</a:t>
            </a:r>
            <a:r>
              <a:rPr lang="en-US" sz="2800">
                <a:solidFill>
                  <a:srgbClr val="000000"/>
                </a:solidFill>
                <a:latin typeface="+mn-lt"/>
                <a:cs typeface="Arial"/>
              </a:rPr>
              <a:t> </a:t>
            </a:r>
            <a:r>
              <a:rPr lang="en-US" sz="2800" err="1">
                <a:solidFill>
                  <a:srgbClr val="000000"/>
                </a:solidFill>
                <a:latin typeface="+mn-lt"/>
                <a:cs typeface="Arial"/>
              </a:rPr>
              <a:t>mềm</a:t>
            </a:r>
            <a:endParaRPr lang="en-GB" sz="2800">
              <a:solidFill>
                <a:srgbClr val="000000"/>
              </a:solidFill>
              <a:latin typeface="+mn-lt"/>
              <a:cs typeface="Arial"/>
            </a:endParaRPr>
          </a:p>
        </p:txBody>
      </p:sp>
      <p:sp>
        <p:nvSpPr>
          <p:cNvPr id="3" name="TextBox 2">
            <a:extLst>
              <a:ext uri="{FF2B5EF4-FFF2-40B4-BE49-F238E27FC236}">
                <a16:creationId xmlns:a16="http://schemas.microsoft.com/office/drawing/2014/main" id="{C740CA63-CEDD-9A9E-91D5-03CB8A00F4CF}"/>
              </a:ext>
            </a:extLst>
          </p:cNvPr>
          <p:cNvSpPr txBox="1"/>
          <p:nvPr/>
        </p:nvSpPr>
        <p:spPr>
          <a:xfrm>
            <a:off x="720725" y="1263699"/>
            <a:ext cx="7702550" cy="2616101"/>
          </a:xfrm>
          <a:prstGeom prst="rect">
            <a:avLst/>
          </a:prstGeom>
          <a:noFill/>
        </p:spPr>
        <p:txBody>
          <a:bodyPr wrap="square">
            <a:spAutoFit/>
          </a:bodyPr>
          <a:lstStyle/>
          <a:p>
            <a:pPr marL="285750" indent="-285750" algn="just" rtl="0">
              <a:spcBef>
                <a:spcPts val="1200"/>
              </a:spcBef>
              <a:buFont typeface="Wingdings" panose="05000000000000000000" pitchFamily="2" charset="2"/>
              <a:buChar char="Ø"/>
            </a:pPr>
            <a:r>
              <a:rPr lang="en-US" sz="2400" b="0" i="0" u="none" strike="noStrike" err="1">
                <a:solidFill>
                  <a:srgbClr val="000000"/>
                </a:solidFill>
                <a:effectLst/>
                <a:latin typeface="Arial" panose="020B0604020202020204" pitchFamily="34" charset="0"/>
              </a:rPr>
              <a:t>Hệ</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thống</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quản</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lý</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giao</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thông</a:t>
            </a:r>
            <a:r>
              <a:rPr lang="en-US" sz="2400" b="0" i="0" u="none" strike="noStrike">
                <a:solidFill>
                  <a:srgbClr val="000000"/>
                </a:solidFill>
                <a:effectLst/>
                <a:latin typeface="Arial" panose="020B0604020202020204" pitchFamily="34" charset="0"/>
              </a:rPr>
              <a:t> (Traffic Management System - TMS)</a:t>
            </a:r>
            <a:endParaRPr lang="en-US" sz="2400" b="0">
              <a:effectLst/>
            </a:endParaRPr>
          </a:p>
          <a:p>
            <a:pPr marL="285750" indent="-285750" algn="just" rtl="0">
              <a:spcBef>
                <a:spcPts val="1200"/>
              </a:spcBef>
              <a:buFont typeface="Wingdings" panose="05000000000000000000" pitchFamily="2" charset="2"/>
              <a:buChar char="Ø"/>
            </a:pPr>
            <a:r>
              <a:rPr lang="en-US" sz="2400" b="0" i="0" u="none" strike="noStrike" err="1">
                <a:solidFill>
                  <a:srgbClr val="000000"/>
                </a:solidFill>
                <a:effectLst/>
                <a:latin typeface="Arial" panose="020B0604020202020204" pitchFamily="34" charset="0"/>
              </a:rPr>
              <a:t>Hệ</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thống</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thông</a:t>
            </a:r>
            <a:r>
              <a:rPr lang="en-US" sz="2400" b="0" i="0" u="none" strike="noStrike">
                <a:solidFill>
                  <a:srgbClr val="000000"/>
                </a:solidFill>
                <a:effectLst/>
                <a:latin typeface="Arial" panose="020B0604020202020204" pitchFamily="34" charset="0"/>
              </a:rPr>
              <a:t> tin </a:t>
            </a:r>
            <a:r>
              <a:rPr lang="en-US" sz="2400" b="0" i="0" u="none" strike="noStrike" err="1">
                <a:solidFill>
                  <a:srgbClr val="000000"/>
                </a:solidFill>
                <a:effectLst/>
                <a:latin typeface="Arial" panose="020B0604020202020204" pitchFamily="34" charset="0"/>
              </a:rPr>
              <a:t>giao</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thông</a:t>
            </a:r>
            <a:r>
              <a:rPr lang="en-US" sz="2400" b="0" i="0" u="none" strike="noStrike">
                <a:solidFill>
                  <a:srgbClr val="000000"/>
                </a:solidFill>
                <a:effectLst/>
                <a:latin typeface="Arial" panose="020B0604020202020204" pitchFamily="34" charset="0"/>
              </a:rPr>
              <a:t> (Traffic Information System - TIS)</a:t>
            </a:r>
            <a:endParaRPr lang="en-US" sz="2400" b="0">
              <a:effectLst/>
            </a:endParaRPr>
          </a:p>
          <a:p>
            <a:pPr marL="285750" indent="-285750" algn="just" rtl="0">
              <a:spcBef>
                <a:spcPts val="1200"/>
              </a:spcBef>
              <a:buFont typeface="Wingdings" panose="05000000000000000000" pitchFamily="2" charset="2"/>
              <a:buChar char="Ø"/>
            </a:pPr>
            <a:r>
              <a:rPr lang="en-US" sz="2400" b="0" i="0" u="none" strike="noStrike" err="1">
                <a:solidFill>
                  <a:srgbClr val="000000"/>
                </a:solidFill>
                <a:effectLst/>
                <a:latin typeface="Arial" panose="020B0604020202020204" pitchFamily="34" charset="0"/>
              </a:rPr>
              <a:t>Hệ</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thống</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điều</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khiển</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đèn</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tín</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hiệu</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giao</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thông</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thích</a:t>
            </a:r>
            <a:r>
              <a:rPr lang="en-US" sz="2400" b="0" i="0" u="none" strike="noStrike">
                <a:solidFill>
                  <a:srgbClr val="000000"/>
                </a:solidFill>
                <a:effectLst/>
                <a:latin typeface="Arial" panose="020B0604020202020204" pitchFamily="34" charset="0"/>
              </a:rPr>
              <a:t> </a:t>
            </a:r>
            <a:r>
              <a:rPr lang="en-US" sz="2400" b="0" i="0" u="none" strike="noStrike" err="1">
                <a:solidFill>
                  <a:srgbClr val="000000"/>
                </a:solidFill>
                <a:effectLst/>
                <a:latin typeface="Arial" panose="020B0604020202020204" pitchFamily="34" charset="0"/>
              </a:rPr>
              <a:t>ứng</a:t>
            </a:r>
            <a:r>
              <a:rPr lang="en-US" sz="2400" b="0" i="0" u="none" strike="noStrike">
                <a:solidFill>
                  <a:srgbClr val="000000"/>
                </a:solidFill>
                <a:effectLst/>
                <a:latin typeface="Arial" panose="020B0604020202020204" pitchFamily="34" charset="0"/>
              </a:rPr>
              <a:t> (Adaptive Traffic Signal Control System)</a:t>
            </a:r>
            <a:endParaRPr lang="en-US" sz="2400"/>
          </a:p>
        </p:txBody>
      </p:sp>
    </p:spTree>
    <p:extLst>
      <p:ext uri="{BB962C8B-B14F-4D97-AF65-F5344CB8AC3E}">
        <p14:creationId xmlns:p14="http://schemas.microsoft.com/office/powerpoint/2010/main" val="50047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AD60B-D519-3746-9DB8-33AB276B3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33DE53-1D29-CEE2-1D2A-42CE1BEC1B11}"/>
              </a:ext>
            </a:extLst>
          </p:cNvPr>
          <p:cNvSpPr>
            <a:spLocks noGrp="1"/>
          </p:cNvSpPr>
          <p:nvPr>
            <p:ph type="title"/>
          </p:nvPr>
        </p:nvSpPr>
        <p:spPr>
          <a:xfrm>
            <a:off x="978926" y="2150850"/>
            <a:ext cx="7186148" cy="841800"/>
          </a:xfrm>
        </p:spPr>
        <p:txBody>
          <a:bodyPr/>
          <a:lstStyle/>
          <a:p>
            <a:r>
              <a:rPr lang="en-GB" sz="3600">
                <a:solidFill>
                  <a:srgbClr val="0070C0"/>
                </a:solidFill>
                <a:latin typeface="Arial"/>
                <a:cs typeface="Arial"/>
              </a:rPr>
              <a:t>2.4. </a:t>
            </a:r>
            <a:r>
              <a:rPr lang="en-GB" sz="3600" err="1">
                <a:solidFill>
                  <a:srgbClr val="0070C0"/>
                </a:solidFill>
                <a:latin typeface="Arial"/>
                <a:cs typeface="Arial"/>
              </a:rPr>
              <a:t>Hệ</a:t>
            </a:r>
            <a:r>
              <a:rPr lang="en-GB" sz="3600">
                <a:solidFill>
                  <a:srgbClr val="0070C0"/>
                </a:solidFill>
                <a:latin typeface="Arial"/>
                <a:cs typeface="Arial"/>
              </a:rPr>
              <a:t> </a:t>
            </a:r>
            <a:r>
              <a:rPr lang="en-GB" sz="3600" err="1">
                <a:solidFill>
                  <a:srgbClr val="0070C0"/>
                </a:solidFill>
                <a:latin typeface="Arial"/>
                <a:cs typeface="Arial"/>
              </a:rPr>
              <a:t>thống</a:t>
            </a:r>
            <a:r>
              <a:rPr lang="en-GB" sz="3600">
                <a:solidFill>
                  <a:srgbClr val="0070C0"/>
                </a:solidFill>
                <a:latin typeface="Arial"/>
                <a:cs typeface="Arial"/>
              </a:rPr>
              <a:t> </a:t>
            </a:r>
            <a:r>
              <a:rPr lang="en-GB" sz="3600" err="1">
                <a:solidFill>
                  <a:srgbClr val="0070C0"/>
                </a:solidFill>
                <a:latin typeface="Arial"/>
                <a:cs typeface="Arial"/>
              </a:rPr>
              <a:t>thông</a:t>
            </a:r>
            <a:r>
              <a:rPr lang="en-GB" sz="3600">
                <a:solidFill>
                  <a:srgbClr val="0070C0"/>
                </a:solidFill>
                <a:latin typeface="Arial"/>
                <a:cs typeface="Arial"/>
              </a:rPr>
              <a:t> tin</a:t>
            </a:r>
          </a:p>
        </p:txBody>
      </p:sp>
    </p:spTree>
    <p:extLst>
      <p:ext uri="{BB962C8B-B14F-4D97-AF65-F5344CB8AC3E}">
        <p14:creationId xmlns:p14="http://schemas.microsoft.com/office/powerpoint/2010/main" val="354932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FD66E-AA43-192F-E758-38BC955913E9}"/>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0A8B4EC5-8EB1-CBCE-823F-DBE7AA8BFE28}"/>
              </a:ext>
            </a:extLst>
          </p:cNvPr>
          <p:cNvSpPr>
            <a:spLocks noGrp="1"/>
          </p:cNvSpPr>
          <p:nvPr>
            <p:ph type="title"/>
          </p:nvPr>
        </p:nvSpPr>
        <p:spPr>
          <a:xfrm>
            <a:off x="720725" y="407988"/>
            <a:ext cx="7702550" cy="573087"/>
          </a:xfrm>
        </p:spPr>
        <p:txBody>
          <a:bodyPr/>
          <a:lstStyle/>
          <a:p>
            <a:r>
              <a:rPr lang="vi-VN" sz="2800">
                <a:latin typeface="+mn-lt"/>
              </a:rPr>
              <a:t>2.</a:t>
            </a:r>
            <a:r>
              <a:rPr lang="en-US" sz="2800">
                <a:latin typeface="+mn-lt"/>
              </a:rPr>
              <a:t>4.</a:t>
            </a:r>
            <a:r>
              <a:rPr lang="en-GB" sz="2800">
                <a:solidFill>
                  <a:srgbClr val="000000"/>
                </a:solidFill>
                <a:latin typeface="+mn-lt"/>
                <a:cs typeface="Arial"/>
              </a:rPr>
              <a:t> </a:t>
            </a:r>
            <a:r>
              <a:rPr lang="en-US" sz="2800" err="1">
                <a:solidFill>
                  <a:srgbClr val="000000"/>
                </a:solidFill>
                <a:latin typeface="+mn-lt"/>
                <a:cs typeface="Arial"/>
              </a:rPr>
              <a:t>Hệ</a:t>
            </a:r>
            <a:r>
              <a:rPr lang="en-US" sz="2800">
                <a:solidFill>
                  <a:srgbClr val="000000"/>
                </a:solidFill>
                <a:latin typeface="+mn-lt"/>
                <a:cs typeface="Arial"/>
              </a:rPr>
              <a:t> </a:t>
            </a:r>
            <a:r>
              <a:rPr lang="en-US" sz="2800" err="1">
                <a:solidFill>
                  <a:srgbClr val="000000"/>
                </a:solidFill>
                <a:latin typeface="+mn-lt"/>
                <a:cs typeface="Arial"/>
              </a:rPr>
              <a:t>thống</a:t>
            </a:r>
            <a:r>
              <a:rPr lang="en-US" sz="2800">
                <a:solidFill>
                  <a:srgbClr val="000000"/>
                </a:solidFill>
                <a:latin typeface="+mn-lt"/>
                <a:cs typeface="Arial"/>
              </a:rPr>
              <a:t> </a:t>
            </a:r>
            <a:r>
              <a:rPr lang="en-US" sz="2800" err="1">
                <a:solidFill>
                  <a:srgbClr val="000000"/>
                </a:solidFill>
                <a:latin typeface="+mn-lt"/>
                <a:cs typeface="Arial"/>
              </a:rPr>
              <a:t>thông</a:t>
            </a:r>
            <a:r>
              <a:rPr lang="en-US" sz="2800">
                <a:solidFill>
                  <a:srgbClr val="000000"/>
                </a:solidFill>
                <a:latin typeface="+mn-lt"/>
                <a:cs typeface="Arial"/>
              </a:rPr>
              <a:t> tin</a:t>
            </a:r>
            <a:endParaRPr lang="en-GB" sz="2800">
              <a:solidFill>
                <a:srgbClr val="000000"/>
              </a:solidFill>
              <a:latin typeface="+mn-lt"/>
              <a:cs typeface="Arial"/>
            </a:endParaRPr>
          </a:p>
        </p:txBody>
      </p:sp>
      <p:sp>
        <p:nvSpPr>
          <p:cNvPr id="3" name="TextBox 2">
            <a:extLst>
              <a:ext uri="{FF2B5EF4-FFF2-40B4-BE49-F238E27FC236}">
                <a16:creationId xmlns:a16="http://schemas.microsoft.com/office/drawing/2014/main" id="{B9F7E4CC-73C3-1594-356A-C26A5DAB2A73}"/>
              </a:ext>
            </a:extLst>
          </p:cNvPr>
          <p:cNvSpPr txBox="1"/>
          <p:nvPr/>
        </p:nvSpPr>
        <p:spPr>
          <a:xfrm>
            <a:off x="720725" y="1223059"/>
            <a:ext cx="7702550" cy="3139321"/>
          </a:xfrm>
          <a:prstGeom prst="rect">
            <a:avLst/>
          </a:prstGeom>
          <a:noFill/>
        </p:spPr>
        <p:txBody>
          <a:bodyPr wrap="square">
            <a:spAutoFit/>
          </a:bodyPr>
          <a:lstStyle/>
          <a:p>
            <a:pPr marL="114300" indent="-342900" algn="just" rtl="0">
              <a:spcBef>
                <a:spcPts val="1200"/>
              </a:spcBef>
              <a:buFont typeface="Wingdings" panose="05000000000000000000" pitchFamily="2" charset="2"/>
              <a:buChar char="Ø"/>
            </a:pPr>
            <a:r>
              <a:rPr lang="vi-VN" sz="2400" b="1" i="0" u="none" strike="noStrike">
                <a:solidFill>
                  <a:srgbClr val="000000"/>
                </a:solidFill>
                <a:effectLst/>
                <a:latin typeface="Arial" panose="020B0604020202020204" pitchFamily="34" charset="0"/>
              </a:rPr>
              <a:t>Các giao thức truyền thông:</a:t>
            </a:r>
            <a:r>
              <a:rPr lang="vi-VN" sz="2400" b="0" i="0" u="none" strike="noStrike">
                <a:solidFill>
                  <a:srgbClr val="000000"/>
                </a:solidFill>
                <a:effectLst/>
                <a:latin typeface="Times New Roman" panose="02020603050405020304" pitchFamily="18" charset="0"/>
              </a:rPr>
              <a:t> </a:t>
            </a:r>
            <a:r>
              <a:rPr lang="vi-VN" sz="2400" b="0" i="0" u="none" strike="noStrike">
                <a:solidFill>
                  <a:srgbClr val="000000"/>
                </a:solidFill>
                <a:effectLst/>
                <a:latin typeface="Arial" panose="020B0604020202020204" pitchFamily="34" charset="0"/>
              </a:rPr>
              <a:t>Đề cập đến các giao thức như TCP/IP, MQTT, CoAP.</a:t>
            </a:r>
            <a:endParaRPr lang="vi-VN" sz="2400" b="0">
              <a:effectLst/>
            </a:endParaRPr>
          </a:p>
          <a:p>
            <a:pPr marL="114300" indent="-342900" algn="just" rtl="0">
              <a:spcBef>
                <a:spcPts val="1200"/>
              </a:spcBef>
              <a:buFont typeface="Wingdings" panose="05000000000000000000" pitchFamily="2" charset="2"/>
              <a:buChar char="Ø"/>
            </a:pPr>
            <a:r>
              <a:rPr lang="vi-VN" sz="2400" b="1" i="0" u="none" strike="noStrike">
                <a:solidFill>
                  <a:srgbClr val="000000"/>
                </a:solidFill>
                <a:effectLst/>
                <a:latin typeface="Arial" panose="020B0604020202020204" pitchFamily="34" charset="0"/>
              </a:rPr>
              <a:t>An ninh mạng:</a:t>
            </a:r>
            <a:endParaRPr lang="vi-VN" sz="2400" b="0">
              <a:effectLst/>
            </a:endParaRPr>
          </a:p>
          <a:p>
            <a:pPr marL="568325" lvl="1" indent="-222250" algn="just">
              <a:spcBef>
                <a:spcPts val="1200"/>
              </a:spcBef>
              <a:buFont typeface="Wingdings" panose="05000000000000000000" pitchFamily="2" charset="2"/>
              <a:buChar char="§"/>
            </a:pPr>
            <a:r>
              <a:rPr lang="vi-VN" sz="2400" b="0" i="0" u="none" strike="noStrike">
                <a:solidFill>
                  <a:srgbClr val="000000"/>
                </a:solidFill>
                <a:effectLst/>
                <a:latin typeface="Arial" panose="020B0604020202020204" pitchFamily="34" charset="0"/>
              </a:rPr>
              <a:t>Nhấn mạnh tầm quan trọng của việc bảo mật dữ liệu giao thông.</a:t>
            </a:r>
            <a:endParaRPr lang="vi-VN" sz="2400" b="0">
              <a:effectLst/>
            </a:endParaRPr>
          </a:p>
          <a:p>
            <a:pPr marL="568325" lvl="1" indent="-222250" algn="just">
              <a:spcBef>
                <a:spcPts val="1200"/>
              </a:spcBef>
              <a:buFont typeface="Wingdings" panose="05000000000000000000" pitchFamily="2" charset="2"/>
              <a:buChar char="§"/>
            </a:pPr>
            <a:r>
              <a:rPr lang="vi-VN" sz="2400" b="0" i="0" u="none" strike="noStrike">
                <a:solidFill>
                  <a:srgbClr val="000000"/>
                </a:solidFill>
                <a:effectLst/>
                <a:latin typeface="Arial" panose="020B0604020202020204" pitchFamily="34" charset="0"/>
              </a:rPr>
              <a:t>Các phương pháp bảo mật như mã hóa dữ liệu, tường lửa, hệ thống phát hiện xâm nhập</a:t>
            </a:r>
            <a:endParaRPr lang="vi-VN" sz="2400" b="0">
              <a:effectLst/>
            </a:endParaRPr>
          </a:p>
        </p:txBody>
      </p:sp>
    </p:spTree>
    <p:extLst>
      <p:ext uri="{BB962C8B-B14F-4D97-AF65-F5344CB8AC3E}">
        <p14:creationId xmlns:p14="http://schemas.microsoft.com/office/powerpoint/2010/main" val="1580636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2">
          <a:extLst>
            <a:ext uri="{FF2B5EF4-FFF2-40B4-BE49-F238E27FC236}">
              <a16:creationId xmlns:a16="http://schemas.microsoft.com/office/drawing/2014/main" id="{63747DAA-0287-7A57-2F52-CD77E26228DE}"/>
            </a:ext>
          </a:extLst>
        </p:cNvPr>
        <p:cNvGrpSpPr/>
        <p:nvPr/>
      </p:nvGrpSpPr>
      <p:grpSpPr>
        <a:xfrm>
          <a:off x="0" y="0"/>
          <a:ext cx="0" cy="0"/>
          <a:chOff x="0" y="0"/>
          <a:chExt cx="0" cy="0"/>
        </a:xfrm>
      </p:grpSpPr>
      <p:sp>
        <p:nvSpPr>
          <p:cNvPr id="933" name="Google Shape;933;p38">
            <a:extLst>
              <a:ext uri="{FF2B5EF4-FFF2-40B4-BE49-F238E27FC236}">
                <a16:creationId xmlns:a16="http://schemas.microsoft.com/office/drawing/2014/main" id="{816F5FD6-B621-2417-218C-5D266B92C4A0}"/>
              </a:ext>
            </a:extLst>
          </p:cNvPr>
          <p:cNvSpPr/>
          <p:nvPr/>
        </p:nvSpPr>
        <p:spPr>
          <a:xfrm rot="-5400000" flipH="1">
            <a:off x="4187697"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a:extLst>
              <a:ext uri="{FF2B5EF4-FFF2-40B4-BE49-F238E27FC236}">
                <a16:creationId xmlns:a16="http://schemas.microsoft.com/office/drawing/2014/main" id="{19AFAD2A-1282-CE3D-19C9-33B32D26771A}"/>
              </a:ext>
            </a:extLst>
          </p:cNvPr>
          <p:cNvSpPr/>
          <p:nvPr/>
        </p:nvSpPr>
        <p:spPr>
          <a:xfrm rot="-5400000" flipH="1">
            <a:off x="6799472"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a:extLst>
              <a:ext uri="{FF2B5EF4-FFF2-40B4-BE49-F238E27FC236}">
                <a16:creationId xmlns:a16="http://schemas.microsoft.com/office/drawing/2014/main" id="{F562A223-116D-DECD-3418-C45F04E30501}"/>
              </a:ext>
            </a:extLst>
          </p:cNvPr>
          <p:cNvSpPr/>
          <p:nvPr/>
        </p:nvSpPr>
        <p:spPr>
          <a:xfrm rot="-5400000" flipH="1">
            <a:off x="1575922" y="2733013"/>
            <a:ext cx="768600" cy="768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a:extLst>
              <a:ext uri="{FF2B5EF4-FFF2-40B4-BE49-F238E27FC236}">
                <a16:creationId xmlns:a16="http://schemas.microsoft.com/office/drawing/2014/main" id="{DFA4C650-F5FC-EC1B-564D-2BE76DF75824}"/>
              </a:ext>
            </a:extLst>
          </p:cNvPr>
          <p:cNvSpPr txBox="1">
            <a:spLocks noGrp="1"/>
          </p:cNvSpPr>
          <p:nvPr>
            <p:ph type="title"/>
          </p:nvPr>
        </p:nvSpPr>
        <p:spPr>
          <a:xfrm>
            <a:off x="1322563" y="2913125"/>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01</a:t>
            </a:r>
            <a:endParaRPr b="1">
              <a:latin typeface="+mj-lt"/>
            </a:endParaRPr>
          </a:p>
        </p:txBody>
      </p:sp>
      <p:sp>
        <p:nvSpPr>
          <p:cNvPr id="937" name="Google Shape;937;p38">
            <a:extLst>
              <a:ext uri="{FF2B5EF4-FFF2-40B4-BE49-F238E27FC236}">
                <a16:creationId xmlns:a16="http://schemas.microsoft.com/office/drawing/2014/main" id="{8828A1F7-26F2-CED0-2855-917B5B7F1A56}"/>
              </a:ext>
            </a:extLst>
          </p:cNvPr>
          <p:cNvSpPr txBox="1">
            <a:spLocks noGrp="1"/>
          </p:cNvSpPr>
          <p:nvPr>
            <p:ph type="subTitle" idx="1"/>
          </p:nvPr>
        </p:nvSpPr>
        <p:spPr>
          <a:xfrm>
            <a:off x="792037" y="4144719"/>
            <a:ext cx="23364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j-lt"/>
              </a:rPr>
              <a:t>Định nghĩa, đại lượng, phương pháp quan trắc</a:t>
            </a:r>
            <a:endParaRPr sz="1600">
              <a:latin typeface="+mj-lt"/>
            </a:endParaRPr>
          </a:p>
        </p:txBody>
      </p:sp>
      <p:sp>
        <p:nvSpPr>
          <p:cNvPr id="938" name="Google Shape;938;p38">
            <a:extLst>
              <a:ext uri="{FF2B5EF4-FFF2-40B4-BE49-F238E27FC236}">
                <a16:creationId xmlns:a16="http://schemas.microsoft.com/office/drawing/2014/main" id="{AC43725A-9466-2C97-5889-85E8AB0D35B3}"/>
              </a:ext>
            </a:extLst>
          </p:cNvPr>
          <p:cNvSpPr txBox="1">
            <a:spLocks noGrp="1"/>
          </p:cNvSpPr>
          <p:nvPr>
            <p:ph type="title" idx="2"/>
          </p:nvPr>
        </p:nvSpPr>
        <p:spPr>
          <a:xfrm>
            <a:off x="3934338" y="2909125"/>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02</a:t>
            </a:r>
            <a:endParaRPr b="1">
              <a:latin typeface="+mj-lt"/>
            </a:endParaRPr>
          </a:p>
        </p:txBody>
      </p:sp>
      <p:sp>
        <p:nvSpPr>
          <p:cNvPr id="939" name="Google Shape;939;p38">
            <a:extLst>
              <a:ext uri="{FF2B5EF4-FFF2-40B4-BE49-F238E27FC236}">
                <a16:creationId xmlns:a16="http://schemas.microsoft.com/office/drawing/2014/main" id="{FA0A7FFB-8DB6-94FE-0F4B-9146FDF23064}"/>
              </a:ext>
            </a:extLst>
          </p:cNvPr>
          <p:cNvSpPr txBox="1">
            <a:spLocks noGrp="1"/>
          </p:cNvSpPr>
          <p:nvPr>
            <p:ph type="subTitle" idx="3"/>
          </p:nvPr>
        </p:nvSpPr>
        <p:spPr>
          <a:xfrm>
            <a:off x="3403800" y="4144719"/>
            <a:ext cx="23364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600">
                <a:latin typeface="+mn-lt"/>
              </a:rPr>
              <a:t>Phương pháp dò tìm, Phần cứng, Phần mềm, Hệ thống thông tin</a:t>
            </a:r>
            <a:endParaRPr lang="de-DE" sz="1600">
              <a:latin typeface="+mn-lt"/>
            </a:endParaRPr>
          </a:p>
        </p:txBody>
      </p:sp>
      <p:sp>
        <p:nvSpPr>
          <p:cNvPr id="940" name="Google Shape;940;p38">
            <a:extLst>
              <a:ext uri="{FF2B5EF4-FFF2-40B4-BE49-F238E27FC236}">
                <a16:creationId xmlns:a16="http://schemas.microsoft.com/office/drawing/2014/main" id="{000D5F50-46C5-77B3-0A0A-0433D2B4C043}"/>
              </a:ext>
            </a:extLst>
          </p:cNvPr>
          <p:cNvSpPr txBox="1">
            <a:spLocks noGrp="1"/>
          </p:cNvSpPr>
          <p:nvPr>
            <p:ph type="title" idx="4"/>
          </p:nvPr>
        </p:nvSpPr>
        <p:spPr>
          <a:xfrm>
            <a:off x="6546113" y="2909113"/>
            <a:ext cx="1275300" cy="4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03</a:t>
            </a:r>
            <a:endParaRPr b="1">
              <a:latin typeface="+mj-lt"/>
            </a:endParaRPr>
          </a:p>
        </p:txBody>
      </p:sp>
      <p:sp>
        <p:nvSpPr>
          <p:cNvPr id="941" name="Google Shape;941;p38">
            <a:extLst>
              <a:ext uri="{FF2B5EF4-FFF2-40B4-BE49-F238E27FC236}">
                <a16:creationId xmlns:a16="http://schemas.microsoft.com/office/drawing/2014/main" id="{BB31FAF3-35CE-2BF7-E599-C28D3B746E26}"/>
              </a:ext>
            </a:extLst>
          </p:cNvPr>
          <p:cNvSpPr txBox="1">
            <a:spLocks noGrp="1"/>
          </p:cNvSpPr>
          <p:nvPr>
            <p:ph type="subTitle" idx="5"/>
          </p:nvPr>
        </p:nvSpPr>
        <p:spPr>
          <a:xfrm>
            <a:off x="6015562" y="4144719"/>
            <a:ext cx="2500549"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j-lt"/>
              </a:rPr>
              <a:t>Occ, Lv, vận tốc, mật độ, moving observer method</a:t>
            </a:r>
            <a:endParaRPr sz="1600">
              <a:latin typeface="+mj-lt"/>
            </a:endParaRPr>
          </a:p>
        </p:txBody>
      </p:sp>
      <p:sp>
        <p:nvSpPr>
          <p:cNvPr id="942" name="Google Shape;942;p38">
            <a:extLst>
              <a:ext uri="{FF2B5EF4-FFF2-40B4-BE49-F238E27FC236}">
                <a16:creationId xmlns:a16="http://schemas.microsoft.com/office/drawing/2014/main" id="{F7FE0837-C0BD-B4F2-8255-DDAFB9138A34}"/>
              </a:ext>
            </a:extLst>
          </p:cNvPr>
          <p:cNvSpPr txBox="1">
            <a:spLocks noGrp="1"/>
          </p:cNvSpPr>
          <p:nvPr>
            <p:ph type="title" idx="6"/>
          </p:nvPr>
        </p:nvSpPr>
        <p:spPr>
          <a:xfrm>
            <a:off x="720000" y="460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NỘI DUNG</a:t>
            </a:r>
            <a:endParaRPr>
              <a:latin typeface="+mj-lt"/>
            </a:endParaRPr>
          </a:p>
        </p:txBody>
      </p:sp>
      <p:sp>
        <p:nvSpPr>
          <p:cNvPr id="943" name="Google Shape;943;p38">
            <a:extLst>
              <a:ext uri="{FF2B5EF4-FFF2-40B4-BE49-F238E27FC236}">
                <a16:creationId xmlns:a16="http://schemas.microsoft.com/office/drawing/2014/main" id="{07C75AE6-3D08-C99E-84FF-EE429E6B8DF7}"/>
              </a:ext>
            </a:extLst>
          </p:cNvPr>
          <p:cNvSpPr txBox="1">
            <a:spLocks noGrp="1"/>
          </p:cNvSpPr>
          <p:nvPr>
            <p:ph type="subTitle" idx="7"/>
          </p:nvPr>
        </p:nvSpPr>
        <p:spPr>
          <a:xfrm>
            <a:off x="780049" y="3586412"/>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mj-lt"/>
              </a:rPr>
              <a:t>G</a:t>
            </a:r>
            <a:r>
              <a:rPr lang="en" sz="2400">
                <a:latin typeface="+mj-lt"/>
              </a:rPr>
              <a:t>iới thiệu</a:t>
            </a:r>
            <a:endParaRPr sz="2400">
              <a:latin typeface="+mj-lt"/>
            </a:endParaRPr>
          </a:p>
        </p:txBody>
      </p:sp>
      <p:sp>
        <p:nvSpPr>
          <p:cNvPr id="944" name="Google Shape;944;p38">
            <a:extLst>
              <a:ext uri="{FF2B5EF4-FFF2-40B4-BE49-F238E27FC236}">
                <a16:creationId xmlns:a16="http://schemas.microsoft.com/office/drawing/2014/main" id="{396C6226-1487-F4B2-9110-289950253205}"/>
              </a:ext>
            </a:extLst>
          </p:cNvPr>
          <p:cNvSpPr txBox="1">
            <a:spLocks noGrp="1"/>
          </p:cNvSpPr>
          <p:nvPr>
            <p:ph type="subTitle" idx="8"/>
          </p:nvPr>
        </p:nvSpPr>
        <p:spPr>
          <a:xfrm>
            <a:off x="3257675" y="3586412"/>
            <a:ext cx="2616662"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mj-lt"/>
              </a:rPr>
              <a:t>Các thành phần</a:t>
            </a:r>
            <a:endParaRPr sz="2400">
              <a:latin typeface="+mj-lt"/>
            </a:endParaRPr>
          </a:p>
        </p:txBody>
      </p:sp>
      <p:sp>
        <p:nvSpPr>
          <p:cNvPr id="945" name="Google Shape;945;p38">
            <a:extLst>
              <a:ext uri="{FF2B5EF4-FFF2-40B4-BE49-F238E27FC236}">
                <a16:creationId xmlns:a16="http://schemas.microsoft.com/office/drawing/2014/main" id="{9D1F9126-5C71-C060-A03C-BA5E6D9827C0}"/>
              </a:ext>
            </a:extLst>
          </p:cNvPr>
          <p:cNvSpPr txBox="1">
            <a:spLocks noGrp="1"/>
          </p:cNvSpPr>
          <p:nvPr>
            <p:ph type="subTitle" idx="9"/>
          </p:nvPr>
        </p:nvSpPr>
        <p:spPr>
          <a:xfrm>
            <a:off x="6015563" y="3586412"/>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mj-lt"/>
              </a:rPr>
              <a:t>Tính toán</a:t>
            </a:r>
            <a:endParaRPr sz="2400">
              <a:latin typeface="+mj-lt"/>
            </a:endParaRPr>
          </a:p>
        </p:txBody>
      </p:sp>
      <p:grpSp>
        <p:nvGrpSpPr>
          <p:cNvPr id="946" name="Google Shape;946;p38">
            <a:extLst>
              <a:ext uri="{FF2B5EF4-FFF2-40B4-BE49-F238E27FC236}">
                <a16:creationId xmlns:a16="http://schemas.microsoft.com/office/drawing/2014/main" id="{23EAC6FD-C3A9-46A8-8E6A-13541098A3C9}"/>
              </a:ext>
            </a:extLst>
          </p:cNvPr>
          <p:cNvGrpSpPr/>
          <p:nvPr/>
        </p:nvGrpSpPr>
        <p:grpSpPr>
          <a:xfrm>
            <a:off x="-499275" y="1488574"/>
            <a:ext cx="10142547" cy="1083126"/>
            <a:chOff x="-499275" y="1488574"/>
            <a:chExt cx="10142547" cy="1083126"/>
          </a:xfrm>
        </p:grpSpPr>
        <p:grpSp>
          <p:nvGrpSpPr>
            <p:cNvPr id="947" name="Google Shape;947;p38">
              <a:extLst>
                <a:ext uri="{FF2B5EF4-FFF2-40B4-BE49-F238E27FC236}">
                  <a16:creationId xmlns:a16="http://schemas.microsoft.com/office/drawing/2014/main" id="{7460126D-071B-BB73-2115-2E78A8F83A6F}"/>
                </a:ext>
              </a:extLst>
            </p:cNvPr>
            <p:cNvGrpSpPr/>
            <p:nvPr/>
          </p:nvGrpSpPr>
          <p:grpSpPr>
            <a:xfrm>
              <a:off x="-499275" y="1908289"/>
              <a:ext cx="10142547" cy="663411"/>
              <a:chOff x="-499275" y="1885248"/>
              <a:chExt cx="10142547" cy="735000"/>
            </a:xfrm>
          </p:grpSpPr>
          <p:sp>
            <p:nvSpPr>
              <p:cNvPr id="948" name="Google Shape;948;p38">
                <a:extLst>
                  <a:ext uri="{FF2B5EF4-FFF2-40B4-BE49-F238E27FC236}">
                    <a16:creationId xmlns:a16="http://schemas.microsoft.com/office/drawing/2014/main" id="{B4C72481-0B11-3C95-6C9F-D977C0CF7E42}"/>
                  </a:ext>
                </a:extLst>
              </p:cNvPr>
              <p:cNvSpPr/>
              <p:nvPr/>
            </p:nvSpPr>
            <p:spPr>
              <a:xfrm>
                <a:off x="-72725" y="1885248"/>
                <a:ext cx="9289500" cy="73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8">
                <a:extLst>
                  <a:ext uri="{FF2B5EF4-FFF2-40B4-BE49-F238E27FC236}">
                    <a16:creationId xmlns:a16="http://schemas.microsoft.com/office/drawing/2014/main" id="{9E869C45-9FEB-BF22-4C39-44548FEDA6C1}"/>
                  </a:ext>
                </a:extLst>
              </p:cNvPr>
              <p:cNvGrpSpPr/>
              <p:nvPr/>
            </p:nvGrpSpPr>
            <p:grpSpPr>
              <a:xfrm>
                <a:off x="-499275" y="2236101"/>
                <a:ext cx="10142547" cy="33287"/>
                <a:chOff x="-499275" y="2010688"/>
                <a:chExt cx="10142547" cy="33287"/>
              </a:xfrm>
            </p:grpSpPr>
            <p:sp>
              <p:nvSpPr>
                <p:cNvPr id="950" name="Google Shape;950;p38">
                  <a:extLst>
                    <a:ext uri="{FF2B5EF4-FFF2-40B4-BE49-F238E27FC236}">
                      <a16:creationId xmlns:a16="http://schemas.microsoft.com/office/drawing/2014/main" id="{BAA49242-53FC-F86B-2DBA-753DDFE184BF}"/>
                    </a:ext>
                  </a:extLst>
                </p:cNvPr>
                <p:cNvSpPr/>
                <p:nvPr/>
              </p:nvSpPr>
              <p:spPr>
                <a:xfrm>
                  <a:off x="116440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8">
                  <a:extLst>
                    <a:ext uri="{FF2B5EF4-FFF2-40B4-BE49-F238E27FC236}">
                      <a16:creationId xmlns:a16="http://schemas.microsoft.com/office/drawing/2014/main" id="{9E6B9E3B-0813-7CA1-06D5-BA9B7D822676}"/>
                    </a:ext>
                  </a:extLst>
                </p:cNvPr>
                <p:cNvSpPr/>
                <p:nvPr/>
              </p:nvSpPr>
              <p:spPr>
                <a:xfrm>
                  <a:off x="282655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8">
                  <a:extLst>
                    <a:ext uri="{FF2B5EF4-FFF2-40B4-BE49-F238E27FC236}">
                      <a16:creationId xmlns:a16="http://schemas.microsoft.com/office/drawing/2014/main" id="{009315A9-DD97-5437-E31D-9F9A3C4C4F87}"/>
                    </a:ext>
                  </a:extLst>
                </p:cNvPr>
                <p:cNvSpPr/>
                <p:nvPr/>
              </p:nvSpPr>
              <p:spPr>
                <a:xfrm>
                  <a:off x="449022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8">
                  <a:extLst>
                    <a:ext uri="{FF2B5EF4-FFF2-40B4-BE49-F238E27FC236}">
                      <a16:creationId xmlns:a16="http://schemas.microsoft.com/office/drawing/2014/main" id="{5B6F5A25-1B7A-AA6A-3504-3E3B34DAB23F}"/>
                    </a:ext>
                  </a:extLst>
                </p:cNvPr>
                <p:cNvSpPr/>
                <p:nvPr/>
              </p:nvSpPr>
              <p:spPr>
                <a:xfrm>
                  <a:off x="61523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8">
                  <a:extLst>
                    <a:ext uri="{FF2B5EF4-FFF2-40B4-BE49-F238E27FC236}">
                      <a16:creationId xmlns:a16="http://schemas.microsoft.com/office/drawing/2014/main" id="{87EEB8C3-4EE8-9BAA-5057-E91604C3992B}"/>
                    </a:ext>
                  </a:extLst>
                </p:cNvPr>
                <p:cNvSpPr/>
                <p:nvPr/>
              </p:nvSpPr>
              <p:spPr>
                <a:xfrm>
                  <a:off x="-4992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8">
                  <a:extLst>
                    <a:ext uri="{FF2B5EF4-FFF2-40B4-BE49-F238E27FC236}">
                      <a16:creationId xmlns:a16="http://schemas.microsoft.com/office/drawing/2014/main" id="{AE023880-A8A8-EDEE-3591-E52A923B5C24}"/>
                    </a:ext>
                  </a:extLst>
                </p:cNvPr>
                <p:cNvSpPr/>
                <p:nvPr/>
              </p:nvSpPr>
              <p:spPr>
                <a:xfrm>
                  <a:off x="7816050" y="2015401"/>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6" name="Google Shape;956;p38">
              <a:extLst>
                <a:ext uri="{FF2B5EF4-FFF2-40B4-BE49-F238E27FC236}">
                  <a16:creationId xmlns:a16="http://schemas.microsoft.com/office/drawing/2014/main" id="{03390BD3-8824-3BD3-DE87-AEA74B811415}"/>
                </a:ext>
              </a:extLst>
            </p:cNvPr>
            <p:cNvGrpSpPr/>
            <p:nvPr/>
          </p:nvGrpSpPr>
          <p:grpSpPr>
            <a:xfrm rot="5400000">
              <a:off x="4498841" y="1936521"/>
              <a:ext cx="146306" cy="261940"/>
              <a:chOff x="7419591" y="3612333"/>
              <a:chExt cx="146306" cy="261940"/>
            </a:xfrm>
          </p:grpSpPr>
          <p:sp>
            <p:nvSpPr>
              <p:cNvPr id="957" name="Google Shape;957;p38">
                <a:extLst>
                  <a:ext uri="{FF2B5EF4-FFF2-40B4-BE49-F238E27FC236}">
                    <a16:creationId xmlns:a16="http://schemas.microsoft.com/office/drawing/2014/main" id="{67B9107B-8CDD-CC3D-9992-45FF2FA2A38B}"/>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8">
                <a:extLst>
                  <a:ext uri="{FF2B5EF4-FFF2-40B4-BE49-F238E27FC236}">
                    <a16:creationId xmlns:a16="http://schemas.microsoft.com/office/drawing/2014/main" id="{7E71027F-86AD-6A9C-8D09-F300FC22B72C}"/>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8">
                <a:extLst>
                  <a:ext uri="{FF2B5EF4-FFF2-40B4-BE49-F238E27FC236}">
                    <a16:creationId xmlns:a16="http://schemas.microsoft.com/office/drawing/2014/main" id="{5B9612C7-83A2-C9C6-00A6-2F02A32B7462}"/>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8">
                <a:extLst>
                  <a:ext uri="{FF2B5EF4-FFF2-40B4-BE49-F238E27FC236}">
                    <a16:creationId xmlns:a16="http://schemas.microsoft.com/office/drawing/2014/main" id="{DE5A2F8A-D50A-E05B-E68E-DA893AC56B50}"/>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8">
                <a:extLst>
                  <a:ext uri="{FF2B5EF4-FFF2-40B4-BE49-F238E27FC236}">
                    <a16:creationId xmlns:a16="http://schemas.microsoft.com/office/drawing/2014/main" id="{C4BAB277-FDCA-2F2D-58F6-E33CA23AB0F6}"/>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8">
                <a:extLst>
                  <a:ext uri="{FF2B5EF4-FFF2-40B4-BE49-F238E27FC236}">
                    <a16:creationId xmlns:a16="http://schemas.microsoft.com/office/drawing/2014/main" id="{66C2474C-3F11-2202-EE3C-A8CA217AA0C8}"/>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8">
                <a:extLst>
                  <a:ext uri="{FF2B5EF4-FFF2-40B4-BE49-F238E27FC236}">
                    <a16:creationId xmlns:a16="http://schemas.microsoft.com/office/drawing/2014/main" id="{27409514-7745-D0B7-22A4-5CA23D9ECBB9}"/>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8">
                <a:extLst>
                  <a:ext uri="{FF2B5EF4-FFF2-40B4-BE49-F238E27FC236}">
                    <a16:creationId xmlns:a16="http://schemas.microsoft.com/office/drawing/2014/main" id="{B208E1D5-597D-29B8-B4C1-10AD3727EAAB}"/>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8">
                <a:extLst>
                  <a:ext uri="{FF2B5EF4-FFF2-40B4-BE49-F238E27FC236}">
                    <a16:creationId xmlns:a16="http://schemas.microsoft.com/office/drawing/2014/main" id="{2EED0062-1476-3A2E-B88E-21ED67C17BD4}"/>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8">
                <a:extLst>
                  <a:ext uri="{FF2B5EF4-FFF2-40B4-BE49-F238E27FC236}">
                    <a16:creationId xmlns:a16="http://schemas.microsoft.com/office/drawing/2014/main" id="{DE8DB00A-A313-0077-06AC-015EDD78CA00}"/>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8">
                <a:extLst>
                  <a:ext uri="{FF2B5EF4-FFF2-40B4-BE49-F238E27FC236}">
                    <a16:creationId xmlns:a16="http://schemas.microsoft.com/office/drawing/2014/main" id="{44EBF5F1-AE0E-0786-5393-78B8C8F45457}"/>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8">
                <a:extLst>
                  <a:ext uri="{FF2B5EF4-FFF2-40B4-BE49-F238E27FC236}">
                    <a16:creationId xmlns:a16="http://schemas.microsoft.com/office/drawing/2014/main" id="{1163B129-1921-B5F4-168B-13CA8F848F31}"/>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8">
                <a:extLst>
                  <a:ext uri="{FF2B5EF4-FFF2-40B4-BE49-F238E27FC236}">
                    <a16:creationId xmlns:a16="http://schemas.microsoft.com/office/drawing/2014/main" id="{ABD0E406-04F1-CD08-F203-2550E401A51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8">
                <a:extLst>
                  <a:ext uri="{FF2B5EF4-FFF2-40B4-BE49-F238E27FC236}">
                    <a16:creationId xmlns:a16="http://schemas.microsoft.com/office/drawing/2014/main" id="{A0C0023F-6BA6-A4D1-4203-F6C1BDDF8A83}"/>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8">
                <a:extLst>
                  <a:ext uri="{FF2B5EF4-FFF2-40B4-BE49-F238E27FC236}">
                    <a16:creationId xmlns:a16="http://schemas.microsoft.com/office/drawing/2014/main" id="{ED060E65-51C7-92BC-D0BE-29D4C51DA582}"/>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8">
                <a:extLst>
                  <a:ext uri="{FF2B5EF4-FFF2-40B4-BE49-F238E27FC236}">
                    <a16:creationId xmlns:a16="http://schemas.microsoft.com/office/drawing/2014/main" id="{6F68D462-B993-5ACE-E8BF-2CEB5A8D7D9C}"/>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8">
                <a:extLst>
                  <a:ext uri="{FF2B5EF4-FFF2-40B4-BE49-F238E27FC236}">
                    <a16:creationId xmlns:a16="http://schemas.microsoft.com/office/drawing/2014/main" id="{972131B4-019F-917B-13EF-D3305C3EDF1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8">
                <a:extLst>
                  <a:ext uri="{FF2B5EF4-FFF2-40B4-BE49-F238E27FC236}">
                    <a16:creationId xmlns:a16="http://schemas.microsoft.com/office/drawing/2014/main" id="{71CE0D49-CB34-B342-811A-2EC6A60BB4C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8">
                <a:extLst>
                  <a:ext uri="{FF2B5EF4-FFF2-40B4-BE49-F238E27FC236}">
                    <a16:creationId xmlns:a16="http://schemas.microsoft.com/office/drawing/2014/main" id="{87640E1B-3D65-0BB3-FB30-DD6344D694A0}"/>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8">
                <a:extLst>
                  <a:ext uri="{FF2B5EF4-FFF2-40B4-BE49-F238E27FC236}">
                    <a16:creationId xmlns:a16="http://schemas.microsoft.com/office/drawing/2014/main" id="{2026CAC2-005F-A8EF-41CE-8A8C6BDFC6D6}"/>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8">
                <a:extLst>
                  <a:ext uri="{FF2B5EF4-FFF2-40B4-BE49-F238E27FC236}">
                    <a16:creationId xmlns:a16="http://schemas.microsoft.com/office/drawing/2014/main" id="{F00E575B-CF32-1815-E942-493A9F2AD4FB}"/>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8">
                <a:extLst>
                  <a:ext uri="{FF2B5EF4-FFF2-40B4-BE49-F238E27FC236}">
                    <a16:creationId xmlns:a16="http://schemas.microsoft.com/office/drawing/2014/main" id="{5AA2545F-CF89-78FF-20BC-50EE4A5A5E5D}"/>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38">
              <a:extLst>
                <a:ext uri="{FF2B5EF4-FFF2-40B4-BE49-F238E27FC236}">
                  <a16:creationId xmlns:a16="http://schemas.microsoft.com/office/drawing/2014/main" id="{F031A72F-0A44-F7F3-5B94-192D8EB511D1}"/>
                </a:ext>
              </a:extLst>
            </p:cNvPr>
            <p:cNvGrpSpPr/>
            <p:nvPr/>
          </p:nvGrpSpPr>
          <p:grpSpPr>
            <a:xfrm rot="-5400000">
              <a:off x="7115516" y="2277758"/>
              <a:ext cx="146306" cy="261940"/>
              <a:chOff x="7419591" y="3612333"/>
              <a:chExt cx="146306" cy="261940"/>
            </a:xfrm>
          </p:grpSpPr>
          <p:sp>
            <p:nvSpPr>
              <p:cNvPr id="980" name="Google Shape;980;p38">
                <a:extLst>
                  <a:ext uri="{FF2B5EF4-FFF2-40B4-BE49-F238E27FC236}">
                    <a16:creationId xmlns:a16="http://schemas.microsoft.com/office/drawing/2014/main" id="{53E59BBC-6F80-EECC-38CE-45CB34F5F830}"/>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8">
                <a:extLst>
                  <a:ext uri="{FF2B5EF4-FFF2-40B4-BE49-F238E27FC236}">
                    <a16:creationId xmlns:a16="http://schemas.microsoft.com/office/drawing/2014/main" id="{16155EE6-3A3C-9C51-C855-C697EB4B6F72}"/>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8">
                <a:extLst>
                  <a:ext uri="{FF2B5EF4-FFF2-40B4-BE49-F238E27FC236}">
                    <a16:creationId xmlns:a16="http://schemas.microsoft.com/office/drawing/2014/main" id="{AAA6C995-BF4F-1C1B-3489-40BFFB147589}"/>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8">
                <a:extLst>
                  <a:ext uri="{FF2B5EF4-FFF2-40B4-BE49-F238E27FC236}">
                    <a16:creationId xmlns:a16="http://schemas.microsoft.com/office/drawing/2014/main" id="{6E844EE5-6A97-FD74-372D-4082E485C4E4}"/>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8">
                <a:extLst>
                  <a:ext uri="{FF2B5EF4-FFF2-40B4-BE49-F238E27FC236}">
                    <a16:creationId xmlns:a16="http://schemas.microsoft.com/office/drawing/2014/main" id="{25C657FC-01FC-C007-F5AA-8432A7A41E9A}"/>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8">
                <a:extLst>
                  <a:ext uri="{FF2B5EF4-FFF2-40B4-BE49-F238E27FC236}">
                    <a16:creationId xmlns:a16="http://schemas.microsoft.com/office/drawing/2014/main" id="{6D8B56D1-CC90-3E38-01C6-09BB78E6CC6B}"/>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8">
                <a:extLst>
                  <a:ext uri="{FF2B5EF4-FFF2-40B4-BE49-F238E27FC236}">
                    <a16:creationId xmlns:a16="http://schemas.microsoft.com/office/drawing/2014/main" id="{F60C7293-067E-6F92-236A-A7F3F911AE98}"/>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8">
                <a:extLst>
                  <a:ext uri="{FF2B5EF4-FFF2-40B4-BE49-F238E27FC236}">
                    <a16:creationId xmlns:a16="http://schemas.microsoft.com/office/drawing/2014/main" id="{D536A0BE-9261-92A6-E568-D3C3C6B8B0FB}"/>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8">
                <a:extLst>
                  <a:ext uri="{FF2B5EF4-FFF2-40B4-BE49-F238E27FC236}">
                    <a16:creationId xmlns:a16="http://schemas.microsoft.com/office/drawing/2014/main" id="{462061D9-F1AF-FBA0-1864-4303167BCB37}"/>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8">
                <a:extLst>
                  <a:ext uri="{FF2B5EF4-FFF2-40B4-BE49-F238E27FC236}">
                    <a16:creationId xmlns:a16="http://schemas.microsoft.com/office/drawing/2014/main" id="{0137771A-AE0E-F354-C94F-B3F1C49A4DB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8">
                <a:extLst>
                  <a:ext uri="{FF2B5EF4-FFF2-40B4-BE49-F238E27FC236}">
                    <a16:creationId xmlns:a16="http://schemas.microsoft.com/office/drawing/2014/main" id="{FFDB8DE2-9D13-CB7D-55E0-DDCFD22A056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8">
                <a:extLst>
                  <a:ext uri="{FF2B5EF4-FFF2-40B4-BE49-F238E27FC236}">
                    <a16:creationId xmlns:a16="http://schemas.microsoft.com/office/drawing/2014/main" id="{6931952F-B145-47D7-A132-9C1E3FA6442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8">
                <a:extLst>
                  <a:ext uri="{FF2B5EF4-FFF2-40B4-BE49-F238E27FC236}">
                    <a16:creationId xmlns:a16="http://schemas.microsoft.com/office/drawing/2014/main" id="{641E205A-812A-28FF-3A16-C1B0759B2EDA}"/>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8">
                <a:extLst>
                  <a:ext uri="{FF2B5EF4-FFF2-40B4-BE49-F238E27FC236}">
                    <a16:creationId xmlns:a16="http://schemas.microsoft.com/office/drawing/2014/main" id="{5A6093B6-8EA7-2041-3B23-9C10B5C1AADD}"/>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8">
                <a:extLst>
                  <a:ext uri="{FF2B5EF4-FFF2-40B4-BE49-F238E27FC236}">
                    <a16:creationId xmlns:a16="http://schemas.microsoft.com/office/drawing/2014/main" id="{BA9C4448-F971-3D4E-417A-96E2B181BD59}"/>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8">
                <a:extLst>
                  <a:ext uri="{FF2B5EF4-FFF2-40B4-BE49-F238E27FC236}">
                    <a16:creationId xmlns:a16="http://schemas.microsoft.com/office/drawing/2014/main" id="{1F55320C-2377-D701-36A8-EABC858CA6CD}"/>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8">
                <a:extLst>
                  <a:ext uri="{FF2B5EF4-FFF2-40B4-BE49-F238E27FC236}">
                    <a16:creationId xmlns:a16="http://schemas.microsoft.com/office/drawing/2014/main" id="{1609933C-C588-C2EC-068B-6E24621C31A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8">
                <a:extLst>
                  <a:ext uri="{FF2B5EF4-FFF2-40B4-BE49-F238E27FC236}">
                    <a16:creationId xmlns:a16="http://schemas.microsoft.com/office/drawing/2014/main" id="{3D01733C-E2B5-2164-BD28-6DDF1FB64A36}"/>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8">
                <a:extLst>
                  <a:ext uri="{FF2B5EF4-FFF2-40B4-BE49-F238E27FC236}">
                    <a16:creationId xmlns:a16="http://schemas.microsoft.com/office/drawing/2014/main" id="{E02C9645-806C-F62E-DD0A-05FD2F9FED9B}"/>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8">
                <a:extLst>
                  <a:ext uri="{FF2B5EF4-FFF2-40B4-BE49-F238E27FC236}">
                    <a16:creationId xmlns:a16="http://schemas.microsoft.com/office/drawing/2014/main" id="{EAEFA93B-84C5-F5BA-0CBC-D87089CC48C8}"/>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8">
                <a:extLst>
                  <a:ext uri="{FF2B5EF4-FFF2-40B4-BE49-F238E27FC236}">
                    <a16:creationId xmlns:a16="http://schemas.microsoft.com/office/drawing/2014/main" id="{F640A545-BBD5-954A-A4A6-F934EFF98610}"/>
                  </a:ext>
                </a:extLst>
              </p:cNvPr>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8">
                <a:extLst>
                  <a:ext uri="{FF2B5EF4-FFF2-40B4-BE49-F238E27FC236}">
                    <a16:creationId xmlns:a16="http://schemas.microsoft.com/office/drawing/2014/main" id="{34371F95-FF90-BEF8-80F0-3F926A6677C4}"/>
                  </a:ext>
                </a:extLst>
              </p:cNvPr>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2" name="Google Shape;1002;p38">
              <a:extLst>
                <a:ext uri="{FF2B5EF4-FFF2-40B4-BE49-F238E27FC236}">
                  <a16:creationId xmlns:a16="http://schemas.microsoft.com/office/drawing/2014/main" id="{75B628C4-EF75-35C4-CA49-1EC65501BEAF}"/>
                </a:ext>
              </a:extLst>
            </p:cNvPr>
            <p:cNvSpPr/>
            <p:nvPr/>
          </p:nvSpPr>
          <p:spPr>
            <a:xfrm>
              <a:off x="4428521" y="1488574"/>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8">
              <a:extLst>
                <a:ext uri="{FF2B5EF4-FFF2-40B4-BE49-F238E27FC236}">
                  <a16:creationId xmlns:a16="http://schemas.microsoft.com/office/drawing/2014/main" id="{E69E31EE-1DCE-A6AB-8267-1A3690CBCFF7}"/>
                </a:ext>
              </a:extLst>
            </p:cNvPr>
            <p:cNvSpPr/>
            <p:nvPr/>
          </p:nvSpPr>
          <p:spPr>
            <a:xfrm>
              <a:off x="704519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4" name="Google Shape;1004;p38">
              <a:extLst>
                <a:ext uri="{FF2B5EF4-FFF2-40B4-BE49-F238E27FC236}">
                  <a16:creationId xmlns:a16="http://schemas.microsoft.com/office/drawing/2014/main" id="{D38BE927-82F0-8C9C-BD0C-E245E09262E7}"/>
                </a:ext>
              </a:extLst>
            </p:cNvPr>
            <p:cNvGrpSpPr/>
            <p:nvPr/>
          </p:nvGrpSpPr>
          <p:grpSpPr>
            <a:xfrm rot="-5400000">
              <a:off x="1887066" y="2277758"/>
              <a:ext cx="146306" cy="261940"/>
              <a:chOff x="7419591" y="3612333"/>
              <a:chExt cx="146306" cy="261940"/>
            </a:xfrm>
          </p:grpSpPr>
          <p:sp>
            <p:nvSpPr>
              <p:cNvPr id="1005" name="Google Shape;1005;p38">
                <a:extLst>
                  <a:ext uri="{FF2B5EF4-FFF2-40B4-BE49-F238E27FC236}">
                    <a16:creationId xmlns:a16="http://schemas.microsoft.com/office/drawing/2014/main" id="{0A4B9F71-F654-CEFE-6E6F-8559C13B4A9F}"/>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8">
                <a:extLst>
                  <a:ext uri="{FF2B5EF4-FFF2-40B4-BE49-F238E27FC236}">
                    <a16:creationId xmlns:a16="http://schemas.microsoft.com/office/drawing/2014/main" id="{B36D59F3-FA7D-8852-E86E-11BFE74FA08D}"/>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8">
                <a:extLst>
                  <a:ext uri="{FF2B5EF4-FFF2-40B4-BE49-F238E27FC236}">
                    <a16:creationId xmlns:a16="http://schemas.microsoft.com/office/drawing/2014/main" id="{DC789E86-6BE5-CAFD-7D97-AA3078B1CB61}"/>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8">
                <a:extLst>
                  <a:ext uri="{FF2B5EF4-FFF2-40B4-BE49-F238E27FC236}">
                    <a16:creationId xmlns:a16="http://schemas.microsoft.com/office/drawing/2014/main" id="{53F85FAF-5CF4-DFB9-F36D-AFFBFF8350A0}"/>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8">
                <a:extLst>
                  <a:ext uri="{FF2B5EF4-FFF2-40B4-BE49-F238E27FC236}">
                    <a16:creationId xmlns:a16="http://schemas.microsoft.com/office/drawing/2014/main" id="{B264CA95-19B4-7278-E199-C7494A8D1F4A}"/>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8">
                <a:extLst>
                  <a:ext uri="{FF2B5EF4-FFF2-40B4-BE49-F238E27FC236}">
                    <a16:creationId xmlns:a16="http://schemas.microsoft.com/office/drawing/2014/main" id="{676CB8D4-42F6-8E2B-72F6-9087F19065D0}"/>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8">
                <a:extLst>
                  <a:ext uri="{FF2B5EF4-FFF2-40B4-BE49-F238E27FC236}">
                    <a16:creationId xmlns:a16="http://schemas.microsoft.com/office/drawing/2014/main" id="{1B68902E-4929-A588-CF58-649DB07EE0F0}"/>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8">
                <a:extLst>
                  <a:ext uri="{FF2B5EF4-FFF2-40B4-BE49-F238E27FC236}">
                    <a16:creationId xmlns:a16="http://schemas.microsoft.com/office/drawing/2014/main" id="{49A38E93-E612-6C20-0352-E5125957A282}"/>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8">
                <a:extLst>
                  <a:ext uri="{FF2B5EF4-FFF2-40B4-BE49-F238E27FC236}">
                    <a16:creationId xmlns:a16="http://schemas.microsoft.com/office/drawing/2014/main" id="{5189136F-4C06-15D3-2E16-3C49F5C2566A}"/>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8">
                <a:extLst>
                  <a:ext uri="{FF2B5EF4-FFF2-40B4-BE49-F238E27FC236}">
                    <a16:creationId xmlns:a16="http://schemas.microsoft.com/office/drawing/2014/main" id="{CED2783B-45DC-5EAF-3287-F23E9F89310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8">
                <a:extLst>
                  <a:ext uri="{FF2B5EF4-FFF2-40B4-BE49-F238E27FC236}">
                    <a16:creationId xmlns:a16="http://schemas.microsoft.com/office/drawing/2014/main" id="{5ACFB71D-C6BB-29B6-5BA4-3EAD083C2F9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8">
                <a:extLst>
                  <a:ext uri="{FF2B5EF4-FFF2-40B4-BE49-F238E27FC236}">
                    <a16:creationId xmlns:a16="http://schemas.microsoft.com/office/drawing/2014/main" id="{9873ECD2-207D-44C8-F49D-3E03065F12E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8">
                <a:extLst>
                  <a:ext uri="{FF2B5EF4-FFF2-40B4-BE49-F238E27FC236}">
                    <a16:creationId xmlns:a16="http://schemas.microsoft.com/office/drawing/2014/main" id="{857FA204-4C45-5362-F8BA-D191D7E1428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8">
                <a:extLst>
                  <a:ext uri="{FF2B5EF4-FFF2-40B4-BE49-F238E27FC236}">
                    <a16:creationId xmlns:a16="http://schemas.microsoft.com/office/drawing/2014/main" id="{B4950292-B1FB-9149-6E3C-40D481F8017F}"/>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8">
                <a:extLst>
                  <a:ext uri="{FF2B5EF4-FFF2-40B4-BE49-F238E27FC236}">
                    <a16:creationId xmlns:a16="http://schemas.microsoft.com/office/drawing/2014/main" id="{B8A4EA0D-B12E-56A4-9373-2C0BAEE5BBA0}"/>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8">
                <a:extLst>
                  <a:ext uri="{FF2B5EF4-FFF2-40B4-BE49-F238E27FC236}">
                    <a16:creationId xmlns:a16="http://schemas.microsoft.com/office/drawing/2014/main" id="{F0CFFA9B-FAE4-57C4-0BD5-AE25BC57D4D9}"/>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8">
                <a:extLst>
                  <a:ext uri="{FF2B5EF4-FFF2-40B4-BE49-F238E27FC236}">
                    <a16:creationId xmlns:a16="http://schemas.microsoft.com/office/drawing/2014/main" id="{E8B506EC-EF4C-2F9A-566F-06E85420A0F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8">
                <a:extLst>
                  <a:ext uri="{FF2B5EF4-FFF2-40B4-BE49-F238E27FC236}">
                    <a16:creationId xmlns:a16="http://schemas.microsoft.com/office/drawing/2014/main" id="{A3E10A00-8E77-55EE-A19A-7C0501F4947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8">
                <a:extLst>
                  <a:ext uri="{FF2B5EF4-FFF2-40B4-BE49-F238E27FC236}">
                    <a16:creationId xmlns:a16="http://schemas.microsoft.com/office/drawing/2014/main" id="{DCC5D33D-3C1C-5A28-432F-D0C14B47E4DB}"/>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8">
                <a:extLst>
                  <a:ext uri="{FF2B5EF4-FFF2-40B4-BE49-F238E27FC236}">
                    <a16:creationId xmlns:a16="http://schemas.microsoft.com/office/drawing/2014/main" id="{9781C9B2-42AD-86F0-7B5B-C3D1BF1BEC5D}"/>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8">
                <a:extLst>
                  <a:ext uri="{FF2B5EF4-FFF2-40B4-BE49-F238E27FC236}">
                    <a16:creationId xmlns:a16="http://schemas.microsoft.com/office/drawing/2014/main" id="{93BF990F-1FFB-760A-13EB-D92FD44BB243}"/>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8">
                <a:extLst>
                  <a:ext uri="{FF2B5EF4-FFF2-40B4-BE49-F238E27FC236}">
                    <a16:creationId xmlns:a16="http://schemas.microsoft.com/office/drawing/2014/main" id="{9D1CB232-20E0-C5DB-C0BF-C382CFEFB2D8}"/>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7" name="Google Shape;1027;p38">
              <a:extLst>
                <a:ext uri="{FF2B5EF4-FFF2-40B4-BE49-F238E27FC236}">
                  <a16:creationId xmlns:a16="http://schemas.microsoft.com/office/drawing/2014/main" id="{35F0101A-D9F2-5113-96AE-413C6A7B4904}"/>
                </a:ext>
              </a:extLst>
            </p:cNvPr>
            <p:cNvSpPr/>
            <p:nvPr/>
          </p:nvSpPr>
          <p:spPr>
            <a:xfrm>
              <a:off x="181674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8514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4">
          <a:extLst>
            <a:ext uri="{FF2B5EF4-FFF2-40B4-BE49-F238E27FC236}">
              <a16:creationId xmlns:a16="http://schemas.microsoft.com/office/drawing/2014/main" id="{22FB2D6A-E6BE-7360-70AC-2CCF8923240A}"/>
            </a:ext>
          </a:extLst>
        </p:cNvPr>
        <p:cNvGrpSpPr/>
        <p:nvPr/>
      </p:nvGrpSpPr>
      <p:grpSpPr>
        <a:xfrm>
          <a:off x="0" y="0"/>
          <a:ext cx="0" cy="0"/>
          <a:chOff x="0" y="0"/>
          <a:chExt cx="0" cy="0"/>
        </a:xfrm>
      </p:grpSpPr>
      <p:sp>
        <p:nvSpPr>
          <p:cNvPr id="1095" name="Google Shape;1095;p40">
            <a:extLst>
              <a:ext uri="{FF2B5EF4-FFF2-40B4-BE49-F238E27FC236}">
                <a16:creationId xmlns:a16="http://schemas.microsoft.com/office/drawing/2014/main" id="{12A23548-9D37-4C14-094C-5508A8DB8A64}"/>
              </a:ext>
            </a:extLst>
          </p:cNvPr>
          <p:cNvSpPr/>
          <p:nvPr/>
        </p:nvSpPr>
        <p:spPr>
          <a:xfrm rot="-5400000" flipH="1">
            <a:off x="3955500" y="244913"/>
            <a:ext cx="1233000" cy="1233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a:extLst>
              <a:ext uri="{FF2B5EF4-FFF2-40B4-BE49-F238E27FC236}">
                <a16:creationId xmlns:a16="http://schemas.microsoft.com/office/drawing/2014/main" id="{9DC4207A-6CA5-693E-46F7-E9AC22991DC7}"/>
              </a:ext>
            </a:extLst>
          </p:cNvPr>
          <p:cNvSpPr txBox="1">
            <a:spLocks noGrp="1"/>
          </p:cNvSpPr>
          <p:nvPr>
            <p:ph type="title"/>
          </p:nvPr>
        </p:nvSpPr>
        <p:spPr>
          <a:xfrm>
            <a:off x="1208250" y="2150850"/>
            <a:ext cx="672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j-lt"/>
              </a:rPr>
              <a:t>TÍNH TOÁN </a:t>
            </a:r>
            <a:br>
              <a:rPr lang="en-US">
                <a:latin typeface="+mj-lt"/>
              </a:rPr>
            </a:br>
            <a:r>
              <a:rPr lang="en-US">
                <a:latin typeface="+mj-lt"/>
              </a:rPr>
              <a:t>QUAN TRẮC </a:t>
            </a:r>
            <a:br>
              <a:rPr lang="en-US">
                <a:latin typeface="+mj-lt"/>
              </a:rPr>
            </a:br>
            <a:r>
              <a:rPr lang="en-US">
                <a:latin typeface="+mj-lt"/>
              </a:rPr>
              <a:t>GIAO THÔNG</a:t>
            </a:r>
            <a:endParaRPr>
              <a:latin typeface="+mj-lt"/>
            </a:endParaRPr>
          </a:p>
        </p:txBody>
      </p:sp>
      <p:sp>
        <p:nvSpPr>
          <p:cNvPr id="1097" name="Google Shape;1097;p40">
            <a:extLst>
              <a:ext uri="{FF2B5EF4-FFF2-40B4-BE49-F238E27FC236}">
                <a16:creationId xmlns:a16="http://schemas.microsoft.com/office/drawing/2014/main" id="{BAF31813-5482-049A-5D7E-521048B038B1}"/>
              </a:ext>
            </a:extLst>
          </p:cNvPr>
          <p:cNvSpPr txBox="1">
            <a:spLocks noGrp="1"/>
          </p:cNvSpPr>
          <p:nvPr>
            <p:ph type="title" idx="2"/>
          </p:nvPr>
        </p:nvSpPr>
        <p:spPr>
          <a:xfrm>
            <a:off x="4005750" y="440514"/>
            <a:ext cx="113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03</a:t>
            </a:r>
            <a:endParaRPr b="1">
              <a:latin typeface="+mj-lt"/>
            </a:endParaRPr>
          </a:p>
        </p:txBody>
      </p:sp>
      <p:sp>
        <p:nvSpPr>
          <p:cNvPr id="1098" name="Google Shape;1098;p40">
            <a:extLst>
              <a:ext uri="{FF2B5EF4-FFF2-40B4-BE49-F238E27FC236}">
                <a16:creationId xmlns:a16="http://schemas.microsoft.com/office/drawing/2014/main" id="{CE3FD2EB-C88D-643E-24D0-9525C777465F}"/>
              </a:ext>
            </a:extLst>
          </p:cNvPr>
          <p:cNvSpPr txBox="1">
            <a:spLocks noGrp="1"/>
          </p:cNvSpPr>
          <p:nvPr>
            <p:ph type="subTitle" idx="1"/>
          </p:nvPr>
        </p:nvSpPr>
        <p:spPr>
          <a:xfrm>
            <a:off x="1331550" y="3875663"/>
            <a:ext cx="64809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err="1">
                <a:latin typeface="Arial" panose="020B0604020202020204" pitchFamily="34" charset="0"/>
                <a:cs typeface="Arial" panose="020B0604020202020204" pitchFamily="34" charset="0"/>
              </a:rPr>
              <a:t>Thời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gian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choáng</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chỗ</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chiều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dài</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xe</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lưu</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lượng</a:t>
            </a:r>
            <a:r>
              <a:rPr lang="en-US" sz="2000">
                <a:latin typeface="Arial" panose="020B0604020202020204" pitchFamily="34" charset="0"/>
                <a:cs typeface="Arial" panose="020B0604020202020204" pitchFamily="34" charset="0"/>
              </a:rPr>
              <a:t>, </a:t>
            </a:r>
          </a:p>
          <a:p>
            <a:pPr marL="0" lvl="0" indent="0" algn="ctr" rtl="0">
              <a:spcBef>
                <a:spcPts val="0"/>
              </a:spcBef>
              <a:spcAft>
                <a:spcPts val="0"/>
              </a:spcAft>
              <a:buNone/>
            </a:pPr>
            <a:r>
              <a:rPr lang="en-US" sz="2000" err="1">
                <a:latin typeface="Arial" panose="020B0604020202020204" pitchFamily="34" charset="0"/>
                <a:cs typeface="Arial" panose="020B0604020202020204" pitchFamily="34" charset="0"/>
              </a:rPr>
              <a:t>vận</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tốc</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xe</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mật</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độ</a:t>
            </a:r>
            <a:r>
              <a:rPr lang="en-US" sz="2000">
                <a:latin typeface="Arial" panose="020B0604020202020204" pitchFamily="34" charset="0"/>
                <a:cs typeface="Arial" panose="020B0604020202020204" pitchFamily="34" charset="0"/>
              </a:rPr>
              <a:t>…</a:t>
            </a:r>
            <a:endParaRPr lang="vi-VN" sz="2000">
              <a:latin typeface="Arial" panose="020B0604020202020204" pitchFamily="34" charset="0"/>
              <a:cs typeface="Arial" panose="020B0604020202020204" pitchFamily="34" charset="0"/>
            </a:endParaRPr>
          </a:p>
        </p:txBody>
      </p:sp>
      <p:sp>
        <p:nvSpPr>
          <p:cNvPr id="1099" name="Google Shape;1099;p40">
            <a:extLst>
              <a:ext uri="{FF2B5EF4-FFF2-40B4-BE49-F238E27FC236}">
                <a16:creationId xmlns:a16="http://schemas.microsoft.com/office/drawing/2014/main" id="{49A27771-A7C7-FB5B-DBD0-0287DC023CE5}"/>
              </a:ext>
            </a:extLst>
          </p:cNvPr>
          <p:cNvSpPr/>
          <p:nvPr/>
        </p:nvSpPr>
        <p:spPr>
          <a:xfrm>
            <a:off x="13567168" y="1732748"/>
            <a:ext cx="70669" cy="19164"/>
          </a:xfrm>
          <a:custGeom>
            <a:avLst/>
            <a:gdLst/>
            <a:ahLst/>
            <a:cxnLst/>
            <a:rect l="l" t="t" r="r" b="b"/>
            <a:pathLst>
              <a:path w="631" h="169" extrusionOk="0">
                <a:moveTo>
                  <a:pt x="631" y="169"/>
                </a:moveTo>
                <a:cubicBezTo>
                  <a:pt x="418" y="169"/>
                  <a:pt x="206" y="146"/>
                  <a:pt x="0" y="101"/>
                </a:cubicBezTo>
                <a:cubicBezTo>
                  <a:pt x="22" y="0"/>
                  <a:pt x="22" y="0"/>
                  <a:pt x="22" y="0"/>
                </a:cubicBezTo>
                <a:cubicBezTo>
                  <a:pt x="221" y="43"/>
                  <a:pt x="425" y="65"/>
                  <a:pt x="631" y="65"/>
                </a:cubicBezTo>
                <a:lnTo>
                  <a:pt x="631" y="16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743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9C987-D920-7D00-0A50-759CD1056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E466B-1844-C2C3-44D0-EC8045FB4CCE}"/>
              </a:ext>
            </a:extLst>
          </p:cNvPr>
          <p:cNvSpPr>
            <a:spLocks noGrp="1"/>
          </p:cNvSpPr>
          <p:nvPr>
            <p:ph type="title"/>
          </p:nvPr>
        </p:nvSpPr>
        <p:spPr>
          <a:xfrm>
            <a:off x="1035498" y="2150850"/>
            <a:ext cx="7073004" cy="841800"/>
          </a:xfrm>
        </p:spPr>
        <p:txBody>
          <a:bodyPr/>
          <a:lstStyle/>
          <a:p>
            <a:r>
              <a:rPr lang="en-GB" sz="3600" err="1">
                <a:latin typeface="Arial"/>
                <a:cs typeface="Arial"/>
              </a:rPr>
              <a:t>Tính</a:t>
            </a:r>
            <a:r>
              <a:rPr lang="en-GB" sz="3600">
                <a:latin typeface="Arial"/>
                <a:cs typeface="Arial"/>
              </a:rPr>
              <a:t> </a:t>
            </a:r>
            <a:r>
              <a:rPr lang="en-GB" sz="3600" err="1">
                <a:latin typeface="Arial"/>
                <a:cs typeface="Arial"/>
              </a:rPr>
              <a:t>toán</a:t>
            </a:r>
            <a:r>
              <a:rPr lang="en-GB" sz="3600">
                <a:latin typeface="Arial"/>
                <a:cs typeface="Arial"/>
              </a:rPr>
              <a:t> </a:t>
            </a:r>
            <a:r>
              <a:rPr lang="en-GB" sz="3600" err="1">
                <a:latin typeface="Arial"/>
                <a:cs typeface="Arial"/>
              </a:rPr>
              <a:t>quan</a:t>
            </a:r>
            <a:r>
              <a:rPr lang="en-GB" sz="3600">
                <a:latin typeface="Arial"/>
                <a:cs typeface="Arial"/>
              </a:rPr>
              <a:t> </a:t>
            </a:r>
            <a:r>
              <a:rPr lang="en-GB" sz="3600" err="1">
                <a:latin typeface="Arial"/>
                <a:cs typeface="Arial"/>
              </a:rPr>
              <a:t>trắc</a:t>
            </a:r>
            <a:r>
              <a:rPr lang="en-GB" sz="3600">
                <a:latin typeface="Arial"/>
                <a:cs typeface="Arial"/>
              </a:rPr>
              <a:t> </a:t>
            </a:r>
            <a:r>
              <a:rPr lang="en-GB" sz="3600" err="1">
                <a:latin typeface="Arial"/>
                <a:cs typeface="Arial"/>
              </a:rPr>
              <a:t>giao</a:t>
            </a:r>
            <a:r>
              <a:rPr lang="en-GB" sz="3600">
                <a:latin typeface="Arial"/>
                <a:cs typeface="Arial"/>
              </a:rPr>
              <a:t> </a:t>
            </a:r>
            <a:r>
              <a:rPr lang="en-GB" sz="3600" err="1">
                <a:latin typeface="Arial"/>
                <a:cs typeface="Arial"/>
              </a:rPr>
              <a:t>thông</a:t>
            </a:r>
            <a:r>
              <a:rPr lang="en-GB" sz="3600">
                <a:latin typeface="Arial"/>
                <a:cs typeface="Arial"/>
              </a:rPr>
              <a:t> </a:t>
            </a:r>
            <a:r>
              <a:rPr lang="en-GB" sz="3600" err="1">
                <a:latin typeface="Arial"/>
                <a:cs typeface="Arial"/>
              </a:rPr>
              <a:t>với</a:t>
            </a:r>
            <a:r>
              <a:rPr lang="en-GB" sz="3600">
                <a:latin typeface="Arial"/>
                <a:cs typeface="Arial"/>
              </a:rPr>
              <a:t> </a:t>
            </a:r>
            <a:r>
              <a:rPr lang="en-GB" sz="3600" err="1">
                <a:latin typeface="Arial"/>
                <a:cs typeface="Arial"/>
              </a:rPr>
              <a:t>thiết</a:t>
            </a:r>
            <a:r>
              <a:rPr lang="en-GB" sz="3600">
                <a:latin typeface="Arial"/>
                <a:cs typeface="Arial"/>
              </a:rPr>
              <a:t> </a:t>
            </a:r>
            <a:r>
              <a:rPr lang="en-GB" sz="3600" err="1">
                <a:latin typeface="Arial"/>
                <a:cs typeface="Arial"/>
              </a:rPr>
              <a:t>bị</a:t>
            </a:r>
            <a:r>
              <a:rPr lang="en-GB" sz="3600">
                <a:latin typeface="Arial"/>
                <a:cs typeface="Arial"/>
              </a:rPr>
              <a:t> </a:t>
            </a:r>
            <a:r>
              <a:rPr lang="en-GB" sz="3600" err="1">
                <a:latin typeface="Arial"/>
                <a:cs typeface="Arial"/>
              </a:rPr>
              <a:t>vòng</a:t>
            </a:r>
            <a:r>
              <a:rPr lang="en-GB" sz="3600">
                <a:latin typeface="Arial"/>
                <a:cs typeface="Arial"/>
              </a:rPr>
              <a:t> </a:t>
            </a:r>
            <a:r>
              <a:rPr lang="en-GB" sz="3600" err="1">
                <a:latin typeface="Arial"/>
                <a:cs typeface="Arial"/>
              </a:rPr>
              <a:t>từ</a:t>
            </a:r>
            <a:endParaRPr lang="en-GB" sz="3600">
              <a:latin typeface="Arial"/>
              <a:cs typeface="Arial"/>
            </a:endParaRPr>
          </a:p>
        </p:txBody>
      </p:sp>
    </p:spTree>
    <p:extLst>
      <p:ext uri="{BB962C8B-B14F-4D97-AF65-F5344CB8AC3E}">
        <p14:creationId xmlns:p14="http://schemas.microsoft.com/office/powerpoint/2010/main" val="275426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39603D64-4F25-1A84-3F7B-E5BD08884E3A}"/>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11162BDF-47CB-3BFD-0F32-9EDE22AC5850}"/>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3.1. Thời gian choáng chỗ (Occupancy)</a:t>
            </a:r>
            <a:endParaRPr sz="2800"/>
          </a:p>
        </p:txBody>
      </p:sp>
      <p:grpSp>
        <p:nvGrpSpPr>
          <p:cNvPr id="1064" name="Google Shape;1064;p39">
            <a:extLst>
              <a:ext uri="{FF2B5EF4-FFF2-40B4-BE49-F238E27FC236}">
                <a16:creationId xmlns:a16="http://schemas.microsoft.com/office/drawing/2014/main" id="{56E953A3-BEC0-8963-120E-EB9784002FDC}"/>
              </a:ext>
            </a:extLst>
          </p:cNvPr>
          <p:cNvGrpSpPr/>
          <p:nvPr/>
        </p:nvGrpSpPr>
        <p:grpSpPr>
          <a:xfrm>
            <a:off x="2672650" y="2622185"/>
            <a:ext cx="7398293" cy="4287738"/>
            <a:chOff x="2672650" y="2459625"/>
            <a:chExt cx="7398293" cy="4287738"/>
          </a:xfrm>
        </p:grpSpPr>
        <p:grpSp>
          <p:nvGrpSpPr>
            <p:cNvPr id="1065" name="Google Shape;1065;p39">
              <a:extLst>
                <a:ext uri="{FF2B5EF4-FFF2-40B4-BE49-F238E27FC236}">
                  <a16:creationId xmlns:a16="http://schemas.microsoft.com/office/drawing/2014/main" id="{CB5D0F93-D5B1-DC7B-B292-1183A77F19D0}"/>
                </a:ext>
              </a:extLst>
            </p:cNvPr>
            <p:cNvGrpSpPr/>
            <p:nvPr/>
          </p:nvGrpSpPr>
          <p:grpSpPr>
            <a:xfrm>
              <a:off x="2672650" y="2459625"/>
              <a:ext cx="7398293" cy="4287738"/>
              <a:chOff x="-2979150" y="-1440600"/>
              <a:chExt cx="7398293" cy="4287738"/>
            </a:xfrm>
          </p:grpSpPr>
          <p:sp>
            <p:nvSpPr>
              <p:cNvPr id="1066" name="Google Shape;1066;p39">
                <a:extLst>
                  <a:ext uri="{FF2B5EF4-FFF2-40B4-BE49-F238E27FC236}">
                    <a16:creationId xmlns:a16="http://schemas.microsoft.com/office/drawing/2014/main" id="{77814F5A-FD6D-708E-0A35-F4B674C381DE}"/>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9">
                <a:extLst>
                  <a:ext uri="{FF2B5EF4-FFF2-40B4-BE49-F238E27FC236}">
                    <a16:creationId xmlns:a16="http://schemas.microsoft.com/office/drawing/2014/main" id="{0E6E04F6-A33B-C54A-1147-E778E62E801B}"/>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8" name="Google Shape;1068;p39">
              <a:extLst>
                <a:ext uri="{FF2B5EF4-FFF2-40B4-BE49-F238E27FC236}">
                  <a16:creationId xmlns:a16="http://schemas.microsoft.com/office/drawing/2014/main" id="{3F8CC5AA-A667-8753-9B06-9337998F3721}"/>
                </a:ext>
              </a:extLst>
            </p:cNvPr>
            <p:cNvGrpSpPr/>
            <p:nvPr/>
          </p:nvGrpSpPr>
          <p:grpSpPr>
            <a:xfrm rot="-7200044" flipH="1">
              <a:off x="7788515" y="3382574"/>
              <a:ext cx="146303" cy="261934"/>
              <a:chOff x="7419591" y="3612333"/>
              <a:chExt cx="146306" cy="261940"/>
            </a:xfrm>
          </p:grpSpPr>
          <p:sp>
            <p:nvSpPr>
              <p:cNvPr id="1069" name="Google Shape;1069;p39">
                <a:extLst>
                  <a:ext uri="{FF2B5EF4-FFF2-40B4-BE49-F238E27FC236}">
                    <a16:creationId xmlns:a16="http://schemas.microsoft.com/office/drawing/2014/main" id="{CFF0299B-938F-4618-EA3D-0EC47B9CC19B}"/>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9">
                <a:extLst>
                  <a:ext uri="{FF2B5EF4-FFF2-40B4-BE49-F238E27FC236}">
                    <a16:creationId xmlns:a16="http://schemas.microsoft.com/office/drawing/2014/main" id="{DB47D9E5-946F-B1F2-24FC-59690F93081C}"/>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9">
                <a:extLst>
                  <a:ext uri="{FF2B5EF4-FFF2-40B4-BE49-F238E27FC236}">
                    <a16:creationId xmlns:a16="http://schemas.microsoft.com/office/drawing/2014/main" id="{730E0939-A97B-BED4-B9C6-F2897E66246D}"/>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39">
                <a:extLst>
                  <a:ext uri="{FF2B5EF4-FFF2-40B4-BE49-F238E27FC236}">
                    <a16:creationId xmlns:a16="http://schemas.microsoft.com/office/drawing/2014/main" id="{14C24698-E7ED-8493-0D2D-F1FCD46137EB}"/>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39">
                <a:extLst>
                  <a:ext uri="{FF2B5EF4-FFF2-40B4-BE49-F238E27FC236}">
                    <a16:creationId xmlns:a16="http://schemas.microsoft.com/office/drawing/2014/main" id="{AE6AC817-CD2F-6CC2-D062-11CFADEFA17D}"/>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9">
                <a:extLst>
                  <a:ext uri="{FF2B5EF4-FFF2-40B4-BE49-F238E27FC236}">
                    <a16:creationId xmlns:a16="http://schemas.microsoft.com/office/drawing/2014/main" id="{44F29116-DC75-376B-F685-412E0050A5F3}"/>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9">
                <a:extLst>
                  <a:ext uri="{FF2B5EF4-FFF2-40B4-BE49-F238E27FC236}">
                    <a16:creationId xmlns:a16="http://schemas.microsoft.com/office/drawing/2014/main" id="{942183C3-4C8F-D91B-E38E-DF5BFF8E5C5A}"/>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9">
                <a:extLst>
                  <a:ext uri="{FF2B5EF4-FFF2-40B4-BE49-F238E27FC236}">
                    <a16:creationId xmlns:a16="http://schemas.microsoft.com/office/drawing/2014/main" id="{706F9B4A-7BA0-ABC1-6230-F5CC44626547}"/>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39">
                <a:extLst>
                  <a:ext uri="{FF2B5EF4-FFF2-40B4-BE49-F238E27FC236}">
                    <a16:creationId xmlns:a16="http://schemas.microsoft.com/office/drawing/2014/main" id="{A0C9FAB1-038C-0A1C-92E9-2C67E565CF77}"/>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39">
                <a:extLst>
                  <a:ext uri="{FF2B5EF4-FFF2-40B4-BE49-F238E27FC236}">
                    <a16:creationId xmlns:a16="http://schemas.microsoft.com/office/drawing/2014/main" id="{97EF8F77-B3D0-A86E-07F8-7B74CD93909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9">
                <a:extLst>
                  <a:ext uri="{FF2B5EF4-FFF2-40B4-BE49-F238E27FC236}">
                    <a16:creationId xmlns:a16="http://schemas.microsoft.com/office/drawing/2014/main" id="{C4FBF29C-A063-0298-F7E8-19CE59A6178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39">
                <a:extLst>
                  <a:ext uri="{FF2B5EF4-FFF2-40B4-BE49-F238E27FC236}">
                    <a16:creationId xmlns:a16="http://schemas.microsoft.com/office/drawing/2014/main" id="{47BE3F48-870F-D575-5333-66CA358CEF8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39">
                <a:extLst>
                  <a:ext uri="{FF2B5EF4-FFF2-40B4-BE49-F238E27FC236}">
                    <a16:creationId xmlns:a16="http://schemas.microsoft.com/office/drawing/2014/main" id="{E5627C3A-9A6C-0F39-276E-A54728827E20}"/>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39">
                <a:extLst>
                  <a:ext uri="{FF2B5EF4-FFF2-40B4-BE49-F238E27FC236}">
                    <a16:creationId xmlns:a16="http://schemas.microsoft.com/office/drawing/2014/main" id="{56322E67-D026-5B24-A5A4-015F5C446880}"/>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39">
                <a:extLst>
                  <a:ext uri="{FF2B5EF4-FFF2-40B4-BE49-F238E27FC236}">
                    <a16:creationId xmlns:a16="http://schemas.microsoft.com/office/drawing/2014/main" id="{1109FD1D-2A6F-A9FB-40C7-CE8621425C5C}"/>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39">
                <a:extLst>
                  <a:ext uri="{FF2B5EF4-FFF2-40B4-BE49-F238E27FC236}">
                    <a16:creationId xmlns:a16="http://schemas.microsoft.com/office/drawing/2014/main" id="{3CCB31A6-AFA0-A592-6EAF-52CB22C97BBD}"/>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39">
                <a:extLst>
                  <a:ext uri="{FF2B5EF4-FFF2-40B4-BE49-F238E27FC236}">
                    <a16:creationId xmlns:a16="http://schemas.microsoft.com/office/drawing/2014/main" id="{BCEBFF52-791C-8237-0029-9ADBFDFE2AD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39">
                <a:extLst>
                  <a:ext uri="{FF2B5EF4-FFF2-40B4-BE49-F238E27FC236}">
                    <a16:creationId xmlns:a16="http://schemas.microsoft.com/office/drawing/2014/main" id="{55340588-54B4-4CB9-B75F-E9CCD36166F5}"/>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39">
                <a:extLst>
                  <a:ext uri="{FF2B5EF4-FFF2-40B4-BE49-F238E27FC236}">
                    <a16:creationId xmlns:a16="http://schemas.microsoft.com/office/drawing/2014/main" id="{60464610-FBA5-26F0-A6C3-220BA5D3D0B7}"/>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39">
                <a:extLst>
                  <a:ext uri="{FF2B5EF4-FFF2-40B4-BE49-F238E27FC236}">
                    <a16:creationId xmlns:a16="http://schemas.microsoft.com/office/drawing/2014/main" id="{2AF208E3-7188-C1BC-96CE-37ACC20AA24A}"/>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9">
                <a:extLst>
                  <a:ext uri="{FF2B5EF4-FFF2-40B4-BE49-F238E27FC236}">
                    <a16:creationId xmlns:a16="http://schemas.microsoft.com/office/drawing/2014/main" id="{334CBBE6-68B2-C8E2-7FE2-035AFF29494C}"/>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39">
                <a:extLst>
                  <a:ext uri="{FF2B5EF4-FFF2-40B4-BE49-F238E27FC236}">
                    <a16:creationId xmlns:a16="http://schemas.microsoft.com/office/drawing/2014/main" id="{DE4BB0B8-9FC5-4511-2EE9-DC5AA787621B}"/>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Picture 1" descr="A diagram of a person's hand&#10;&#10;AI-generated content may be incorrect.">
            <a:extLst>
              <a:ext uri="{FF2B5EF4-FFF2-40B4-BE49-F238E27FC236}">
                <a16:creationId xmlns:a16="http://schemas.microsoft.com/office/drawing/2014/main" id="{D8B55300-977B-F2D1-896D-232784D27B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0000" y="1160389"/>
            <a:ext cx="8064920" cy="2822722"/>
          </a:xfrm>
          <a:prstGeom prst="rect">
            <a:avLst/>
          </a:prstGeom>
        </p:spPr>
      </p:pic>
      <p:sp>
        <p:nvSpPr>
          <p:cNvPr id="3" name="TextBox 2">
            <a:extLst>
              <a:ext uri="{FF2B5EF4-FFF2-40B4-BE49-F238E27FC236}">
                <a16:creationId xmlns:a16="http://schemas.microsoft.com/office/drawing/2014/main" id="{D446D53D-991C-0894-D01A-6190BB9F098D}"/>
              </a:ext>
            </a:extLst>
          </p:cNvPr>
          <p:cNvSpPr txBox="1"/>
          <p:nvPr/>
        </p:nvSpPr>
        <p:spPr>
          <a:xfrm>
            <a:off x="2042993" y="2688998"/>
            <a:ext cx="547807" cy="400110"/>
          </a:xfrm>
          <a:prstGeom prst="rect">
            <a:avLst/>
          </a:prstGeom>
          <a:noFill/>
        </p:spPr>
        <p:txBody>
          <a:bodyPr wrap="square" rtlCol="0">
            <a:spAutoFit/>
          </a:bodyPr>
          <a:lstStyle/>
          <a:p>
            <a:r>
              <a:rPr lang="en-US" sz="2000" err="1"/>
              <a:t>L</a:t>
            </a:r>
            <a:r>
              <a:rPr lang="en-US" sz="2000" baseline="-25000" err="1"/>
              <a:t>v</a:t>
            </a:r>
            <a:endParaRPr lang="en-US" sz="2000"/>
          </a:p>
        </p:txBody>
      </p:sp>
      <p:sp>
        <p:nvSpPr>
          <p:cNvPr id="4" name="TextBox 3">
            <a:extLst>
              <a:ext uri="{FF2B5EF4-FFF2-40B4-BE49-F238E27FC236}">
                <a16:creationId xmlns:a16="http://schemas.microsoft.com/office/drawing/2014/main" id="{E10AAC74-95F9-0451-1A43-922B2B36445C}"/>
              </a:ext>
            </a:extLst>
          </p:cNvPr>
          <p:cNvSpPr txBox="1"/>
          <p:nvPr/>
        </p:nvSpPr>
        <p:spPr>
          <a:xfrm>
            <a:off x="5001067" y="2981172"/>
            <a:ext cx="588966" cy="400110"/>
          </a:xfrm>
          <a:prstGeom prst="rect">
            <a:avLst/>
          </a:prstGeom>
          <a:noFill/>
        </p:spPr>
        <p:txBody>
          <a:bodyPr wrap="square" rtlCol="0">
            <a:spAutoFit/>
          </a:bodyPr>
          <a:lstStyle/>
          <a:p>
            <a:r>
              <a:rPr lang="en-US" sz="2000" err="1"/>
              <a:t>L</a:t>
            </a:r>
            <a:r>
              <a:rPr lang="en-US" sz="2000" baseline="-25000" err="1"/>
              <a:t>d</a:t>
            </a:r>
            <a:endParaRPr lang="en-US" sz="2000"/>
          </a:p>
        </p:txBody>
      </p:sp>
      <p:sp>
        <p:nvSpPr>
          <p:cNvPr id="6" name="TextBox 5">
            <a:extLst>
              <a:ext uri="{FF2B5EF4-FFF2-40B4-BE49-F238E27FC236}">
                <a16:creationId xmlns:a16="http://schemas.microsoft.com/office/drawing/2014/main" id="{D873C530-8F75-ADC9-DC00-4200E1160576}"/>
              </a:ext>
            </a:extLst>
          </p:cNvPr>
          <p:cNvSpPr txBox="1"/>
          <p:nvPr/>
        </p:nvSpPr>
        <p:spPr>
          <a:xfrm>
            <a:off x="5001067" y="3883915"/>
            <a:ext cx="588966" cy="400110"/>
          </a:xfrm>
          <a:prstGeom prst="rect">
            <a:avLst/>
          </a:prstGeom>
          <a:noFill/>
        </p:spPr>
        <p:txBody>
          <a:bodyPr wrap="square" rtlCol="0">
            <a:spAutoFit/>
          </a:bodyPr>
          <a:lstStyle/>
          <a:p>
            <a:r>
              <a:rPr lang="en-US" sz="2000"/>
              <a:t>L</a:t>
            </a:r>
            <a:r>
              <a:rPr lang="en-US" sz="2000" baseline="-25000"/>
              <a:t>eff</a:t>
            </a:r>
            <a:endParaRPr lang="en-US" sz="2000"/>
          </a:p>
        </p:txBody>
      </p:sp>
      <p:sp>
        <p:nvSpPr>
          <p:cNvPr id="8" name="Rectangle 7">
            <a:extLst>
              <a:ext uri="{FF2B5EF4-FFF2-40B4-BE49-F238E27FC236}">
                <a16:creationId xmlns:a16="http://schemas.microsoft.com/office/drawing/2014/main" id="{11845BA5-B780-B74C-A1C3-3456A8B90551}"/>
              </a:ext>
            </a:extLst>
          </p:cNvPr>
          <p:cNvSpPr/>
          <p:nvPr/>
        </p:nvSpPr>
        <p:spPr>
          <a:xfrm>
            <a:off x="5526405" y="2622185"/>
            <a:ext cx="293370" cy="1629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A85963DD-AD09-D53A-0BB6-21EF92CBD37E}"/>
              </a:ext>
            </a:extLst>
          </p:cNvPr>
          <p:cNvSpPr txBox="1"/>
          <p:nvPr/>
        </p:nvSpPr>
        <p:spPr>
          <a:xfrm>
            <a:off x="5438775" y="2510981"/>
            <a:ext cx="973013" cy="338554"/>
          </a:xfrm>
          <a:prstGeom prst="rect">
            <a:avLst/>
          </a:prstGeom>
          <a:noFill/>
        </p:spPr>
        <p:txBody>
          <a:bodyPr wrap="square" rtlCol="0">
            <a:spAutoFit/>
          </a:bodyPr>
          <a:lstStyle/>
          <a:p>
            <a:r>
              <a:rPr lang="en-US" sz="1600" err="1">
                <a:latin typeface="Times New Roman" panose="02020603050405020304" pitchFamily="18" charset="0"/>
                <a:cs typeface="Times New Roman" panose="02020603050405020304" pitchFamily="18" charset="0"/>
              </a:rPr>
              <a:t>v.lý</a:t>
            </a:r>
            <a:endParaRPr lang="en-US" sz="16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2F106EC-AA06-CA8A-94A0-86CDA0B0BEED}"/>
              </a:ext>
            </a:extLst>
          </p:cNvPr>
          <p:cNvSpPr txBox="1"/>
          <p:nvPr/>
        </p:nvSpPr>
        <p:spPr>
          <a:xfrm>
            <a:off x="4492432" y="2736099"/>
            <a:ext cx="973013" cy="338554"/>
          </a:xfrm>
          <a:prstGeom prst="rect">
            <a:avLst/>
          </a:prstGeom>
          <a:noFill/>
        </p:spPr>
        <p:txBody>
          <a:bodyPr wrap="square" rtlCol="0">
            <a:spAutoFit/>
          </a:bodyPr>
          <a:lstStyle/>
          <a:p>
            <a:r>
              <a:rPr lang="en-US" sz="1600" err="1">
                <a:latin typeface="Times New Roman" panose="02020603050405020304" pitchFamily="18" charset="0"/>
                <a:cs typeface="Times New Roman" panose="02020603050405020304" pitchFamily="18" charset="0"/>
              </a:rPr>
              <a:t>của</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658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A72DC832-EB0E-8A47-CC20-0DEF13FD960F}"/>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9BAE87F1-A40A-5A4E-9EBF-4F95B7D02B82}"/>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j-lt"/>
              </a:rPr>
              <a:t>1.1. Giới thiệu</a:t>
            </a:r>
            <a:endParaRPr sz="2800">
              <a:latin typeface="+mj-lt"/>
            </a:endParaRPr>
          </a:p>
        </p:txBody>
      </p:sp>
      <p:sp>
        <p:nvSpPr>
          <p:cNvPr id="925" name="Google Shape;925;p37">
            <a:extLst>
              <a:ext uri="{FF2B5EF4-FFF2-40B4-BE49-F238E27FC236}">
                <a16:creationId xmlns:a16="http://schemas.microsoft.com/office/drawing/2014/main" id="{1AFCAFDC-65FB-6AA3-9127-E293F688AB0F}"/>
              </a:ext>
            </a:extLst>
          </p:cNvPr>
          <p:cNvSpPr txBox="1"/>
          <p:nvPr/>
        </p:nvSpPr>
        <p:spPr>
          <a:xfrm>
            <a:off x="720000" y="980550"/>
            <a:ext cx="7704000" cy="1478170"/>
          </a:xfrm>
          <a:prstGeom prst="rect">
            <a:avLst/>
          </a:prstGeom>
          <a:no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vi-VN" sz="2000" b="1">
                <a:effectLst/>
                <a:latin typeface="Arial" panose="020B0604020202020204" pitchFamily="34" charset="0"/>
                <a:ea typeface="Arial" panose="020B0604020202020204" pitchFamily="34" charset="0"/>
              </a:rPr>
              <a:t>Các phương pháp quan trắc</a:t>
            </a:r>
            <a:endParaRPr lang="en-US" sz="2000" b="1">
              <a:effectLst/>
              <a:latin typeface="+mn-lt"/>
              <a:ea typeface="Jost"/>
              <a:sym typeface="Jost"/>
            </a:endParaRPr>
          </a:p>
          <a:p>
            <a:pPr indent="457200" algn="just">
              <a:lnSpc>
                <a:spcPct val="150000"/>
              </a:lnSpc>
            </a:pPr>
            <a:r>
              <a:rPr lang="vi-VN" sz="2000" b="1" i="1">
                <a:solidFill>
                  <a:srgbClr val="FF0000"/>
                </a:solidFill>
                <a:effectLst/>
                <a:latin typeface="Arial" panose="020B0604020202020204" pitchFamily="34" charset="0"/>
                <a:ea typeface="Arial" panose="020B0604020202020204" pitchFamily="34" charset="0"/>
              </a:rPr>
              <a:t>Thủ công</a:t>
            </a:r>
            <a:r>
              <a:rPr lang="en-US" sz="2000" b="1" i="1">
                <a:solidFill>
                  <a:srgbClr val="FF0000"/>
                </a:solidFill>
                <a:effectLst/>
                <a:latin typeface="Arial" panose="020B0604020202020204" pitchFamily="34" charset="0"/>
                <a:ea typeface="Arial" panose="020B0604020202020204" pitchFamily="34" charset="0"/>
              </a:rPr>
              <a:t> </a:t>
            </a:r>
            <a:r>
              <a:rPr lang="en-US" sz="2000" b="1">
                <a:effectLst/>
                <a:latin typeface="Arial" panose="020B0604020202020204" pitchFamily="34" charset="0"/>
                <a:ea typeface="Arial" panose="020B0604020202020204" pitchFamily="34" charset="0"/>
                <a:sym typeface="Symbol" panose="05050102010706020507" pitchFamily="18" charset="2"/>
              </a:rPr>
              <a:t> </a:t>
            </a:r>
            <a:r>
              <a:rPr lang="vi-VN" sz="2000">
                <a:effectLst/>
                <a:latin typeface="Arial" panose="020B0604020202020204" pitchFamily="34" charset="0"/>
                <a:ea typeface="Arial" panose="020B0604020202020204" pitchFamily="34" charset="0"/>
              </a:rPr>
              <a:t>độ chính xác thấp.</a:t>
            </a:r>
            <a:endParaRPr lang="en-US" sz="2000">
              <a:effectLst/>
              <a:latin typeface="Arial" panose="020B0604020202020204" pitchFamily="34" charset="0"/>
              <a:ea typeface="Arial" panose="020B0604020202020204" pitchFamily="34" charset="0"/>
            </a:endParaRPr>
          </a:p>
          <a:p>
            <a:pPr indent="457200" algn="just">
              <a:lnSpc>
                <a:spcPct val="150000"/>
              </a:lnSpc>
            </a:pPr>
            <a:r>
              <a:rPr lang="en-US" sz="2000" b="1" i="1">
                <a:solidFill>
                  <a:srgbClr val="FF0000"/>
                </a:solidFill>
                <a:effectLst/>
                <a:latin typeface="Arial" panose="020B0604020202020204" pitchFamily="34" charset="0"/>
                <a:ea typeface="Arial" panose="020B0604020202020204" pitchFamily="34" charset="0"/>
              </a:rPr>
              <a:t>T</a:t>
            </a:r>
            <a:r>
              <a:rPr lang="vi-VN" sz="2000" b="1" i="1">
                <a:solidFill>
                  <a:srgbClr val="FF0000"/>
                </a:solidFill>
                <a:effectLst/>
                <a:latin typeface="Arial" panose="020B0604020202020204" pitchFamily="34" charset="0"/>
                <a:ea typeface="Arial" panose="020B0604020202020204" pitchFamily="34" charset="0"/>
              </a:rPr>
              <a:t>hiết bị công nghệ</a:t>
            </a:r>
            <a:r>
              <a:rPr lang="en-US" sz="2000" b="1" i="1">
                <a:latin typeface="Arial" panose="020B0604020202020204" pitchFamily="34" charset="0"/>
                <a:ea typeface="Arial" panose="020B0604020202020204" pitchFamily="34" charset="0"/>
              </a:rPr>
              <a:t> </a:t>
            </a:r>
            <a:r>
              <a:rPr lang="vi-VN" sz="2000" b="1">
                <a:latin typeface="Arial" panose="020B0604020202020204" pitchFamily="34" charset="0"/>
                <a:ea typeface="Arial" panose="020B0604020202020204" pitchFamily="34" charset="0"/>
                <a:sym typeface="Symbol" panose="05050102010706020507" pitchFamily="18" charset="2"/>
              </a:rPr>
              <a:t></a:t>
            </a:r>
            <a:r>
              <a:rPr lang="vi-VN" sz="2000">
                <a:effectLst/>
                <a:latin typeface="Arial" panose="020B0604020202020204" pitchFamily="34" charset="0"/>
                <a:ea typeface="Arial" panose="020B0604020202020204" pitchFamily="34" charset="0"/>
              </a:rPr>
              <a:t> độ chính xác cao.</a:t>
            </a:r>
            <a:endParaRPr lang="en-US" sz="2000">
              <a:latin typeface="Arial" panose="020B0604020202020204" pitchFamily="34" charset="0"/>
              <a:ea typeface="Arial" panose="020B0604020202020204" pitchFamily="34" charset="0"/>
            </a:endParaRPr>
          </a:p>
          <a:p>
            <a:pPr indent="457200" algn="just">
              <a:lnSpc>
                <a:spcPct val="150000"/>
              </a:lnSpc>
            </a:pPr>
            <a:endParaRPr lang="en-US" sz="2000">
              <a:effectLst/>
              <a:latin typeface="Arial" panose="020B0604020202020204" pitchFamily="34" charset="0"/>
              <a:ea typeface="Arial" panose="020B0604020202020204" pitchFamily="34" charset="0"/>
            </a:endParaRPr>
          </a:p>
          <a:p>
            <a:pPr marL="285750" indent="-285750" algn="just">
              <a:lnSpc>
                <a:spcPct val="150000"/>
              </a:lnSpc>
              <a:buFont typeface="Wingdings" panose="05000000000000000000" pitchFamily="2" charset="2"/>
              <a:buChar char="Ø"/>
            </a:pPr>
            <a:r>
              <a:rPr lang="vi-VN" sz="2000" b="1">
                <a:effectLst/>
                <a:latin typeface="Arial" panose="020B0604020202020204" pitchFamily="34" charset="0"/>
                <a:ea typeface="Arial" panose="020B0604020202020204" pitchFamily="34" charset="0"/>
              </a:rPr>
              <a:t>Mục tiêu:</a:t>
            </a:r>
            <a:r>
              <a:rPr lang="vi-VN" sz="2000">
                <a:effectLst/>
                <a:latin typeface="Arial" panose="020B0604020202020204" pitchFamily="34" charset="0"/>
                <a:ea typeface="Arial" panose="020B0604020202020204" pitchFamily="34" charset="0"/>
              </a:rPr>
              <a:t> của quan trắc giao thông là cung cấp dữ liệu chính xác, kịp thời để hỗ trợ việc quản lý, điều hành và quy hoạch giao thông hiệu quả hơn.</a:t>
            </a:r>
            <a:endParaRPr lang="en-US" sz="2000">
              <a:effectLst/>
              <a:latin typeface="Arial" panose="020B0604020202020204" pitchFamily="34" charset="0"/>
              <a:ea typeface="Arial" panose="020B0604020202020204" pitchFamily="34" charset="0"/>
            </a:endParaRPr>
          </a:p>
          <a:p>
            <a:pPr marL="285750" indent="-285750" algn="just">
              <a:lnSpc>
                <a:spcPct val="150000"/>
              </a:lnSpc>
              <a:buFont typeface="Wingdings" panose="05000000000000000000" pitchFamily="2" charset="2"/>
              <a:buChar char="Ø"/>
            </a:pPr>
            <a:endParaRPr lang="en-US" sz="2000">
              <a:effectLst/>
              <a:latin typeface="Arial" panose="020B0604020202020204" pitchFamily="34" charset="0"/>
              <a:ea typeface="Arial" panose="020B0604020202020204" pitchFamily="34" charset="0"/>
            </a:endParaRPr>
          </a:p>
          <a:p>
            <a:pPr marL="285750" lvl="1" indent="-285750" algn="just">
              <a:buFont typeface="Wingdings" panose="05000000000000000000" pitchFamily="2" charset="2"/>
              <a:buChar char="Ø"/>
            </a:pPr>
            <a:endParaRPr lang="en-US" sz="2000">
              <a:effectLst/>
              <a:latin typeface="+mn-lt"/>
              <a:ea typeface="Arial" panose="020B0604020202020204" pitchFamily="34" charset="0"/>
            </a:endParaRPr>
          </a:p>
          <a:p>
            <a:pPr marL="285750" lvl="0" indent="-285750" algn="l" rtl="0">
              <a:spcBef>
                <a:spcPts val="0"/>
              </a:spcBef>
              <a:spcAft>
                <a:spcPts val="0"/>
              </a:spcAft>
              <a:buFont typeface="Wingdings" panose="05000000000000000000" pitchFamily="2" charset="2"/>
              <a:buChar char="Ø"/>
            </a:pPr>
            <a:endParaRPr lang="de-DE" sz="2000">
              <a:solidFill>
                <a:srgbClr val="000000"/>
              </a:solidFill>
              <a:latin typeface="+mn-lt"/>
              <a:ea typeface="Jost"/>
              <a:cs typeface="Jost"/>
              <a:sym typeface="Jost"/>
            </a:endParaRPr>
          </a:p>
        </p:txBody>
      </p:sp>
      <p:pic>
        <p:nvPicPr>
          <p:cNvPr id="8" name="image54.png">
            <a:extLst>
              <a:ext uri="{FF2B5EF4-FFF2-40B4-BE49-F238E27FC236}">
                <a16:creationId xmlns:a16="http://schemas.microsoft.com/office/drawing/2014/main" id="{EE276DCC-DA9C-658C-0F98-665355B39D9E}"/>
              </a:ext>
            </a:extLst>
          </p:cNvPr>
          <p:cNvPicPr/>
          <p:nvPr/>
        </p:nvPicPr>
        <p:blipFill>
          <a:blip r:embed="rId3"/>
          <a:srcRect/>
          <a:stretch>
            <a:fillRect/>
          </a:stretch>
        </p:blipFill>
        <p:spPr>
          <a:xfrm>
            <a:off x="5908431" y="980550"/>
            <a:ext cx="2366498" cy="1774490"/>
          </a:xfrm>
          <a:prstGeom prst="rect">
            <a:avLst/>
          </a:prstGeom>
          <a:ln>
            <a:noFill/>
          </a:ln>
          <a:effectLst>
            <a:softEdge rad="112500"/>
          </a:effectLst>
        </p:spPr>
      </p:pic>
    </p:spTree>
    <p:extLst>
      <p:ext uri="{BB962C8B-B14F-4D97-AF65-F5344CB8AC3E}">
        <p14:creationId xmlns:p14="http://schemas.microsoft.com/office/powerpoint/2010/main" val="3887067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031">
          <a:extLst>
            <a:ext uri="{FF2B5EF4-FFF2-40B4-BE49-F238E27FC236}">
              <a16:creationId xmlns:a16="http://schemas.microsoft.com/office/drawing/2014/main" id="{5A1228D1-BEC7-06AD-CD6C-F0A58506C921}"/>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9F598DF5-8585-520B-06F0-16DFFFD91A8F}"/>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3.1. Thời gian choáng chỗ (Occupancy) (t.t)</a:t>
            </a:r>
            <a:endParaRPr sz="2800"/>
          </a:p>
        </p:txBody>
      </p:sp>
      <p:grpSp>
        <p:nvGrpSpPr>
          <p:cNvPr id="1064" name="Google Shape;1064;p39">
            <a:extLst>
              <a:ext uri="{FF2B5EF4-FFF2-40B4-BE49-F238E27FC236}">
                <a16:creationId xmlns:a16="http://schemas.microsoft.com/office/drawing/2014/main" id="{7D4247C2-042B-BED0-3D1B-181C5BC835C7}"/>
              </a:ext>
            </a:extLst>
          </p:cNvPr>
          <p:cNvGrpSpPr/>
          <p:nvPr/>
        </p:nvGrpSpPr>
        <p:grpSpPr>
          <a:xfrm>
            <a:off x="2672650" y="2622185"/>
            <a:ext cx="7398293" cy="4287738"/>
            <a:chOff x="2672650" y="2459625"/>
            <a:chExt cx="7398293" cy="4287738"/>
          </a:xfrm>
        </p:grpSpPr>
        <p:grpSp>
          <p:nvGrpSpPr>
            <p:cNvPr id="1065" name="Google Shape;1065;p39">
              <a:extLst>
                <a:ext uri="{FF2B5EF4-FFF2-40B4-BE49-F238E27FC236}">
                  <a16:creationId xmlns:a16="http://schemas.microsoft.com/office/drawing/2014/main" id="{A3DF1A1F-1927-7AB0-E2BF-CD2EDB3C2F42}"/>
                </a:ext>
              </a:extLst>
            </p:cNvPr>
            <p:cNvGrpSpPr/>
            <p:nvPr/>
          </p:nvGrpSpPr>
          <p:grpSpPr>
            <a:xfrm>
              <a:off x="2672650" y="2459625"/>
              <a:ext cx="7398293" cy="4287738"/>
              <a:chOff x="-2979150" y="-1440600"/>
              <a:chExt cx="7398293" cy="4287738"/>
            </a:xfrm>
          </p:grpSpPr>
          <p:sp>
            <p:nvSpPr>
              <p:cNvPr id="1066" name="Google Shape;1066;p39">
                <a:extLst>
                  <a:ext uri="{FF2B5EF4-FFF2-40B4-BE49-F238E27FC236}">
                    <a16:creationId xmlns:a16="http://schemas.microsoft.com/office/drawing/2014/main" id="{0C04C9BD-838E-0BC8-80BE-522D18E49A3D}"/>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9">
                <a:extLst>
                  <a:ext uri="{FF2B5EF4-FFF2-40B4-BE49-F238E27FC236}">
                    <a16:creationId xmlns:a16="http://schemas.microsoft.com/office/drawing/2014/main" id="{72B8B3E4-4E90-DC4B-10D3-4D04FD0507FC}"/>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8" name="Google Shape;1068;p39">
              <a:extLst>
                <a:ext uri="{FF2B5EF4-FFF2-40B4-BE49-F238E27FC236}">
                  <a16:creationId xmlns:a16="http://schemas.microsoft.com/office/drawing/2014/main" id="{FAFD4DF4-38AD-83DA-A4C6-DEA612711BBB}"/>
                </a:ext>
              </a:extLst>
            </p:cNvPr>
            <p:cNvGrpSpPr/>
            <p:nvPr/>
          </p:nvGrpSpPr>
          <p:grpSpPr>
            <a:xfrm rot="-7200044" flipH="1">
              <a:off x="7788515" y="3382574"/>
              <a:ext cx="146303" cy="261934"/>
              <a:chOff x="7419591" y="3612333"/>
              <a:chExt cx="146306" cy="261940"/>
            </a:xfrm>
          </p:grpSpPr>
          <p:sp>
            <p:nvSpPr>
              <p:cNvPr id="1069" name="Google Shape;1069;p39">
                <a:extLst>
                  <a:ext uri="{FF2B5EF4-FFF2-40B4-BE49-F238E27FC236}">
                    <a16:creationId xmlns:a16="http://schemas.microsoft.com/office/drawing/2014/main" id="{410B294B-BE54-BCC3-F342-DFBDB636DDF2}"/>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9">
                <a:extLst>
                  <a:ext uri="{FF2B5EF4-FFF2-40B4-BE49-F238E27FC236}">
                    <a16:creationId xmlns:a16="http://schemas.microsoft.com/office/drawing/2014/main" id="{28936D11-40CB-3115-3589-1DF81CA2D993}"/>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9">
                <a:extLst>
                  <a:ext uri="{FF2B5EF4-FFF2-40B4-BE49-F238E27FC236}">
                    <a16:creationId xmlns:a16="http://schemas.microsoft.com/office/drawing/2014/main" id="{36F7D883-9CE5-ED0D-EC47-1F3D7EB4FD76}"/>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39">
                <a:extLst>
                  <a:ext uri="{FF2B5EF4-FFF2-40B4-BE49-F238E27FC236}">
                    <a16:creationId xmlns:a16="http://schemas.microsoft.com/office/drawing/2014/main" id="{DCE1F0A0-1D9E-02FD-BBFD-31C953747E36}"/>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39">
                <a:extLst>
                  <a:ext uri="{FF2B5EF4-FFF2-40B4-BE49-F238E27FC236}">
                    <a16:creationId xmlns:a16="http://schemas.microsoft.com/office/drawing/2014/main" id="{D671CC68-0A7B-3FDC-D79F-CD78A15E1F04}"/>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9">
                <a:extLst>
                  <a:ext uri="{FF2B5EF4-FFF2-40B4-BE49-F238E27FC236}">
                    <a16:creationId xmlns:a16="http://schemas.microsoft.com/office/drawing/2014/main" id="{D8F5A776-50ED-D4ED-BE85-CF219BE16730}"/>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39">
                <a:extLst>
                  <a:ext uri="{FF2B5EF4-FFF2-40B4-BE49-F238E27FC236}">
                    <a16:creationId xmlns:a16="http://schemas.microsoft.com/office/drawing/2014/main" id="{4611CC60-158D-45B7-191A-DDDA9B43C59A}"/>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39">
                <a:extLst>
                  <a:ext uri="{FF2B5EF4-FFF2-40B4-BE49-F238E27FC236}">
                    <a16:creationId xmlns:a16="http://schemas.microsoft.com/office/drawing/2014/main" id="{EAA0CBA6-DC3C-98C2-7E58-3599DB549FC1}"/>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39">
                <a:extLst>
                  <a:ext uri="{FF2B5EF4-FFF2-40B4-BE49-F238E27FC236}">
                    <a16:creationId xmlns:a16="http://schemas.microsoft.com/office/drawing/2014/main" id="{C04CD68F-C25E-D1F0-A453-BFF686348AD2}"/>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39">
                <a:extLst>
                  <a:ext uri="{FF2B5EF4-FFF2-40B4-BE49-F238E27FC236}">
                    <a16:creationId xmlns:a16="http://schemas.microsoft.com/office/drawing/2014/main" id="{BF60EE3B-3C22-459D-4201-D034837B4D7D}"/>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39">
                <a:extLst>
                  <a:ext uri="{FF2B5EF4-FFF2-40B4-BE49-F238E27FC236}">
                    <a16:creationId xmlns:a16="http://schemas.microsoft.com/office/drawing/2014/main" id="{DB512BF4-8702-8DC4-52CD-96A3B0FFDB8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39">
                <a:extLst>
                  <a:ext uri="{FF2B5EF4-FFF2-40B4-BE49-F238E27FC236}">
                    <a16:creationId xmlns:a16="http://schemas.microsoft.com/office/drawing/2014/main" id="{A1D73E44-FE13-E939-B8E4-7144C41DCF5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39">
                <a:extLst>
                  <a:ext uri="{FF2B5EF4-FFF2-40B4-BE49-F238E27FC236}">
                    <a16:creationId xmlns:a16="http://schemas.microsoft.com/office/drawing/2014/main" id="{CDE2A214-E9B0-628D-40E3-EFA61E66EED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39">
                <a:extLst>
                  <a:ext uri="{FF2B5EF4-FFF2-40B4-BE49-F238E27FC236}">
                    <a16:creationId xmlns:a16="http://schemas.microsoft.com/office/drawing/2014/main" id="{7672B0A8-64D5-0622-830E-6FDE8C14561C}"/>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39">
                <a:extLst>
                  <a:ext uri="{FF2B5EF4-FFF2-40B4-BE49-F238E27FC236}">
                    <a16:creationId xmlns:a16="http://schemas.microsoft.com/office/drawing/2014/main" id="{956A0A17-0106-5C43-BB71-2D617FF0B781}"/>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39">
                <a:extLst>
                  <a:ext uri="{FF2B5EF4-FFF2-40B4-BE49-F238E27FC236}">
                    <a16:creationId xmlns:a16="http://schemas.microsoft.com/office/drawing/2014/main" id="{1EBA3336-700F-3286-C9F7-E6B8DE186D55}"/>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39">
                <a:extLst>
                  <a:ext uri="{FF2B5EF4-FFF2-40B4-BE49-F238E27FC236}">
                    <a16:creationId xmlns:a16="http://schemas.microsoft.com/office/drawing/2014/main" id="{DA680482-C47C-46C1-D9B1-09408823073E}"/>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39">
                <a:extLst>
                  <a:ext uri="{FF2B5EF4-FFF2-40B4-BE49-F238E27FC236}">
                    <a16:creationId xmlns:a16="http://schemas.microsoft.com/office/drawing/2014/main" id="{46353982-20F1-953D-CA9A-0C8F150BEB63}"/>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39">
                <a:extLst>
                  <a:ext uri="{FF2B5EF4-FFF2-40B4-BE49-F238E27FC236}">
                    <a16:creationId xmlns:a16="http://schemas.microsoft.com/office/drawing/2014/main" id="{BD2CA029-73F4-5B7A-0646-3363B7577938}"/>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39">
                <a:extLst>
                  <a:ext uri="{FF2B5EF4-FFF2-40B4-BE49-F238E27FC236}">
                    <a16:creationId xmlns:a16="http://schemas.microsoft.com/office/drawing/2014/main" id="{F774333A-3241-A1CA-CADB-3661A8777F26}"/>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39">
                <a:extLst>
                  <a:ext uri="{FF2B5EF4-FFF2-40B4-BE49-F238E27FC236}">
                    <a16:creationId xmlns:a16="http://schemas.microsoft.com/office/drawing/2014/main" id="{E9B5E3AA-DF7C-6D7D-AD81-5B9DEA36D458}"/>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39">
                <a:extLst>
                  <a:ext uri="{FF2B5EF4-FFF2-40B4-BE49-F238E27FC236}">
                    <a16:creationId xmlns:a16="http://schemas.microsoft.com/office/drawing/2014/main" id="{EF94750B-AD1F-B6ED-AE82-7828CB632581}"/>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 name="image2.png">
            <a:extLst>
              <a:ext uri="{FF2B5EF4-FFF2-40B4-BE49-F238E27FC236}">
                <a16:creationId xmlns:a16="http://schemas.microsoft.com/office/drawing/2014/main" id="{827A697C-E477-D96E-0CFE-5C283ACF8564}"/>
              </a:ext>
            </a:extLst>
          </p:cNvPr>
          <p:cNvPicPr/>
          <p:nvPr/>
        </p:nvPicPr>
        <p:blipFill>
          <a:blip r:embed="rId3"/>
          <a:srcRect l="1913" r="2003" b="2416"/>
          <a:stretch/>
        </p:blipFill>
        <p:spPr>
          <a:xfrm>
            <a:off x="1189104" y="1101479"/>
            <a:ext cx="6761535" cy="3591409"/>
          </a:xfrm>
          <a:prstGeom prst="rect">
            <a:avLst/>
          </a:prstGeom>
          <a:ln>
            <a:noFill/>
          </a:ln>
          <a:effectLst>
            <a:softEdge rad="112500"/>
          </a:effectLst>
        </p:spPr>
      </p:pic>
    </p:spTree>
    <p:extLst>
      <p:ext uri="{BB962C8B-B14F-4D97-AF65-F5344CB8AC3E}">
        <p14:creationId xmlns:p14="http://schemas.microsoft.com/office/powerpoint/2010/main" val="2913564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3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3.1. Thời gian choáng chỗ (Occupancy) (t.t)</a:t>
            </a:r>
            <a:endParaRPr sz="2800"/>
          </a:p>
        </p:txBody>
      </p:sp>
      <mc:AlternateContent xmlns:mc="http://schemas.openxmlformats.org/markup-compatibility/2006" xmlns:a14="http://schemas.microsoft.com/office/drawing/2010/main">
        <mc:Choice Requires="a14">
          <p:sp>
            <p:nvSpPr>
              <p:cNvPr id="1033" name="Google Shape;1033;p39"/>
              <p:cNvSpPr txBox="1">
                <a:spLocks noGrp="1"/>
              </p:cNvSpPr>
              <p:nvPr>
                <p:ph type="body" idx="1"/>
              </p:nvPr>
            </p:nvSpPr>
            <p:spPr>
              <a:xfrm>
                <a:off x="720000" y="1000075"/>
                <a:ext cx="7704000" cy="1419300"/>
              </a:xfrm>
              <a:prstGeom prst="rect">
                <a:avLst/>
              </a:prstGeom>
            </p:spPr>
            <p:txBody>
              <a:bodyPr spcFirstLastPara="1" wrap="square" lIns="91425" tIns="91425" rIns="91425" bIns="91425" anchor="t" anchorCtr="0">
                <a:noAutofit/>
              </a:bodyPr>
              <a:lstStyle/>
              <a:p>
                <a:pPr marL="342900" indent="-342900" algn="just">
                  <a:lnSpc>
                    <a:spcPct val="100000"/>
                  </a:lnSpc>
                  <a:spcAft>
                    <a:spcPts val="1200"/>
                  </a:spcAft>
                  <a:buSzPct val="100000"/>
                  <a:buFont typeface="Wingdings" panose="05000000000000000000" pitchFamily="2" charset="2"/>
                  <a:buChar char="Ø"/>
                </a:pPr>
                <a:r>
                  <a:rPr lang="en-US" sz="2400" i="1">
                    <a:solidFill>
                      <a:schemeClr val="accent4"/>
                    </a:solidFill>
                    <a:latin typeface="+mn-lt"/>
                  </a:rPr>
                  <a:t>K</a:t>
                </a:r>
                <a:r>
                  <a:rPr lang="vi-VN" sz="2400" i="1">
                    <a:solidFill>
                      <a:schemeClr val="accent4"/>
                    </a:solidFill>
                    <a:latin typeface="+mn-lt"/>
                  </a:rPr>
                  <a:t>hoảng thời gian mà xe "chiếm dụng" thiết bị dò lớn hơn thời gian xe nằm hoàn toàn bên trong vòng dây</a:t>
                </a:r>
                <a:r>
                  <a:rPr lang="vi-VN" sz="2400">
                    <a:latin typeface="+mn-lt"/>
                  </a:rPr>
                  <a:t> — tạo ra </a:t>
                </a:r>
                <a:r>
                  <a:rPr lang="vi-VN" sz="2400" b="1">
                    <a:solidFill>
                      <a:srgbClr val="FF0000"/>
                    </a:solidFill>
                    <a:latin typeface="+mn-lt"/>
                  </a:rPr>
                  <a:t>chiều dài "có hiệu"</a:t>
                </a:r>
                <a:r>
                  <a:rPr lang="vi-VN" sz="2400">
                    <a:latin typeface="+mn-lt"/>
                  </a:rPr>
                  <a:t> lớn hơn chiều dài vật lý của thiết bị dò.</a:t>
                </a:r>
                <a:endParaRPr lang="en-US" sz="2400">
                  <a:latin typeface="+mn-lt"/>
                </a:endParaRPr>
              </a:p>
              <a:p>
                <a:pPr marL="342900" indent="-342900" algn="just">
                  <a:lnSpc>
                    <a:spcPct val="100000"/>
                  </a:lnSpc>
                  <a:spcAft>
                    <a:spcPts val="1200"/>
                  </a:spcAft>
                  <a:buSzPct val="100000"/>
                  <a:buFont typeface="Wingdings" panose="05000000000000000000" pitchFamily="2" charset="2"/>
                  <a:buChar char="Ø"/>
                </a:pPr>
                <a:r>
                  <a:rPr lang="en-US" sz="2400" b="1">
                    <a:solidFill>
                      <a:srgbClr val="FF0000"/>
                    </a:solidFill>
                    <a:latin typeface="+mn-lt"/>
                  </a:rPr>
                  <a:t>T</a:t>
                </a:r>
                <a:r>
                  <a:rPr lang="vi-VN" sz="2400" b="1">
                    <a:solidFill>
                      <a:srgbClr val="FF0000"/>
                    </a:solidFill>
                    <a:latin typeface="+mn-lt"/>
                  </a:rPr>
                  <a:t>ỷ lệ </a:t>
                </a:r>
                <a:r>
                  <a:rPr lang="vi-VN" sz="2400">
                    <a:latin typeface="+mn-lt"/>
                  </a:rPr>
                  <a:t>thời gian choáng chỗ</a:t>
                </a:r>
                <a:r>
                  <a:rPr lang="en-US" sz="2400">
                    <a:latin typeface="+mn-lt"/>
                  </a:rPr>
                  <a:t>:</a:t>
                </a:r>
              </a:p>
              <a:p>
                <a:pPr marL="0" indent="0" algn="ctr">
                  <a:lnSpc>
                    <a:spcPct val="100000"/>
                  </a:lnSpc>
                  <a:spcAft>
                    <a:spcPts val="1200"/>
                  </a:spcAft>
                  <a:buSzPct val="100000"/>
                  <a:buNone/>
                </a:pPr>
                <a:r>
                  <a:rPr lang="en-US" sz="2400" b="1">
                    <a:solidFill>
                      <a:srgbClr val="0000FF"/>
                    </a:solidFill>
                    <a:latin typeface="+mj-lt"/>
                  </a:rPr>
                  <a:t>Occ = </a:t>
                </a:r>
                <a14:m>
                  <m:oMath xmlns:m="http://schemas.openxmlformats.org/officeDocument/2006/math">
                    <m:f>
                      <m:fPr>
                        <m:ctrlPr>
                          <a:rPr lang="en-US" sz="2400" b="1" i="1" smtClean="0">
                            <a:solidFill>
                              <a:srgbClr val="0000FF"/>
                            </a:solidFill>
                            <a:latin typeface="Cambria Math" panose="02040503050406030204" pitchFamily="18" charset="0"/>
                          </a:rPr>
                        </m:ctrlPr>
                      </m:fPr>
                      <m:num>
                        <m:nary>
                          <m:naryPr>
                            <m:chr m:val="∑"/>
                            <m:subHide m:val="on"/>
                            <m:supHide m:val="on"/>
                            <m:ctrlPr>
                              <a:rPr lang="en-US" sz="2400" b="1" i="1" smtClean="0">
                                <a:solidFill>
                                  <a:srgbClr val="0000FF"/>
                                </a:solidFill>
                                <a:latin typeface="Cambria Math" panose="02040503050406030204" pitchFamily="18" charset="0"/>
                              </a:rPr>
                            </m:ctrlPr>
                          </m:naryPr>
                          <m:sub/>
                          <m:sup/>
                          <m:e>
                            <m:r>
                              <m:rPr>
                                <m:nor/>
                              </m:rPr>
                              <a:rPr lang="en-US" sz="2400" b="1" i="0" smtClean="0">
                                <a:solidFill>
                                  <a:srgbClr val="0000FF"/>
                                </a:solidFill>
                                <a:latin typeface="+mj-lt"/>
                              </a:rPr>
                              <m:t>Th</m:t>
                            </m:r>
                            <m:r>
                              <m:rPr>
                                <m:nor/>
                              </m:rPr>
                              <a:rPr lang="en-US" sz="2400" b="1" i="0" smtClean="0">
                                <a:solidFill>
                                  <a:srgbClr val="0000FF"/>
                                </a:solidFill>
                                <a:latin typeface="+mj-lt"/>
                              </a:rPr>
                              <m:t>ờ</m:t>
                            </m:r>
                            <m:r>
                              <m:rPr>
                                <m:nor/>
                              </m:rPr>
                              <a:rPr lang="en-US" sz="2400" b="1" i="0" smtClean="0">
                                <a:solidFill>
                                  <a:srgbClr val="0000FF"/>
                                </a:solidFill>
                                <a:latin typeface="+mj-lt"/>
                              </a:rPr>
                              <m:t>i</m:t>
                            </m:r>
                            <m:r>
                              <m:rPr>
                                <m:nor/>
                              </m:rPr>
                              <a:rPr lang="en-US" sz="2400" b="1" i="0" smtClean="0">
                                <a:solidFill>
                                  <a:srgbClr val="0000FF"/>
                                </a:solidFill>
                                <a:latin typeface="+mj-lt"/>
                              </a:rPr>
                              <m:t> </m:t>
                            </m:r>
                            <m:r>
                              <m:rPr>
                                <m:nor/>
                              </m:rPr>
                              <a:rPr lang="en-US" sz="2400" b="1" i="0" smtClean="0">
                                <a:solidFill>
                                  <a:srgbClr val="0000FF"/>
                                </a:solidFill>
                                <a:latin typeface="+mj-lt"/>
                              </a:rPr>
                              <m:t>gian</m:t>
                            </m:r>
                            <m:r>
                              <m:rPr>
                                <m:nor/>
                              </m:rPr>
                              <a:rPr lang="en-US" sz="2400" b="1" i="0" smtClean="0">
                                <a:solidFill>
                                  <a:srgbClr val="0000FF"/>
                                </a:solidFill>
                                <a:latin typeface="+mj-lt"/>
                              </a:rPr>
                              <m:t> </m:t>
                            </m:r>
                            <m:r>
                              <m:rPr>
                                <m:nor/>
                              </m:rPr>
                              <a:rPr lang="en-US" sz="2400" b="1" i="0" smtClean="0">
                                <a:solidFill>
                                  <a:srgbClr val="0000FF"/>
                                </a:solidFill>
                                <a:latin typeface="+mj-lt"/>
                              </a:rPr>
                              <m:t>thi</m:t>
                            </m:r>
                            <m:r>
                              <m:rPr>
                                <m:nor/>
                              </m:rPr>
                              <a:rPr lang="en-US" sz="2400" b="1" i="0" smtClean="0">
                                <a:solidFill>
                                  <a:srgbClr val="0000FF"/>
                                </a:solidFill>
                                <a:latin typeface="+mj-lt"/>
                              </a:rPr>
                              <m:t>ế</m:t>
                            </m:r>
                            <m:r>
                              <m:rPr>
                                <m:nor/>
                              </m:rPr>
                              <a:rPr lang="en-US" sz="2400" b="1" i="0" smtClean="0">
                                <a:solidFill>
                                  <a:srgbClr val="0000FF"/>
                                </a:solidFill>
                                <a:latin typeface="+mj-lt"/>
                              </a:rPr>
                              <m:t>t</m:t>
                            </m:r>
                            <m:r>
                              <m:rPr>
                                <m:nor/>
                              </m:rPr>
                              <a:rPr lang="en-US" sz="2400" b="1" i="0" smtClean="0">
                                <a:solidFill>
                                  <a:srgbClr val="0000FF"/>
                                </a:solidFill>
                                <a:latin typeface="+mj-lt"/>
                              </a:rPr>
                              <m:t> </m:t>
                            </m:r>
                            <m:r>
                              <m:rPr>
                                <m:nor/>
                              </m:rPr>
                              <a:rPr lang="en-US" sz="2400" b="1" i="0" smtClean="0">
                                <a:solidFill>
                                  <a:srgbClr val="0000FF"/>
                                </a:solidFill>
                                <a:latin typeface="+mj-lt"/>
                              </a:rPr>
                              <m:t>b</m:t>
                            </m:r>
                            <m:r>
                              <m:rPr>
                                <m:nor/>
                              </m:rPr>
                              <a:rPr lang="en-US" sz="2400" b="1" i="0" smtClean="0">
                                <a:solidFill>
                                  <a:srgbClr val="0000FF"/>
                                </a:solidFill>
                                <a:latin typeface="+mj-lt"/>
                              </a:rPr>
                              <m:t>ị </m:t>
                            </m:r>
                            <m:r>
                              <m:rPr>
                                <m:nor/>
                              </m:rPr>
                              <a:rPr lang="en-US" sz="2400" b="1" i="0" smtClean="0">
                                <a:solidFill>
                                  <a:srgbClr val="0000FF"/>
                                </a:solidFill>
                                <a:latin typeface="+mj-lt"/>
                              </a:rPr>
                              <m:t>d</m:t>
                            </m:r>
                            <m:r>
                              <m:rPr>
                                <m:nor/>
                              </m:rPr>
                              <a:rPr lang="en-US" sz="2400" b="1" i="0" smtClean="0">
                                <a:solidFill>
                                  <a:srgbClr val="0000FF"/>
                                </a:solidFill>
                                <a:latin typeface="+mj-lt"/>
                              </a:rPr>
                              <m:t>ò </m:t>
                            </m:r>
                            <m:r>
                              <m:rPr>
                                <m:nor/>
                              </m:rPr>
                              <a:rPr lang="en-US" sz="2400" b="1" i="0" smtClean="0">
                                <a:solidFill>
                                  <a:srgbClr val="0000FF"/>
                                </a:solidFill>
                                <a:latin typeface="+mj-lt"/>
                              </a:rPr>
                              <m:t>b</m:t>
                            </m:r>
                            <m:r>
                              <m:rPr>
                                <m:nor/>
                              </m:rPr>
                              <a:rPr lang="en-US" sz="2400" b="1" i="0" smtClean="0">
                                <a:solidFill>
                                  <a:srgbClr val="0000FF"/>
                                </a:solidFill>
                                <a:latin typeface="+mj-lt"/>
                              </a:rPr>
                              <m:t>ị </m:t>
                            </m:r>
                            <m:r>
                              <m:rPr>
                                <m:nor/>
                              </m:rPr>
                              <a:rPr lang="en-US" sz="2400" b="1" i="0" smtClean="0">
                                <a:solidFill>
                                  <a:srgbClr val="0000FF"/>
                                </a:solidFill>
                                <a:latin typeface="+mj-lt"/>
                              </a:rPr>
                              <m:t>xe</m:t>
                            </m:r>
                            <m:r>
                              <m:rPr>
                                <m:nor/>
                              </m:rPr>
                              <a:rPr lang="en-US" sz="2400" b="1" i="0" smtClean="0">
                                <a:solidFill>
                                  <a:srgbClr val="0000FF"/>
                                </a:solidFill>
                                <a:latin typeface="+mj-lt"/>
                              </a:rPr>
                              <m:t> </m:t>
                            </m:r>
                            <m:r>
                              <m:rPr>
                                <m:nor/>
                              </m:rPr>
                              <a:rPr lang="en-US" sz="2400" b="1" i="0" smtClean="0">
                                <a:solidFill>
                                  <a:srgbClr val="0000FF"/>
                                </a:solidFill>
                                <a:latin typeface="+mj-lt"/>
                              </a:rPr>
                              <m:t>cho</m:t>
                            </m:r>
                            <m:r>
                              <m:rPr>
                                <m:nor/>
                              </m:rPr>
                              <a:rPr lang="en-US" sz="2400" b="1" i="0" smtClean="0">
                                <a:solidFill>
                                  <a:srgbClr val="0000FF"/>
                                </a:solidFill>
                                <a:latin typeface="+mj-lt"/>
                              </a:rPr>
                              <m:t>á</m:t>
                            </m:r>
                            <m:r>
                              <m:rPr>
                                <m:nor/>
                              </m:rPr>
                              <a:rPr lang="en-US" sz="2400" b="1" i="0" smtClean="0">
                                <a:solidFill>
                                  <a:srgbClr val="0000FF"/>
                                </a:solidFill>
                                <a:latin typeface="+mj-lt"/>
                              </a:rPr>
                              <m:t>ng</m:t>
                            </m:r>
                            <m:r>
                              <m:rPr>
                                <m:nor/>
                              </m:rPr>
                              <a:rPr lang="en-US" sz="2400" b="1" i="0" smtClean="0">
                                <a:solidFill>
                                  <a:srgbClr val="0000FF"/>
                                </a:solidFill>
                                <a:latin typeface="+mj-lt"/>
                              </a:rPr>
                              <m:t> </m:t>
                            </m:r>
                            <m:r>
                              <m:rPr>
                                <m:nor/>
                              </m:rPr>
                              <a:rPr lang="en-US" sz="2400" b="1" i="0" smtClean="0">
                                <a:solidFill>
                                  <a:srgbClr val="0000FF"/>
                                </a:solidFill>
                                <a:latin typeface="+mj-lt"/>
                              </a:rPr>
                              <m:t>ch</m:t>
                            </m:r>
                            <m:r>
                              <m:rPr>
                                <m:nor/>
                              </m:rPr>
                              <a:rPr lang="en-US" sz="2400" b="1" i="0" smtClean="0">
                                <a:solidFill>
                                  <a:srgbClr val="0000FF"/>
                                </a:solidFill>
                                <a:latin typeface="+mj-lt"/>
                              </a:rPr>
                              <m:t>ỗ</m:t>
                            </m:r>
                          </m:e>
                        </m:nary>
                      </m:num>
                      <m:den>
                        <m:r>
                          <m:rPr>
                            <m:nor/>
                          </m:rPr>
                          <a:rPr lang="en-US" sz="2400" b="1" i="0" smtClean="0">
                            <a:solidFill>
                              <a:srgbClr val="0000FF"/>
                            </a:solidFill>
                            <a:latin typeface="+mj-lt"/>
                          </a:rPr>
                          <m:t>Th</m:t>
                        </m:r>
                        <m:r>
                          <m:rPr>
                            <m:nor/>
                          </m:rPr>
                          <a:rPr lang="en-US" sz="2400" b="1" i="0" smtClean="0">
                            <a:solidFill>
                              <a:srgbClr val="0000FF"/>
                            </a:solidFill>
                            <a:latin typeface="+mj-lt"/>
                          </a:rPr>
                          <m:t>ờ</m:t>
                        </m:r>
                        <m:r>
                          <m:rPr>
                            <m:nor/>
                          </m:rPr>
                          <a:rPr lang="en-US" sz="2400" b="1" i="0" smtClean="0">
                            <a:solidFill>
                              <a:srgbClr val="0000FF"/>
                            </a:solidFill>
                            <a:latin typeface="+mj-lt"/>
                          </a:rPr>
                          <m:t>i</m:t>
                        </m:r>
                        <m:r>
                          <m:rPr>
                            <m:nor/>
                          </m:rPr>
                          <a:rPr lang="en-US" sz="2400" b="1" i="0" smtClean="0">
                            <a:solidFill>
                              <a:srgbClr val="0000FF"/>
                            </a:solidFill>
                            <a:latin typeface="+mj-lt"/>
                          </a:rPr>
                          <m:t> </m:t>
                        </m:r>
                        <m:r>
                          <m:rPr>
                            <m:nor/>
                          </m:rPr>
                          <a:rPr lang="en-US" sz="2400" b="1" i="0" smtClean="0">
                            <a:solidFill>
                              <a:srgbClr val="0000FF"/>
                            </a:solidFill>
                            <a:latin typeface="+mj-lt"/>
                          </a:rPr>
                          <m:t>gian</m:t>
                        </m:r>
                        <m:r>
                          <m:rPr>
                            <m:nor/>
                          </m:rPr>
                          <a:rPr lang="en-US" sz="2400" b="1" i="0" smtClean="0">
                            <a:solidFill>
                              <a:srgbClr val="0000FF"/>
                            </a:solidFill>
                            <a:latin typeface="+mj-lt"/>
                          </a:rPr>
                          <m:t> </m:t>
                        </m:r>
                        <m:r>
                          <m:rPr>
                            <m:nor/>
                          </m:rPr>
                          <a:rPr lang="en-US" sz="2400" b="1" i="0" smtClean="0">
                            <a:solidFill>
                              <a:srgbClr val="0000FF"/>
                            </a:solidFill>
                            <a:latin typeface="+mj-lt"/>
                          </a:rPr>
                          <m:t>quan</m:t>
                        </m:r>
                        <m:r>
                          <m:rPr>
                            <m:nor/>
                          </m:rPr>
                          <a:rPr lang="en-US" sz="2400" b="1" i="0" smtClean="0">
                            <a:solidFill>
                              <a:srgbClr val="0000FF"/>
                            </a:solidFill>
                            <a:latin typeface="+mj-lt"/>
                          </a:rPr>
                          <m:t> </m:t>
                        </m:r>
                        <m:r>
                          <m:rPr>
                            <m:nor/>
                          </m:rPr>
                          <a:rPr lang="en-US" sz="2400" b="1" i="0" smtClean="0">
                            <a:solidFill>
                              <a:srgbClr val="0000FF"/>
                            </a:solidFill>
                            <a:latin typeface="+mj-lt"/>
                          </a:rPr>
                          <m:t>s</m:t>
                        </m:r>
                        <m:r>
                          <m:rPr>
                            <m:nor/>
                          </m:rPr>
                          <a:rPr lang="en-US" sz="2400" b="1" i="0" smtClean="0">
                            <a:solidFill>
                              <a:srgbClr val="0000FF"/>
                            </a:solidFill>
                            <a:latin typeface="+mj-lt"/>
                          </a:rPr>
                          <m:t>á</m:t>
                        </m:r>
                        <m:r>
                          <m:rPr>
                            <m:nor/>
                          </m:rPr>
                          <a:rPr lang="en-US" sz="2400" b="1" i="0" smtClean="0">
                            <a:solidFill>
                              <a:srgbClr val="0000FF"/>
                            </a:solidFill>
                            <a:latin typeface="+mj-lt"/>
                          </a:rPr>
                          <m:t>t</m:t>
                        </m:r>
                      </m:den>
                    </m:f>
                  </m:oMath>
                </a14:m>
                <a:endParaRPr lang="en-US" sz="2400">
                  <a:latin typeface="+mn-lt"/>
                </a:endParaRPr>
              </a:p>
              <a:p>
                <a:pPr marL="0" indent="0" algn="just">
                  <a:lnSpc>
                    <a:spcPct val="100000"/>
                  </a:lnSpc>
                  <a:spcAft>
                    <a:spcPts val="1200"/>
                  </a:spcAft>
                  <a:buSzPct val="100000"/>
                  <a:buNone/>
                </a:pPr>
                <a:r>
                  <a:rPr lang="en-US" sz="2400">
                    <a:latin typeface="+mn-lt"/>
                  </a:rPr>
                  <a:t>    </a:t>
                </a:r>
                <a:r>
                  <a:rPr lang="vi-VN" sz="2400">
                    <a:latin typeface="+mn-lt"/>
                  </a:rPr>
                  <a:t>Giá trị này được dùng để tính toán mật độ</a:t>
                </a:r>
                <a:r>
                  <a:rPr lang="en-US" sz="2400">
                    <a:latin typeface="+mn-lt"/>
                  </a:rPr>
                  <a:t>.</a:t>
                </a:r>
              </a:p>
              <a:p>
                <a:pPr marL="0" indent="0" algn="just">
                  <a:lnSpc>
                    <a:spcPct val="100000"/>
                  </a:lnSpc>
                  <a:spcAft>
                    <a:spcPts val="1200"/>
                  </a:spcAft>
                  <a:buSzPct val="100000"/>
                  <a:buNone/>
                </a:pPr>
                <a:endParaRPr lang="en-US" sz="2400">
                  <a:latin typeface="+mn-lt"/>
                </a:endParaRPr>
              </a:p>
            </p:txBody>
          </p:sp>
        </mc:Choice>
        <mc:Fallback xmlns="">
          <p:sp>
            <p:nvSpPr>
              <p:cNvPr id="1033" name="Google Shape;1033;p39"/>
              <p:cNvSpPr txBox="1">
                <a:spLocks noGrp="1" noRot="1" noChangeAspect="1" noMove="1" noResize="1" noEditPoints="1" noAdjustHandles="1" noChangeArrowheads="1" noChangeShapeType="1" noTextEdit="1"/>
              </p:cNvSpPr>
              <p:nvPr>
                <p:ph type="body" idx="1"/>
              </p:nvPr>
            </p:nvSpPr>
            <p:spPr>
              <a:xfrm>
                <a:off x="720000" y="1000075"/>
                <a:ext cx="7704000" cy="1419300"/>
              </a:xfrm>
              <a:prstGeom prst="rect">
                <a:avLst/>
              </a:prstGeom>
              <a:blipFill>
                <a:blip r:embed="rId3"/>
                <a:stretch>
                  <a:fillRect l="-1028" r="-1266" b="-157940"/>
                </a:stretch>
              </a:blipFill>
            </p:spPr>
            <p:txBody>
              <a:bodyPr/>
              <a:lstStyle/>
              <a:p>
                <a:r>
                  <a:rPr lang="en-US">
                    <a:noFill/>
                  </a:rPr>
                  <a:t> </a:t>
                </a:r>
              </a:p>
            </p:txBody>
          </p:sp>
        </mc:Fallback>
      </mc:AlternateContent>
      <p:grpSp>
        <p:nvGrpSpPr>
          <p:cNvPr id="3" name="Google Shape;2494;p60">
            <a:extLst>
              <a:ext uri="{FF2B5EF4-FFF2-40B4-BE49-F238E27FC236}">
                <a16:creationId xmlns:a16="http://schemas.microsoft.com/office/drawing/2014/main" id="{1B49B58F-4084-0FFC-F9BD-CE732CDFDB9D}"/>
              </a:ext>
            </a:extLst>
          </p:cNvPr>
          <p:cNvGrpSpPr/>
          <p:nvPr/>
        </p:nvGrpSpPr>
        <p:grpSpPr>
          <a:xfrm rot="10800000" flipH="1">
            <a:off x="805110" y="4576882"/>
            <a:ext cx="7618883" cy="1818699"/>
            <a:chOff x="763035" y="1325969"/>
            <a:chExt cx="7618883" cy="1818699"/>
          </a:xfrm>
        </p:grpSpPr>
        <p:sp>
          <p:nvSpPr>
            <p:cNvPr id="4" name="Google Shape;2495;p60">
              <a:extLst>
                <a:ext uri="{FF2B5EF4-FFF2-40B4-BE49-F238E27FC236}">
                  <a16:creationId xmlns:a16="http://schemas.microsoft.com/office/drawing/2014/main" id="{B914113B-2EBB-ABE2-72F8-32EAD94C0B9A}"/>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2496;p60">
              <a:extLst>
                <a:ext uri="{FF2B5EF4-FFF2-40B4-BE49-F238E27FC236}">
                  <a16:creationId xmlns:a16="http://schemas.microsoft.com/office/drawing/2014/main" id="{F0C6543D-9589-93CB-EDA6-8333A962B860}"/>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26EE42CE-6064-83B0-B7DD-C5B6E2786126}"/>
              </a:ext>
            </a:extLst>
          </p:cNvPr>
          <p:cNvSpPr/>
          <p:nvPr/>
        </p:nvSpPr>
        <p:spPr>
          <a:xfrm>
            <a:off x="1156225" y="3211736"/>
            <a:ext cx="6929792" cy="785930"/>
          </a:xfrm>
          <a:prstGeom prst="rect">
            <a:avLst/>
          </a:prstGeom>
          <a:noFill/>
          <a:ln>
            <a:solidFill>
              <a:srgbClr val="CC3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xEl>
                                              <p:pRg st="1" end="1"/>
                                            </p:txEl>
                                          </p:spTgt>
                                        </p:tgtEl>
                                        <p:attrNameLst>
                                          <p:attrName>style.visibility</p:attrName>
                                        </p:attrNameLst>
                                      </p:cBhvr>
                                      <p:to>
                                        <p:strVal val="visible"/>
                                      </p:to>
                                    </p:set>
                                    <p:animEffect transition="in" filter="fade">
                                      <p:cBhvr>
                                        <p:cTn id="7" dur="500"/>
                                        <p:tgtEl>
                                          <p:spTgt spid="103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3">
                                            <p:txEl>
                                              <p:pRg st="2" end="2"/>
                                            </p:txEl>
                                          </p:spTgt>
                                        </p:tgtEl>
                                        <p:attrNameLst>
                                          <p:attrName>style.visibility</p:attrName>
                                        </p:attrNameLst>
                                      </p:cBhvr>
                                      <p:to>
                                        <p:strVal val="visible"/>
                                      </p:to>
                                    </p:set>
                                    <p:animEffect transition="in" filter="fade">
                                      <p:cBhvr>
                                        <p:cTn id="12" dur="500"/>
                                        <p:tgtEl>
                                          <p:spTgt spid="103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3">
                                            <p:txEl>
                                              <p:pRg st="3" end="3"/>
                                            </p:txEl>
                                          </p:spTgt>
                                        </p:tgtEl>
                                        <p:attrNameLst>
                                          <p:attrName>style.visibility</p:attrName>
                                        </p:attrNameLst>
                                      </p:cBhvr>
                                      <p:to>
                                        <p:strVal val="visible"/>
                                      </p:to>
                                    </p:set>
                                    <p:animEffect transition="in" filter="fade">
                                      <p:cBhvr>
                                        <p:cTn id="20" dur="500"/>
                                        <p:tgtEl>
                                          <p:spTgt spid="10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768DDF79-F8E4-E14A-AF4C-5683C95BA042}"/>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D11C3639-6EFB-C773-77ED-05B6BAA99693}"/>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3.2. Chiều dài xe</a:t>
            </a:r>
            <a:endParaRPr sz="2800"/>
          </a:p>
        </p:txBody>
      </p:sp>
      <p:sp>
        <p:nvSpPr>
          <p:cNvPr id="3" name="Text Placeholder 2">
            <a:extLst>
              <a:ext uri="{FF2B5EF4-FFF2-40B4-BE49-F238E27FC236}">
                <a16:creationId xmlns:a16="http://schemas.microsoft.com/office/drawing/2014/main" id="{E8B5D486-2B97-1799-5F0F-65A548FB2D2E}"/>
              </a:ext>
            </a:extLst>
          </p:cNvPr>
          <p:cNvSpPr>
            <a:spLocks noGrp="1"/>
          </p:cNvSpPr>
          <p:nvPr>
            <p:ph type="body" idx="1"/>
          </p:nvPr>
        </p:nvSpPr>
        <p:spPr>
          <a:xfrm>
            <a:off x="720000" y="976150"/>
            <a:ext cx="7704000" cy="1419300"/>
          </a:xfrm>
        </p:spPr>
        <p:txBody>
          <a:bodyPr/>
          <a:lstStyle/>
          <a:p>
            <a:pPr marL="139700" indent="0" algn="just">
              <a:lnSpc>
                <a:spcPct val="114000"/>
              </a:lnSpc>
              <a:buNone/>
            </a:pPr>
            <a:r>
              <a:rPr lang="en-US" sz="2000" b="1" err="1">
                <a:latin typeface="+mn-lt"/>
              </a:rPr>
              <a:t>Công</a:t>
            </a:r>
            <a:r>
              <a:rPr lang="en-US" sz="2000" b="1">
                <a:latin typeface="+mn-lt"/>
              </a:rPr>
              <a:t> </a:t>
            </a:r>
            <a:r>
              <a:rPr lang="en-US" sz="2000" b="1" err="1">
                <a:latin typeface="+mn-lt"/>
              </a:rPr>
              <a:t>dụng</a:t>
            </a:r>
            <a:r>
              <a:rPr lang="en-US" sz="2000" b="1">
                <a:latin typeface="+mn-lt"/>
              </a:rPr>
              <a:t>: </a:t>
            </a:r>
            <a:r>
              <a:rPr lang="en-US" sz="2000" err="1">
                <a:latin typeface="+mn-lt"/>
              </a:rPr>
              <a:t>phân</a:t>
            </a:r>
            <a:r>
              <a:rPr lang="en-US" sz="2000">
                <a:latin typeface="+mn-lt"/>
              </a:rPr>
              <a:t> </a:t>
            </a:r>
            <a:r>
              <a:rPr lang="en-US" sz="2000" err="1">
                <a:latin typeface="+mn-lt"/>
              </a:rPr>
              <a:t>loại</a:t>
            </a:r>
            <a:r>
              <a:rPr lang="en-US" sz="2000">
                <a:latin typeface="+mn-lt"/>
              </a:rPr>
              <a:t> </a:t>
            </a:r>
            <a:r>
              <a:rPr lang="en-US" sz="2000" err="1">
                <a:latin typeface="+mn-lt"/>
              </a:rPr>
              <a:t>xe</a:t>
            </a:r>
            <a:r>
              <a:rPr lang="en-US" sz="2000">
                <a:latin typeface="+mn-lt"/>
              </a:rPr>
              <a:t> (</a:t>
            </a:r>
            <a:r>
              <a:rPr lang="en-US" sz="2000" err="1">
                <a:latin typeface="+mn-lt"/>
              </a:rPr>
              <a:t>xe</a:t>
            </a:r>
            <a:r>
              <a:rPr lang="en-US" sz="2000">
                <a:latin typeface="+mn-lt"/>
              </a:rPr>
              <a:t> </a:t>
            </a:r>
            <a:r>
              <a:rPr lang="en-US" sz="2000" err="1">
                <a:latin typeface="+mn-lt"/>
              </a:rPr>
              <a:t>tải</a:t>
            </a:r>
            <a:r>
              <a:rPr lang="en-US" sz="2000">
                <a:latin typeface="+mn-lt"/>
              </a:rPr>
              <a:t> </a:t>
            </a:r>
            <a:r>
              <a:rPr lang="en-US" sz="2000" err="1">
                <a:latin typeface="+mn-lt"/>
              </a:rPr>
              <a:t>nặng</a:t>
            </a:r>
            <a:r>
              <a:rPr lang="en-US" sz="2000">
                <a:latin typeface="+mn-lt"/>
              </a:rPr>
              <a:t>, </a:t>
            </a:r>
            <a:r>
              <a:rPr lang="en-US" sz="2000" err="1">
                <a:latin typeface="+mn-lt"/>
              </a:rPr>
              <a:t>kéo</a:t>
            </a:r>
            <a:r>
              <a:rPr lang="en-US" sz="2000">
                <a:latin typeface="+mn-lt"/>
              </a:rPr>
              <a:t> </a:t>
            </a:r>
            <a:r>
              <a:rPr lang="en-US" sz="2000" err="1">
                <a:latin typeface="+mn-lt"/>
              </a:rPr>
              <a:t>moóc</a:t>
            </a:r>
            <a:r>
              <a:rPr lang="en-US" sz="2000">
                <a:latin typeface="+mn-lt"/>
              </a:rPr>
              <a:t>,...) </a:t>
            </a:r>
            <a:r>
              <a:rPr lang="en-US" sz="2000" err="1">
                <a:latin typeface="+mn-lt"/>
              </a:rPr>
              <a:t>dựa</a:t>
            </a:r>
            <a:r>
              <a:rPr lang="en-US" sz="2000">
                <a:latin typeface="+mn-lt"/>
              </a:rPr>
              <a:t> </a:t>
            </a:r>
            <a:r>
              <a:rPr lang="en-US" sz="2000" err="1">
                <a:latin typeface="+mn-lt"/>
              </a:rPr>
              <a:t>trên</a:t>
            </a:r>
            <a:r>
              <a:rPr lang="en-US" sz="2000">
                <a:latin typeface="+mn-lt"/>
              </a:rPr>
              <a:t> </a:t>
            </a:r>
            <a:r>
              <a:rPr lang="en-US" sz="2000" err="1">
                <a:latin typeface="+mn-lt"/>
              </a:rPr>
              <a:t>chiều</a:t>
            </a:r>
            <a:r>
              <a:rPr lang="en-US" sz="2000">
                <a:latin typeface="+mn-lt"/>
              </a:rPr>
              <a:t> </a:t>
            </a:r>
            <a:r>
              <a:rPr lang="en-US" sz="2000" err="1">
                <a:latin typeface="+mn-lt"/>
              </a:rPr>
              <a:t>dài</a:t>
            </a:r>
            <a:r>
              <a:rPr lang="en-US" sz="2000">
                <a:latin typeface="+mn-lt"/>
              </a:rPr>
              <a:t> </a:t>
            </a:r>
            <a:r>
              <a:rPr lang="en-US" sz="2000" err="1">
                <a:latin typeface="+mn-lt"/>
              </a:rPr>
              <a:t>xe</a:t>
            </a:r>
            <a:r>
              <a:rPr lang="en-US" sz="2000">
                <a:latin typeface="+mn-lt"/>
              </a:rPr>
              <a:t>.</a:t>
            </a:r>
          </a:p>
          <a:p>
            <a:pPr marL="0" indent="0" algn="just">
              <a:lnSpc>
                <a:spcPct val="114000"/>
              </a:lnSpc>
              <a:buNone/>
            </a:pPr>
            <a:endParaRPr lang="en-US" sz="2000">
              <a:effectLst/>
              <a:latin typeface="Arial" panose="020B0604020202020204" pitchFamily="34" charset="0"/>
              <a:ea typeface="Arial" panose="020B0604020202020204" pitchFamily="34" charset="0"/>
            </a:endParaRPr>
          </a:p>
        </p:txBody>
      </p:sp>
      <p:grpSp>
        <p:nvGrpSpPr>
          <p:cNvPr id="5" name="Google Shape;2494;p60">
            <a:extLst>
              <a:ext uri="{FF2B5EF4-FFF2-40B4-BE49-F238E27FC236}">
                <a16:creationId xmlns:a16="http://schemas.microsoft.com/office/drawing/2014/main" id="{631D3B14-428D-E738-1FFC-65E6E42DFAEA}"/>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60783880-30D0-D28D-79A1-A133CEC37A3C}"/>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66B663F8-A09A-A937-568B-F578EE97E1B6}"/>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2" name="image27.png">
            <a:extLst>
              <a:ext uri="{FF2B5EF4-FFF2-40B4-BE49-F238E27FC236}">
                <a16:creationId xmlns:a16="http://schemas.microsoft.com/office/drawing/2014/main" id="{C3696084-3307-DB03-DBFA-0D5AF6372DF3}"/>
              </a:ext>
            </a:extLst>
          </p:cNvPr>
          <p:cNvPicPr/>
          <p:nvPr/>
        </p:nvPicPr>
        <p:blipFill>
          <a:blip r:embed="rId3"/>
          <a:srcRect/>
          <a:stretch>
            <a:fillRect/>
          </a:stretch>
        </p:blipFill>
        <p:spPr>
          <a:xfrm>
            <a:off x="1182940" y="1995298"/>
            <a:ext cx="6863214" cy="1657818"/>
          </a:xfrm>
          <a:prstGeom prst="rect">
            <a:avLst/>
          </a:prstGeom>
          <a:ln/>
        </p:spPr>
      </p:pic>
    </p:spTree>
    <p:extLst>
      <p:ext uri="{BB962C8B-B14F-4D97-AF65-F5344CB8AC3E}">
        <p14:creationId xmlns:p14="http://schemas.microsoft.com/office/powerpoint/2010/main" val="2678516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101106B2-45C5-D37D-7B19-6DEE7CF24E20}"/>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3031437E-C9DF-A240-9C08-F2AD4A33FD52}"/>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3.2. Chiều dài xe</a:t>
            </a:r>
            <a:endParaRPr sz="2800"/>
          </a:p>
        </p:txBody>
      </p:sp>
      <p:grpSp>
        <p:nvGrpSpPr>
          <p:cNvPr id="5" name="Google Shape;2494;p60">
            <a:extLst>
              <a:ext uri="{FF2B5EF4-FFF2-40B4-BE49-F238E27FC236}">
                <a16:creationId xmlns:a16="http://schemas.microsoft.com/office/drawing/2014/main" id="{C8296CCF-2038-C60B-3CE2-9609D3045C6B}"/>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8A49939D-3751-C37D-39FE-2814CBB33762}"/>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6E4F253D-BC14-89E5-E614-407740F87C7F}"/>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image24.png">
            <a:extLst>
              <a:ext uri="{FF2B5EF4-FFF2-40B4-BE49-F238E27FC236}">
                <a16:creationId xmlns:a16="http://schemas.microsoft.com/office/drawing/2014/main" id="{778F4C4C-4C99-6936-7393-8AFF8C280089}"/>
              </a:ext>
            </a:extLst>
          </p:cNvPr>
          <p:cNvPicPr/>
          <p:nvPr/>
        </p:nvPicPr>
        <p:blipFill>
          <a:blip r:embed="rId3"/>
          <a:srcRect/>
          <a:stretch>
            <a:fillRect/>
          </a:stretch>
        </p:blipFill>
        <p:spPr>
          <a:xfrm>
            <a:off x="1392777" y="976150"/>
            <a:ext cx="6358445" cy="3114053"/>
          </a:xfrm>
          <a:prstGeom prst="rect">
            <a:avLst/>
          </a:prstGeom>
          <a:ln/>
        </p:spPr>
      </p:pic>
    </p:spTree>
    <p:extLst>
      <p:ext uri="{BB962C8B-B14F-4D97-AF65-F5344CB8AC3E}">
        <p14:creationId xmlns:p14="http://schemas.microsoft.com/office/powerpoint/2010/main" val="187050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C999EF90-11B3-312B-73DE-EFDA7E4B9174}"/>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575E4639-BC13-70BB-D72E-2561F2AD81D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3.2. Chiều dài xe</a:t>
            </a:r>
            <a:endParaRPr sz="2800"/>
          </a:p>
        </p:txBody>
      </p:sp>
      <p:sp>
        <p:nvSpPr>
          <p:cNvPr id="3" name="Text Placeholder 2">
            <a:extLst>
              <a:ext uri="{FF2B5EF4-FFF2-40B4-BE49-F238E27FC236}">
                <a16:creationId xmlns:a16="http://schemas.microsoft.com/office/drawing/2014/main" id="{F051D60B-7945-E1A6-A38B-BBE93BC7DE64}"/>
              </a:ext>
            </a:extLst>
          </p:cNvPr>
          <p:cNvSpPr>
            <a:spLocks noGrp="1"/>
          </p:cNvSpPr>
          <p:nvPr>
            <p:ph type="body" idx="1"/>
          </p:nvPr>
        </p:nvSpPr>
        <p:spPr>
          <a:xfrm>
            <a:off x="720000" y="976150"/>
            <a:ext cx="7704000" cy="1419300"/>
          </a:xfrm>
        </p:spPr>
        <p:txBody>
          <a:bodyPr/>
          <a:lstStyle/>
          <a:p>
            <a:pPr marL="139700" indent="0" algn="just">
              <a:lnSpc>
                <a:spcPct val="114000"/>
              </a:lnSpc>
              <a:buNone/>
            </a:pPr>
            <a:r>
              <a:rPr lang="vi-VN" sz="2000">
                <a:solidFill>
                  <a:schemeClr val="accent4"/>
                </a:solidFill>
                <a:latin typeface="+mn-lt"/>
              </a:rPr>
              <a:t>Nếu xác định được vận tốc xe</a:t>
            </a:r>
            <a:r>
              <a:rPr lang="vi-VN" sz="2000">
                <a:latin typeface="+mn-lt"/>
              </a:rPr>
              <a:t>, chiều dài xe được tính</a:t>
            </a:r>
            <a:r>
              <a:rPr lang="en-US" sz="2000">
                <a:latin typeface="+mn-lt"/>
              </a:rPr>
              <a:t>:</a:t>
            </a:r>
          </a:p>
          <a:p>
            <a:pPr marL="139700" indent="0" algn="just">
              <a:lnSpc>
                <a:spcPct val="114000"/>
              </a:lnSpc>
              <a:buNone/>
            </a:pPr>
            <a:endParaRPr lang="en-US" sz="2000">
              <a:latin typeface="+mn-lt"/>
            </a:endParaRPr>
          </a:p>
          <a:p>
            <a:pPr marL="139700" indent="0" algn="just">
              <a:lnSpc>
                <a:spcPct val="114000"/>
              </a:lnSpc>
              <a:buNone/>
            </a:pPr>
            <a:endParaRPr lang="en-US" sz="2000">
              <a:latin typeface="+mn-lt"/>
            </a:endParaRPr>
          </a:p>
          <a:p>
            <a:pPr marL="0" indent="0" algn="just">
              <a:lnSpc>
                <a:spcPct val="114000"/>
              </a:lnSpc>
              <a:buNone/>
            </a:pPr>
            <a:endParaRPr lang="en-US" sz="2000">
              <a:effectLst/>
              <a:latin typeface="Arial" panose="020B0604020202020204" pitchFamily="34" charset="0"/>
              <a:ea typeface="Arial" panose="020B0604020202020204" pitchFamily="34" charset="0"/>
            </a:endParaRPr>
          </a:p>
          <a:p>
            <a:pPr marL="742950" lvl="1" indent="-285750" algn="just">
              <a:lnSpc>
                <a:spcPct val="114000"/>
              </a:lnSpc>
              <a:buFont typeface="Wingdings" panose="05000000000000000000" pitchFamily="2" charset="2"/>
              <a:buChar char="q"/>
            </a:pPr>
            <a:r>
              <a:rPr lang="vi-VN" sz="2000">
                <a:effectLst/>
                <a:latin typeface="Arial" panose="020B0604020202020204" pitchFamily="34" charset="0"/>
                <a:ea typeface="Arial" panose="020B0604020202020204" pitchFamily="34" charset="0"/>
              </a:rPr>
              <a:t>L</a:t>
            </a:r>
            <a:r>
              <a:rPr lang="vi-VN" sz="2000" baseline="-25000">
                <a:effectLst/>
                <a:latin typeface="Arial" panose="020B0604020202020204" pitchFamily="34" charset="0"/>
                <a:ea typeface="Arial" panose="020B0604020202020204" pitchFamily="34" charset="0"/>
              </a:rPr>
              <a:t>v</a:t>
            </a:r>
            <a:r>
              <a:rPr lang="vi-VN" sz="2000">
                <a:effectLst/>
                <a:latin typeface="Arial" panose="020B0604020202020204" pitchFamily="34" charset="0"/>
                <a:ea typeface="Arial" panose="020B0604020202020204" pitchFamily="34" charset="0"/>
              </a:rPr>
              <a:t>: chiều dài xe (m)</a:t>
            </a:r>
            <a:endParaRPr lang="en-US" sz="2000">
              <a:effectLst/>
              <a:latin typeface="Arial" panose="020B0604020202020204" pitchFamily="34" charset="0"/>
              <a:ea typeface="Arial" panose="020B0604020202020204" pitchFamily="34" charset="0"/>
            </a:endParaRPr>
          </a:p>
          <a:p>
            <a:pPr marL="742950" lvl="1" indent="-285750" algn="just">
              <a:lnSpc>
                <a:spcPct val="114000"/>
              </a:lnSpc>
              <a:buFont typeface="Wingdings" panose="05000000000000000000" pitchFamily="2" charset="2"/>
              <a:buChar char="q"/>
            </a:pPr>
            <a:r>
              <a:rPr lang="vi-VN" sz="2000">
                <a:effectLst/>
                <a:latin typeface="Arial" panose="020B0604020202020204" pitchFamily="34" charset="0"/>
                <a:ea typeface="Arial" panose="020B0604020202020204" pitchFamily="34" charset="0"/>
              </a:rPr>
              <a:t>v: vận tốc xe (m/s)</a:t>
            </a:r>
            <a:endParaRPr lang="en-US" sz="2000">
              <a:effectLst/>
              <a:latin typeface="Arial" panose="020B0604020202020204" pitchFamily="34" charset="0"/>
              <a:ea typeface="Arial" panose="020B0604020202020204" pitchFamily="34" charset="0"/>
            </a:endParaRPr>
          </a:p>
          <a:p>
            <a:pPr marL="742950" lvl="1" indent="-285750" algn="just">
              <a:lnSpc>
                <a:spcPct val="114000"/>
              </a:lnSpc>
              <a:buFont typeface="Wingdings" panose="05000000000000000000" pitchFamily="2" charset="2"/>
              <a:buChar char="q"/>
            </a:pPr>
            <a:r>
              <a:rPr lang="vi-VN" sz="2000">
                <a:effectLst/>
                <a:latin typeface="Arial" panose="020B0604020202020204" pitchFamily="34" charset="0"/>
                <a:ea typeface="Arial" panose="020B0604020202020204" pitchFamily="34" charset="0"/>
              </a:rPr>
              <a:t>on: </a:t>
            </a:r>
            <a:r>
              <a:rPr lang="vi-VN" sz="2000" b="1">
                <a:effectLst/>
                <a:latin typeface="Arial" panose="020B0604020202020204" pitchFamily="34" charset="0"/>
                <a:ea typeface="Arial" panose="020B0604020202020204" pitchFamily="34" charset="0"/>
              </a:rPr>
              <a:t>thời gian</a:t>
            </a:r>
            <a:r>
              <a:rPr lang="vi-VN" sz="2000">
                <a:effectLst/>
                <a:latin typeface="Arial" panose="020B0604020202020204" pitchFamily="34" charset="0"/>
                <a:ea typeface="Arial" panose="020B0604020202020204" pitchFamily="34" charset="0"/>
              </a:rPr>
              <a:t> choáng chỗ trong thiết bị dò (s)</a:t>
            </a:r>
            <a:endParaRPr lang="en-US" sz="2000">
              <a:effectLst/>
              <a:latin typeface="Arial" panose="020B0604020202020204" pitchFamily="34" charset="0"/>
              <a:ea typeface="Arial" panose="020B0604020202020204" pitchFamily="34" charset="0"/>
            </a:endParaRPr>
          </a:p>
          <a:p>
            <a:pPr marL="742950" lvl="1" indent="-285750" algn="just">
              <a:lnSpc>
                <a:spcPct val="114000"/>
              </a:lnSpc>
              <a:buFont typeface="Wingdings" panose="05000000000000000000" pitchFamily="2" charset="2"/>
              <a:buChar char="q"/>
            </a:pPr>
            <a:r>
              <a:rPr lang="vi-VN" sz="2000">
                <a:effectLst/>
                <a:latin typeface="Arial" panose="020B0604020202020204" pitchFamily="34" charset="0"/>
                <a:ea typeface="Arial" panose="020B0604020202020204" pitchFamily="34" charset="0"/>
              </a:rPr>
              <a:t>L</a:t>
            </a:r>
            <a:r>
              <a:rPr lang="vi-VN" sz="2000" baseline="-25000">
                <a:effectLst/>
                <a:latin typeface="Arial" panose="020B0604020202020204" pitchFamily="34" charset="0"/>
                <a:ea typeface="Arial" panose="020B0604020202020204" pitchFamily="34" charset="0"/>
              </a:rPr>
              <a:t>eff</a:t>
            </a:r>
            <a:r>
              <a:rPr lang="vi-VN" sz="2000">
                <a:effectLst/>
                <a:latin typeface="Arial" panose="020B0604020202020204" pitchFamily="34" charset="0"/>
                <a:ea typeface="Arial" panose="020B0604020202020204" pitchFamily="34" charset="0"/>
              </a:rPr>
              <a:t>: chiều dài có hiệu </a:t>
            </a:r>
            <a:r>
              <a:rPr lang="vi-VN" sz="2000" b="1">
                <a:effectLst/>
                <a:latin typeface="Arial" panose="020B0604020202020204" pitchFamily="34" charset="0"/>
                <a:ea typeface="Arial" panose="020B0604020202020204" pitchFamily="34" charset="0"/>
              </a:rPr>
              <a:t>của thiết bị dò</a:t>
            </a:r>
            <a:r>
              <a:rPr lang="vi-VN" sz="2000">
                <a:effectLst/>
                <a:latin typeface="Arial" panose="020B0604020202020204" pitchFamily="34" charset="0"/>
                <a:ea typeface="Arial" panose="020B0604020202020204" pitchFamily="34" charset="0"/>
              </a:rPr>
              <a:t> (m)</a:t>
            </a:r>
            <a:endParaRPr lang="en-US" sz="2000">
              <a:latin typeface="+mn-lt"/>
            </a:endParaRPr>
          </a:p>
        </p:txBody>
      </p:sp>
      <p:grpSp>
        <p:nvGrpSpPr>
          <p:cNvPr id="5" name="Google Shape;2494;p60">
            <a:extLst>
              <a:ext uri="{FF2B5EF4-FFF2-40B4-BE49-F238E27FC236}">
                <a16:creationId xmlns:a16="http://schemas.microsoft.com/office/drawing/2014/main" id="{9B76CEEB-BEE5-3EEE-EB83-940F4FC30CDF}"/>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27E2A2F1-AC29-8E55-C2FC-DDD448CC55B7}"/>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D07AB9FF-1B56-C7F9-953B-5B54794BA5CF}"/>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aphicFrame>
        <p:nvGraphicFramePr>
          <p:cNvPr id="8" name="Object 7">
            <a:extLst>
              <a:ext uri="{FF2B5EF4-FFF2-40B4-BE49-F238E27FC236}">
                <a16:creationId xmlns:a16="http://schemas.microsoft.com/office/drawing/2014/main" id="{2FA37B2B-2A6E-F86F-3D84-8F906509EA6D}"/>
              </a:ext>
            </a:extLst>
          </p:cNvPr>
          <p:cNvGraphicFramePr>
            <a:graphicFrameLocks noChangeAspect="1"/>
          </p:cNvGraphicFramePr>
          <p:nvPr>
            <p:extLst>
              <p:ext uri="{D42A27DB-BD31-4B8C-83A1-F6EECF244321}">
                <p14:modId xmlns:p14="http://schemas.microsoft.com/office/powerpoint/2010/main" val="2109427601"/>
              </p:ext>
            </p:extLst>
          </p:nvPr>
        </p:nvGraphicFramePr>
        <p:xfrm>
          <a:off x="3106737" y="1548547"/>
          <a:ext cx="2930525" cy="703263"/>
        </p:xfrm>
        <a:graphic>
          <a:graphicData uri="http://schemas.openxmlformats.org/presentationml/2006/ole">
            <mc:AlternateContent xmlns:mc="http://schemas.openxmlformats.org/markup-compatibility/2006">
              <mc:Choice xmlns:v="urn:schemas-microsoft-com:vml" Requires="v">
                <p:oleObj name="Equation" r:id="rId3" imgW="1320480" imgH="317160" progId="Equation.DSMT4">
                  <p:embed/>
                </p:oleObj>
              </mc:Choice>
              <mc:Fallback>
                <p:oleObj name="Equation" r:id="rId3" imgW="1320480" imgH="317160" progId="Equation.DSMT4">
                  <p:embed/>
                  <p:pic>
                    <p:nvPicPr>
                      <p:cNvPr id="8" name="Object 7">
                        <a:extLst>
                          <a:ext uri="{FF2B5EF4-FFF2-40B4-BE49-F238E27FC236}">
                            <a16:creationId xmlns:a16="http://schemas.microsoft.com/office/drawing/2014/main" id="{2FA37B2B-2A6E-F86F-3D84-8F906509EA6D}"/>
                          </a:ext>
                        </a:extLst>
                      </p:cNvPr>
                      <p:cNvPicPr/>
                      <p:nvPr/>
                    </p:nvPicPr>
                    <p:blipFill>
                      <a:blip r:embed="rId4"/>
                      <a:stretch>
                        <a:fillRect/>
                      </a:stretch>
                    </p:blipFill>
                    <p:spPr>
                      <a:xfrm>
                        <a:off x="3106737" y="1548547"/>
                        <a:ext cx="2930525" cy="703263"/>
                      </a:xfrm>
                      <a:prstGeom prst="rect">
                        <a:avLst/>
                      </a:prstGeom>
                    </p:spPr>
                  </p:pic>
                </p:oleObj>
              </mc:Fallback>
            </mc:AlternateContent>
          </a:graphicData>
        </a:graphic>
      </p:graphicFrame>
      <p:sp>
        <p:nvSpPr>
          <p:cNvPr id="11" name="Thought Bubble: Cloud 10">
            <a:extLst>
              <a:ext uri="{FF2B5EF4-FFF2-40B4-BE49-F238E27FC236}">
                <a16:creationId xmlns:a16="http://schemas.microsoft.com/office/drawing/2014/main" id="{E7A228CF-696D-9BF7-77A9-9FC5446E9FC7}"/>
              </a:ext>
            </a:extLst>
          </p:cNvPr>
          <p:cNvSpPr/>
          <p:nvPr/>
        </p:nvSpPr>
        <p:spPr>
          <a:xfrm>
            <a:off x="6256528" y="1900178"/>
            <a:ext cx="2702560" cy="1524000"/>
          </a:xfrm>
          <a:prstGeom prst="cloudCallout">
            <a:avLst>
              <a:gd name="adj1" fmla="val -78011"/>
              <a:gd name="adj2" fmla="val -16167"/>
            </a:avLst>
          </a:prstGeom>
          <a:ln w="28575">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vi-VN" sz="2000">
                <a:solidFill>
                  <a:srgbClr val="00B050"/>
                </a:solidFill>
              </a:rPr>
              <a:t>Vận tốc xe (v) xác định như thế nào? </a:t>
            </a:r>
            <a:endParaRPr lang="en-US" sz="2000">
              <a:solidFill>
                <a:srgbClr val="00B050"/>
              </a:solidFill>
            </a:endParaRPr>
          </a:p>
        </p:txBody>
      </p:sp>
    </p:spTree>
    <p:extLst>
      <p:ext uri="{BB962C8B-B14F-4D97-AF65-F5344CB8AC3E}">
        <p14:creationId xmlns:p14="http://schemas.microsoft.com/office/powerpoint/2010/main" val="545959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FA82ECE5-A2C5-8122-36A4-03DBC68F604F}"/>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8E6B5822-63E1-7ED9-2C52-EA459FBAF15D}"/>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endParaRPr sz="2800"/>
          </a:p>
        </p:txBody>
      </p:sp>
      <p:sp>
        <p:nvSpPr>
          <p:cNvPr id="3" name="Text Placeholder 2">
            <a:extLst>
              <a:ext uri="{FF2B5EF4-FFF2-40B4-BE49-F238E27FC236}">
                <a16:creationId xmlns:a16="http://schemas.microsoft.com/office/drawing/2014/main" id="{7BA5571C-5EF0-AC11-1AA4-745E13A9164B}"/>
              </a:ext>
            </a:extLst>
          </p:cNvPr>
          <p:cNvSpPr>
            <a:spLocks noGrp="1"/>
          </p:cNvSpPr>
          <p:nvPr>
            <p:ph type="body" idx="1"/>
          </p:nvPr>
        </p:nvSpPr>
        <p:spPr>
          <a:xfrm>
            <a:off x="720000" y="823750"/>
            <a:ext cx="7704000" cy="1419300"/>
          </a:xfrm>
        </p:spPr>
        <p:txBody>
          <a:bodyPr/>
          <a:lstStyle/>
          <a:p>
            <a:pPr marL="139700" indent="0" algn="just">
              <a:lnSpc>
                <a:spcPct val="114000"/>
              </a:lnSpc>
              <a:buNone/>
            </a:pPr>
            <a:r>
              <a:rPr lang="en-US" sz="2200" b="1">
                <a:latin typeface="+mn-lt"/>
              </a:rPr>
              <a:t>3.3.1. </a:t>
            </a:r>
            <a:r>
              <a:rPr lang="en-US" sz="2200" b="1" err="1">
                <a:latin typeface="+mn-lt"/>
              </a:rPr>
              <a:t>Xác</a:t>
            </a:r>
            <a:r>
              <a:rPr lang="en-US" sz="2200" b="1">
                <a:latin typeface="+mn-lt"/>
              </a:rPr>
              <a:t> </a:t>
            </a:r>
            <a:r>
              <a:rPr lang="en-US" sz="2200" b="1" err="1">
                <a:latin typeface="+mn-lt"/>
              </a:rPr>
              <a:t>định</a:t>
            </a:r>
            <a:r>
              <a:rPr lang="en-US" sz="2200" b="1">
                <a:latin typeface="+mn-lt"/>
              </a:rPr>
              <a:t> </a:t>
            </a:r>
            <a:r>
              <a:rPr lang="en-US" sz="2200" b="1" err="1">
                <a:latin typeface="+mn-lt"/>
              </a:rPr>
              <a:t>vận</a:t>
            </a:r>
            <a:r>
              <a:rPr lang="en-US" sz="2200" b="1">
                <a:latin typeface="+mn-lt"/>
              </a:rPr>
              <a:t> </a:t>
            </a:r>
            <a:r>
              <a:rPr lang="en-US" sz="2200" b="1" err="1">
                <a:latin typeface="+mn-lt"/>
              </a:rPr>
              <a:t>tốc</a:t>
            </a:r>
            <a:r>
              <a:rPr lang="en-US" sz="2200" b="1">
                <a:latin typeface="+mn-lt"/>
              </a:rPr>
              <a:t> </a:t>
            </a:r>
            <a:r>
              <a:rPr lang="en-US" sz="2200" b="1" err="1">
                <a:latin typeface="+mn-lt"/>
              </a:rPr>
              <a:t>dòng</a:t>
            </a:r>
            <a:r>
              <a:rPr lang="en-US" sz="2200" b="1">
                <a:latin typeface="+mn-lt"/>
              </a:rPr>
              <a:t> </a:t>
            </a:r>
            <a:r>
              <a:rPr lang="en-US" sz="2200" b="1" err="1">
                <a:latin typeface="+mn-lt"/>
              </a:rPr>
              <a:t>xe</a:t>
            </a:r>
            <a:r>
              <a:rPr lang="en-US" sz="2200" b="1">
                <a:latin typeface="+mn-lt"/>
              </a:rPr>
              <a:t> </a:t>
            </a:r>
            <a:r>
              <a:rPr lang="en-US" sz="2200" b="1" err="1">
                <a:latin typeface="+mn-lt"/>
              </a:rPr>
              <a:t>bằng</a:t>
            </a:r>
            <a:r>
              <a:rPr lang="en-US" sz="2200" b="1">
                <a:latin typeface="+mn-lt"/>
              </a:rPr>
              <a:t> </a:t>
            </a:r>
            <a:r>
              <a:rPr lang="en-US" sz="2200" b="1" err="1">
                <a:latin typeface="+mn-lt"/>
              </a:rPr>
              <a:t>vòng</a:t>
            </a:r>
            <a:r>
              <a:rPr lang="en-US" sz="2200" b="1">
                <a:latin typeface="+mn-lt"/>
              </a:rPr>
              <a:t> </a:t>
            </a:r>
            <a:r>
              <a:rPr lang="en-US" sz="2200" b="1" err="1">
                <a:latin typeface="+mn-lt"/>
              </a:rPr>
              <a:t>từ</a:t>
            </a:r>
            <a:r>
              <a:rPr lang="en-US" sz="2200" b="1">
                <a:latin typeface="+mn-lt"/>
              </a:rPr>
              <a:t> </a:t>
            </a:r>
            <a:r>
              <a:rPr lang="en-US" sz="2200" b="1" err="1">
                <a:latin typeface="+mn-lt"/>
              </a:rPr>
              <a:t>kép</a:t>
            </a:r>
            <a:endParaRPr lang="en-US" sz="2200" b="1">
              <a:latin typeface="+mn-lt"/>
            </a:endParaRPr>
          </a:p>
        </p:txBody>
      </p:sp>
      <p:grpSp>
        <p:nvGrpSpPr>
          <p:cNvPr id="5" name="Google Shape;2494;p60">
            <a:extLst>
              <a:ext uri="{FF2B5EF4-FFF2-40B4-BE49-F238E27FC236}">
                <a16:creationId xmlns:a16="http://schemas.microsoft.com/office/drawing/2014/main" id="{C3A7E58D-854F-EC79-C31D-E7F072F6893A}"/>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1D63D9D6-D45E-12BA-5D62-63BE782C513A}"/>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5D897EF8-45BB-F47A-D8BA-FA3BAC2D78B0}"/>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descr="A diagram of a house&#10;&#10;AI-generated content may be incorrect.">
            <a:extLst>
              <a:ext uri="{FF2B5EF4-FFF2-40B4-BE49-F238E27FC236}">
                <a16:creationId xmlns:a16="http://schemas.microsoft.com/office/drawing/2014/main" id="{7D620C32-C809-4C48-875A-4859F9AAC8C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861424" y="1496695"/>
            <a:ext cx="7421152" cy="2582297"/>
          </a:xfrm>
          <a:prstGeom prst="rect">
            <a:avLst/>
          </a:prstGeom>
        </p:spPr>
      </p:pic>
      <p:sp>
        <p:nvSpPr>
          <p:cNvPr id="4" name="Rectangle 3">
            <a:extLst>
              <a:ext uri="{FF2B5EF4-FFF2-40B4-BE49-F238E27FC236}">
                <a16:creationId xmlns:a16="http://schemas.microsoft.com/office/drawing/2014/main" id="{C6722C9C-0892-074E-689D-4EE42070C83F}"/>
              </a:ext>
            </a:extLst>
          </p:cNvPr>
          <p:cNvSpPr/>
          <p:nvPr/>
        </p:nvSpPr>
        <p:spPr>
          <a:xfrm>
            <a:off x="3523488" y="3517392"/>
            <a:ext cx="2812542" cy="56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8EFA3C4-9A4D-1973-68B1-EE98AC5D4E68}"/>
              </a:ext>
            </a:extLst>
          </p:cNvPr>
          <p:cNvPicPr>
            <a:picLocks noChangeAspect="1"/>
          </p:cNvPicPr>
          <p:nvPr/>
        </p:nvPicPr>
        <p:blipFill>
          <a:blip r:embed="rId5"/>
          <a:stretch>
            <a:fillRect/>
          </a:stretch>
        </p:blipFill>
        <p:spPr>
          <a:xfrm>
            <a:off x="3968496" y="3477317"/>
            <a:ext cx="2645664" cy="500698"/>
          </a:xfrm>
          <a:prstGeom prst="rect">
            <a:avLst/>
          </a:prstGeom>
          <a:ln>
            <a:noFill/>
          </a:ln>
        </p:spPr>
        <p:style>
          <a:lnRef idx="1">
            <a:schemeClr val="dk1"/>
          </a:lnRef>
          <a:fillRef idx="0">
            <a:schemeClr val="dk1"/>
          </a:fillRef>
          <a:effectRef idx="0">
            <a:schemeClr val="dk1"/>
          </a:effectRef>
          <a:fontRef idx="minor">
            <a:schemeClr val="tx1"/>
          </a:fontRef>
        </p:style>
      </p:pic>
      <p:cxnSp>
        <p:nvCxnSpPr>
          <p:cNvPr id="12" name="Straight Connector 11">
            <a:extLst>
              <a:ext uri="{FF2B5EF4-FFF2-40B4-BE49-F238E27FC236}">
                <a16:creationId xmlns:a16="http://schemas.microsoft.com/office/drawing/2014/main" id="{5FC43045-2024-50E4-5CCD-99F2680C991E}"/>
              </a:ext>
            </a:extLst>
          </p:cNvPr>
          <p:cNvCxnSpPr>
            <a:cxnSpLocks/>
          </p:cNvCxnSpPr>
          <p:nvPr/>
        </p:nvCxnSpPr>
        <p:spPr>
          <a:xfrm>
            <a:off x="3992880" y="2407565"/>
            <a:ext cx="0" cy="1237843"/>
          </a:xfrm>
          <a:prstGeom prst="line">
            <a:avLst/>
          </a:prstGeom>
          <a:ln>
            <a:prstDash val="sysDash"/>
          </a:ln>
          <a:effectLst/>
        </p:spPr>
        <p:style>
          <a:lnRef idx="3">
            <a:schemeClr val="accent4"/>
          </a:lnRef>
          <a:fillRef idx="0">
            <a:schemeClr val="accent4"/>
          </a:fillRef>
          <a:effectRef idx="2">
            <a:schemeClr val="accent4"/>
          </a:effectRef>
          <a:fontRef idx="minor">
            <a:schemeClr val="tx1"/>
          </a:fontRef>
        </p:style>
      </p:cxnSp>
      <p:cxnSp>
        <p:nvCxnSpPr>
          <p:cNvPr id="13" name="Straight Connector 12">
            <a:extLst>
              <a:ext uri="{FF2B5EF4-FFF2-40B4-BE49-F238E27FC236}">
                <a16:creationId xmlns:a16="http://schemas.microsoft.com/office/drawing/2014/main" id="{313590D2-5B5F-282E-5B50-E853FFBAF232}"/>
              </a:ext>
            </a:extLst>
          </p:cNvPr>
          <p:cNvCxnSpPr/>
          <p:nvPr/>
        </p:nvCxnSpPr>
        <p:spPr>
          <a:xfrm>
            <a:off x="6601968" y="2419757"/>
            <a:ext cx="0" cy="1237843"/>
          </a:xfrm>
          <a:prstGeom prst="line">
            <a:avLst/>
          </a:prstGeom>
          <a:ln>
            <a:prstDash val="sysDash"/>
          </a:ln>
          <a:effectLst/>
        </p:spPr>
        <p:style>
          <a:lnRef idx="3">
            <a:schemeClr val="accent4"/>
          </a:lnRef>
          <a:fillRef idx="0">
            <a:schemeClr val="accent4"/>
          </a:fillRef>
          <a:effectRef idx="2">
            <a:schemeClr val="accent4"/>
          </a:effectRef>
          <a:fontRef idx="minor">
            <a:schemeClr val="tx1"/>
          </a:fontRef>
        </p:style>
      </p:cxnSp>
      <p:sp>
        <p:nvSpPr>
          <p:cNvPr id="15" name="Rectangle 14">
            <a:extLst>
              <a:ext uri="{FF2B5EF4-FFF2-40B4-BE49-F238E27FC236}">
                <a16:creationId xmlns:a16="http://schemas.microsoft.com/office/drawing/2014/main" id="{63821CAE-E9F1-8012-3D5A-4D53E7E0C57F}"/>
              </a:ext>
            </a:extLst>
          </p:cNvPr>
          <p:cNvSpPr/>
          <p:nvPr/>
        </p:nvSpPr>
        <p:spPr>
          <a:xfrm>
            <a:off x="3623056" y="1332180"/>
            <a:ext cx="690880" cy="3637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solidFill>
                  <a:schemeClr val="accent4">
                    <a:lumMod val="75000"/>
                  </a:schemeClr>
                </a:solidFill>
              </a:rPr>
              <a:t>T</a:t>
            </a:r>
            <a:r>
              <a:rPr lang="en-US" b="1" baseline="-25000">
                <a:solidFill>
                  <a:schemeClr val="accent4">
                    <a:lumMod val="75000"/>
                  </a:schemeClr>
                </a:solidFill>
              </a:rPr>
              <a:t>1</a:t>
            </a:r>
            <a:endParaRPr lang="en-US" b="1">
              <a:solidFill>
                <a:schemeClr val="accent4">
                  <a:lumMod val="75000"/>
                </a:schemeClr>
              </a:solidFill>
            </a:endParaRPr>
          </a:p>
        </p:txBody>
      </p:sp>
      <p:sp>
        <p:nvSpPr>
          <p:cNvPr id="16" name="Rectangle 15">
            <a:extLst>
              <a:ext uri="{FF2B5EF4-FFF2-40B4-BE49-F238E27FC236}">
                <a16:creationId xmlns:a16="http://schemas.microsoft.com/office/drawing/2014/main" id="{F650A49F-73D1-4C28-2EBB-9749C867E42F}"/>
              </a:ext>
            </a:extLst>
          </p:cNvPr>
          <p:cNvSpPr/>
          <p:nvPr/>
        </p:nvSpPr>
        <p:spPr>
          <a:xfrm>
            <a:off x="6198616" y="1332180"/>
            <a:ext cx="690880" cy="3637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a:solidFill>
                  <a:schemeClr val="accent4">
                    <a:lumMod val="75000"/>
                  </a:schemeClr>
                </a:solidFill>
              </a:rPr>
              <a:t>T</a:t>
            </a:r>
            <a:r>
              <a:rPr lang="en-US" b="1" baseline="-25000">
                <a:solidFill>
                  <a:schemeClr val="accent4">
                    <a:lumMod val="75000"/>
                  </a:schemeClr>
                </a:solidFill>
              </a:rPr>
              <a:t>2</a:t>
            </a:r>
            <a:endParaRPr lang="en-US" b="1">
              <a:solidFill>
                <a:schemeClr val="accent4">
                  <a:lumMod val="75000"/>
                </a:schemeClr>
              </a:solidFill>
            </a:endParaRPr>
          </a:p>
        </p:txBody>
      </p:sp>
    </p:spTree>
    <p:extLst>
      <p:ext uri="{BB962C8B-B14F-4D97-AF65-F5344CB8AC3E}">
        <p14:creationId xmlns:p14="http://schemas.microsoft.com/office/powerpoint/2010/main" val="599301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3D7D429A-AB93-153A-7BC7-CF3534BFC37B}"/>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680D1216-61E7-16B6-E6A1-A30CD162324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r>
              <a:rPr lang="en-US" sz="2800">
                <a:latin typeface="+mn-lt"/>
              </a:rPr>
              <a:t> (t.t)</a:t>
            </a:r>
            <a:endParaRPr sz="2800"/>
          </a:p>
        </p:txBody>
      </p:sp>
      <p:sp>
        <p:nvSpPr>
          <p:cNvPr id="3" name="Text Placeholder 2">
            <a:extLst>
              <a:ext uri="{FF2B5EF4-FFF2-40B4-BE49-F238E27FC236}">
                <a16:creationId xmlns:a16="http://schemas.microsoft.com/office/drawing/2014/main" id="{79C16652-5F08-C84E-4166-0F8747A20117}"/>
              </a:ext>
            </a:extLst>
          </p:cNvPr>
          <p:cNvSpPr>
            <a:spLocks noGrp="1"/>
          </p:cNvSpPr>
          <p:nvPr>
            <p:ph type="body" idx="1"/>
          </p:nvPr>
        </p:nvSpPr>
        <p:spPr>
          <a:xfrm>
            <a:off x="720000" y="823750"/>
            <a:ext cx="7704000" cy="1419300"/>
          </a:xfrm>
        </p:spPr>
        <p:txBody>
          <a:bodyPr/>
          <a:lstStyle/>
          <a:p>
            <a:pPr marL="139700" indent="0" algn="just">
              <a:lnSpc>
                <a:spcPct val="114000"/>
              </a:lnSpc>
              <a:buNone/>
            </a:pPr>
            <a:r>
              <a:rPr lang="en-US" sz="2200" b="1">
                <a:latin typeface="+mn-lt"/>
              </a:rPr>
              <a:t>3.3.1. </a:t>
            </a:r>
            <a:r>
              <a:rPr lang="en-US" sz="2200" b="1" err="1">
                <a:latin typeface="+mn-lt"/>
              </a:rPr>
              <a:t>Xác</a:t>
            </a:r>
            <a:r>
              <a:rPr lang="en-US" sz="2200" b="1">
                <a:latin typeface="+mn-lt"/>
              </a:rPr>
              <a:t> </a:t>
            </a:r>
            <a:r>
              <a:rPr lang="en-US" sz="2200" b="1" err="1">
                <a:latin typeface="+mn-lt"/>
              </a:rPr>
              <a:t>định</a:t>
            </a:r>
            <a:r>
              <a:rPr lang="en-US" sz="2200" b="1">
                <a:latin typeface="+mn-lt"/>
              </a:rPr>
              <a:t> </a:t>
            </a:r>
            <a:r>
              <a:rPr lang="en-US" sz="2200" b="1" err="1">
                <a:latin typeface="+mn-lt"/>
              </a:rPr>
              <a:t>vận</a:t>
            </a:r>
            <a:r>
              <a:rPr lang="en-US" sz="2200" b="1">
                <a:latin typeface="+mn-lt"/>
              </a:rPr>
              <a:t> </a:t>
            </a:r>
            <a:r>
              <a:rPr lang="en-US" sz="2200" b="1" err="1">
                <a:latin typeface="+mn-lt"/>
              </a:rPr>
              <a:t>tốc</a:t>
            </a:r>
            <a:r>
              <a:rPr lang="en-US" sz="2200" b="1">
                <a:latin typeface="+mn-lt"/>
              </a:rPr>
              <a:t> </a:t>
            </a:r>
            <a:r>
              <a:rPr lang="en-US" sz="2200" b="1" err="1">
                <a:latin typeface="+mn-lt"/>
              </a:rPr>
              <a:t>dòng</a:t>
            </a:r>
            <a:r>
              <a:rPr lang="en-US" sz="2200" b="1">
                <a:latin typeface="+mn-lt"/>
              </a:rPr>
              <a:t> </a:t>
            </a:r>
            <a:r>
              <a:rPr lang="en-US" sz="2200" b="1" err="1">
                <a:latin typeface="+mn-lt"/>
              </a:rPr>
              <a:t>xe</a:t>
            </a:r>
            <a:r>
              <a:rPr lang="en-US" sz="2200" b="1">
                <a:latin typeface="+mn-lt"/>
              </a:rPr>
              <a:t> </a:t>
            </a:r>
            <a:r>
              <a:rPr lang="en-US" sz="2200" b="1" err="1">
                <a:latin typeface="+mn-lt"/>
              </a:rPr>
              <a:t>bằng</a:t>
            </a:r>
            <a:r>
              <a:rPr lang="en-US" sz="2200" b="1">
                <a:latin typeface="+mn-lt"/>
              </a:rPr>
              <a:t> </a:t>
            </a:r>
            <a:r>
              <a:rPr lang="en-US" sz="2200" b="1" err="1">
                <a:latin typeface="+mn-lt"/>
              </a:rPr>
              <a:t>vòng</a:t>
            </a:r>
            <a:r>
              <a:rPr lang="en-US" sz="2200" b="1">
                <a:latin typeface="+mn-lt"/>
              </a:rPr>
              <a:t> </a:t>
            </a:r>
            <a:r>
              <a:rPr lang="en-US" sz="2200" b="1" err="1">
                <a:latin typeface="+mn-lt"/>
              </a:rPr>
              <a:t>từ</a:t>
            </a:r>
            <a:r>
              <a:rPr lang="en-US" sz="2200" b="1">
                <a:latin typeface="+mn-lt"/>
              </a:rPr>
              <a:t> </a:t>
            </a:r>
            <a:r>
              <a:rPr lang="en-US" sz="2200" b="1" err="1">
                <a:latin typeface="+mn-lt"/>
              </a:rPr>
              <a:t>kép</a:t>
            </a:r>
            <a:endParaRPr lang="en-US" sz="2200" b="1">
              <a:latin typeface="+mn-lt"/>
            </a:endParaRPr>
          </a:p>
          <a:p>
            <a:pPr marL="139700" indent="0" algn="just">
              <a:lnSpc>
                <a:spcPct val="114000"/>
              </a:lnSpc>
              <a:buNone/>
            </a:pPr>
            <a:r>
              <a:rPr lang="vi-VN" sz="2000">
                <a:effectLst/>
                <a:latin typeface="Arial" panose="020B0604020202020204" pitchFamily="34" charset="0"/>
                <a:ea typeface="Arial" panose="020B0604020202020204" pitchFamily="34" charset="0"/>
              </a:rPr>
              <a:t>Vận tốc xe được tính bằng công thức </a:t>
            </a:r>
            <a:r>
              <a:rPr lang="vi-VN" sz="2000" b="1">
                <a:solidFill>
                  <a:srgbClr val="FF0000"/>
                </a:solidFill>
                <a:effectLst/>
                <a:highlight>
                  <a:srgbClr val="FFFF00"/>
                </a:highlight>
                <a:latin typeface="Arial" panose="020B0604020202020204" pitchFamily="34" charset="0"/>
                <a:ea typeface="Arial" panose="020B0604020202020204" pitchFamily="34" charset="0"/>
              </a:rPr>
              <a:t>tỷ số giữa khoảng cách 2 đầu vòng từ</a:t>
            </a:r>
            <a:r>
              <a:rPr lang="vi-VN" sz="2000" b="1">
                <a:solidFill>
                  <a:srgbClr val="FF0000"/>
                </a:solidFill>
                <a:effectLst/>
                <a:latin typeface="Arial" panose="020B0604020202020204" pitchFamily="34" charset="0"/>
                <a:ea typeface="Arial" panose="020B0604020202020204" pitchFamily="34" charset="0"/>
              </a:rPr>
              <a:t> </a:t>
            </a:r>
            <a:r>
              <a:rPr lang="vi-VN" sz="2000" b="1">
                <a:effectLst/>
                <a:latin typeface="Arial" panose="020B0604020202020204" pitchFamily="34" charset="0"/>
                <a:ea typeface="Arial" panose="020B0604020202020204" pitchFamily="34" charset="0"/>
              </a:rPr>
              <a:t>và khoảng cách thời gian (T</a:t>
            </a:r>
            <a:r>
              <a:rPr lang="vi-VN" sz="2000" b="1" baseline="-25000">
                <a:effectLst/>
                <a:latin typeface="Arial" panose="020B0604020202020204" pitchFamily="34" charset="0"/>
                <a:ea typeface="Arial" panose="020B0604020202020204" pitchFamily="34" charset="0"/>
              </a:rPr>
              <a:t>2</a:t>
            </a:r>
            <a:r>
              <a:rPr lang="vi-VN" sz="2000" b="1">
                <a:effectLst/>
                <a:latin typeface="Arial" panose="020B0604020202020204" pitchFamily="34" charset="0"/>
                <a:ea typeface="Arial" panose="020B0604020202020204" pitchFamily="34" charset="0"/>
              </a:rPr>
              <a:t> – T</a:t>
            </a:r>
            <a:r>
              <a:rPr lang="vi-VN" sz="2000" b="1" baseline="-25000">
                <a:effectLst/>
                <a:latin typeface="Arial" panose="020B0604020202020204" pitchFamily="34" charset="0"/>
                <a:ea typeface="Arial" panose="020B0604020202020204" pitchFamily="34" charset="0"/>
              </a:rPr>
              <a:t>1</a:t>
            </a:r>
            <a:r>
              <a:rPr lang="vi-VN" sz="2000" b="1">
                <a:effectLst/>
                <a:latin typeface="Arial" panose="020B0604020202020204" pitchFamily="34" charset="0"/>
                <a:ea typeface="Arial" panose="020B0604020202020204" pitchFamily="34" charset="0"/>
              </a:rPr>
              <a:t>) xe bị phát hiện bởi 2 vòng từ.</a:t>
            </a:r>
            <a:endParaRPr lang="en-US" sz="2000">
              <a:latin typeface="+mn-lt"/>
            </a:endParaRPr>
          </a:p>
        </p:txBody>
      </p:sp>
      <p:grpSp>
        <p:nvGrpSpPr>
          <p:cNvPr id="5" name="Google Shape;2494;p60">
            <a:extLst>
              <a:ext uri="{FF2B5EF4-FFF2-40B4-BE49-F238E27FC236}">
                <a16:creationId xmlns:a16="http://schemas.microsoft.com/office/drawing/2014/main" id="{5D7A01EC-FF80-A6D9-9C36-4139D69E26B8}"/>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79BF7F95-42BE-0AEE-3DCC-AEE652CCD9A9}"/>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44961630-4371-A95F-58BF-DE9F6D413B6B}"/>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aphicFrame>
        <p:nvGraphicFramePr>
          <p:cNvPr id="9" name="Object 8">
            <a:extLst>
              <a:ext uri="{FF2B5EF4-FFF2-40B4-BE49-F238E27FC236}">
                <a16:creationId xmlns:a16="http://schemas.microsoft.com/office/drawing/2014/main" id="{E3983253-35C1-35FC-D147-BFC5492FAD9F}"/>
              </a:ext>
            </a:extLst>
          </p:cNvPr>
          <p:cNvGraphicFramePr>
            <a:graphicFrameLocks noChangeAspect="1"/>
          </p:cNvGraphicFramePr>
          <p:nvPr/>
        </p:nvGraphicFramePr>
        <p:xfrm>
          <a:off x="971631" y="2571750"/>
          <a:ext cx="2026920" cy="1338190"/>
        </p:xfrm>
        <a:graphic>
          <a:graphicData uri="http://schemas.openxmlformats.org/presentationml/2006/ole">
            <mc:AlternateContent xmlns:mc="http://schemas.openxmlformats.org/markup-compatibility/2006">
              <mc:Choice xmlns:v="urn:schemas-microsoft-com:vml" Requires="v">
                <p:oleObj name="Equation" r:id="rId3" imgW="1064957" imgH="703334" progId="Equation.DSMT4">
                  <p:embed/>
                </p:oleObj>
              </mc:Choice>
              <mc:Fallback>
                <p:oleObj name="Equation" r:id="rId3" imgW="1064957" imgH="703334" progId="Equation.DSMT4">
                  <p:embed/>
                  <p:pic>
                    <p:nvPicPr>
                      <p:cNvPr id="9" name="Object 8">
                        <a:extLst>
                          <a:ext uri="{FF2B5EF4-FFF2-40B4-BE49-F238E27FC236}">
                            <a16:creationId xmlns:a16="http://schemas.microsoft.com/office/drawing/2014/main" id="{E3983253-35C1-35FC-D147-BFC5492FAD9F}"/>
                          </a:ext>
                        </a:extLst>
                      </p:cNvPr>
                      <p:cNvPicPr/>
                      <p:nvPr/>
                    </p:nvPicPr>
                    <p:blipFill>
                      <a:blip r:embed="rId4"/>
                      <a:stretch>
                        <a:fillRect/>
                      </a:stretch>
                    </p:blipFill>
                    <p:spPr>
                      <a:xfrm>
                        <a:off x="971631" y="2571750"/>
                        <a:ext cx="2026920" cy="1338190"/>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6CB850EE-D2C6-3B09-518F-C35EE2A19D3A}"/>
              </a:ext>
            </a:extLst>
          </p:cNvPr>
          <p:cNvSpPr txBox="1"/>
          <p:nvPr/>
        </p:nvSpPr>
        <p:spPr>
          <a:xfrm>
            <a:off x="3347720" y="2571750"/>
            <a:ext cx="4824649" cy="1287532"/>
          </a:xfrm>
          <a:prstGeom prst="rect">
            <a:avLst/>
          </a:prstGeom>
          <a:noFill/>
        </p:spPr>
        <p:txBody>
          <a:bodyPr wrap="square" lIns="91440" tIns="45720" rIns="91440" bIns="45720" anchor="t">
            <a:spAutoFit/>
          </a:bodyPr>
          <a:lstStyle/>
          <a:p>
            <a:pPr indent="172720" algn="just">
              <a:lnSpc>
                <a:spcPct val="150000"/>
              </a:lnSpc>
              <a:buFont typeface="Arial" panose="020B0604020202020204" pitchFamily="34" charset="0"/>
              <a:buChar char="•"/>
            </a:pPr>
            <a:r>
              <a:rPr lang="vi-VN" sz="1800" i="1">
                <a:effectLst/>
                <a:ea typeface="Arial" panose="020B0604020202020204" pitchFamily="34" charset="0"/>
              </a:rPr>
              <a:t>T</a:t>
            </a:r>
            <a:r>
              <a:rPr lang="vi-VN" sz="1800" i="1" baseline="-25000">
                <a:effectLst/>
                <a:ea typeface="Arial" panose="020B0604020202020204" pitchFamily="34" charset="0"/>
              </a:rPr>
              <a:t>1</a:t>
            </a:r>
            <a:r>
              <a:rPr lang="vi-VN" sz="1800" i="1">
                <a:effectLst/>
                <a:ea typeface="Arial" panose="020B0604020202020204" pitchFamily="34" charset="0"/>
              </a:rPr>
              <a:t>:</a:t>
            </a:r>
            <a:r>
              <a:rPr lang="vi-VN" sz="1800">
                <a:effectLst/>
                <a:ea typeface="Arial" panose="020B0604020202020204" pitchFamily="34" charset="0"/>
              </a:rPr>
              <a:t> </a:t>
            </a:r>
            <a:r>
              <a:rPr lang="vi-VN" sz="1800" b="1" i="1">
                <a:effectLst/>
                <a:ea typeface="Arial" panose="020B0604020202020204" pitchFamily="34" charset="0"/>
              </a:rPr>
              <a:t>thời điểm </a:t>
            </a:r>
            <a:r>
              <a:rPr lang="vi-VN" sz="1800">
                <a:effectLst/>
                <a:ea typeface="Arial" panose="020B0604020202020204" pitchFamily="34" charset="0"/>
              </a:rPr>
              <a:t>xe bị phát hiện bởi vòng từ 1</a:t>
            </a:r>
            <a:endParaRPr lang="en-US" sz="1800">
              <a:ea typeface="Arial" panose="020B0604020202020204" pitchFamily="34" charset="0"/>
            </a:endParaRPr>
          </a:p>
          <a:p>
            <a:pPr indent="172720" algn="just">
              <a:lnSpc>
                <a:spcPct val="150000"/>
              </a:lnSpc>
              <a:buFont typeface="Arial" panose="020B0604020202020204" pitchFamily="34" charset="0"/>
              <a:buChar char="•"/>
            </a:pPr>
            <a:r>
              <a:rPr lang="vi-VN" sz="1800" i="1">
                <a:effectLst/>
                <a:ea typeface="Arial" panose="020B0604020202020204" pitchFamily="34" charset="0"/>
              </a:rPr>
              <a:t>T</a:t>
            </a:r>
            <a:r>
              <a:rPr lang="vi-VN" sz="1800" i="1" baseline="-25000">
                <a:effectLst/>
                <a:ea typeface="Arial" panose="020B0604020202020204" pitchFamily="34" charset="0"/>
              </a:rPr>
              <a:t>2</a:t>
            </a:r>
            <a:r>
              <a:rPr lang="vi-VN" sz="1800" i="1">
                <a:effectLst/>
                <a:ea typeface="Arial" panose="020B0604020202020204" pitchFamily="34" charset="0"/>
              </a:rPr>
              <a:t>:</a:t>
            </a:r>
            <a:r>
              <a:rPr lang="vi-VN" sz="1800">
                <a:effectLst/>
                <a:ea typeface="Arial" panose="020B0604020202020204" pitchFamily="34" charset="0"/>
              </a:rPr>
              <a:t> </a:t>
            </a:r>
            <a:r>
              <a:rPr lang="vi-VN" sz="1800" b="1" i="1">
                <a:effectLst/>
                <a:ea typeface="Arial" panose="020B0604020202020204" pitchFamily="34" charset="0"/>
              </a:rPr>
              <a:t>thời điểm</a:t>
            </a:r>
            <a:r>
              <a:rPr lang="vi-VN" sz="1800">
                <a:effectLst/>
                <a:ea typeface="Arial" panose="020B0604020202020204" pitchFamily="34" charset="0"/>
              </a:rPr>
              <a:t> xe bị phát hiện bởi vòng từ 2</a:t>
            </a:r>
            <a:endParaRPr lang="en-US" sz="1800">
              <a:effectLst/>
              <a:ea typeface="Arial" panose="020B0604020202020204" pitchFamily="34" charset="0"/>
            </a:endParaRPr>
          </a:p>
          <a:p>
            <a:pPr indent="172720">
              <a:lnSpc>
                <a:spcPct val="150000"/>
              </a:lnSpc>
              <a:buFont typeface="Arial" panose="020B0604020202020204" pitchFamily="34" charset="0"/>
              <a:buChar char="•"/>
            </a:pPr>
            <a:r>
              <a:rPr lang="vi-VN" sz="1800" i="1">
                <a:ea typeface="Arial" panose="020B0604020202020204" pitchFamily="34" charset="0"/>
              </a:rPr>
              <a:t>D</a:t>
            </a:r>
            <a:r>
              <a:rPr lang="vi-VN" sz="1800" i="1" baseline="-25000">
                <a:ea typeface="Arial" panose="020B0604020202020204" pitchFamily="34" charset="0"/>
              </a:rPr>
              <a:t>loop</a:t>
            </a:r>
            <a:r>
              <a:rPr lang="vi-VN" sz="1800" i="1">
                <a:effectLst/>
                <a:ea typeface="Arial" panose="020B0604020202020204" pitchFamily="34" charset="0"/>
              </a:rPr>
              <a:t>:</a:t>
            </a:r>
            <a:r>
              <a:rPr lang="vi-VN" sz="1800">
                <a:effectLst/>
                <a:ea typeface="Arial" panose="020B0604020202020204" pitchFamily="34" charset="0"/>
              </a:rPr>
              <a:t> khoảng cách giữa hai đầu vòng từ </a:t>
            </a:r>
            <a:endParaRPr lang="en-US" sz="1800"/>
          </a:p>
        </p:txBody>
      </p:sp>
    </p:spTree>
    <p:extLst>
      <p:ext uri="{BB962C8B-B14F-4D97-AF65-F5344CB8AC3E}">
        <p14:creationId xmlns:p14="http://schemas.microsoft.com/office/powerpoint/2010/main" val="95475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29F73978-4BD1-0871-E601-9A7645F41059}"/>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AD0AA889-6D3E-04E1-45FF-02286D7714A7}"/>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r>
              <a:rPr lang="en-US" sz="2800">
                <a:latin typeface="+mn-lt"/>
              </a:rPr>
              <a:t> (t.t)</a:t>
            </a:r>
            <a:endParaRPr sz="2800"/>
          </a:p>
        </p:txBody>
      </p:sp>
      <p:sp>
        <p:nvSpPr>
          <p:cNvPr id="3" name="Text Placeholder 2">
            <a:extLst>
              <a:ext uri="{FF2B5EF4-FFF2-40B4-BE49-F238E27FC236}">
                <a16:creationId xmlns:a16="http://schemas.microsoft.com/office/drawing/2014/main" id="{14C40DA8-C166-BA01-4C90-D660256EEDC4}"/>
              </a:ext>
            </a:extLst>
          </p:cNvPr>
          <p:cNvSpPr>
            <a:spLocks noGrp="1"/>
          </p:cNvSpPr>
          <p:nvPr>
            <p:ph type="body" idx="1"/>
          </p:nvPr>
        </p:nvSpPr>
        <p:spPr>
          <a:xfrm>
            <a:off x="720000" y="793270"/>
            <a:ext cx="7704000" cy="1419300"/>
          </a:xfrm>
        </p:spPr>
        <p:txBody>
          <a:bodyPr/>
          <a:lstStyle/>
          <a:p>
            <a:pPr marL="139700" indent="0" algn="just">
              <a:lnSpc>
                <a:spcPct val="114000"/>
              </a:lnSpc>
              <a:buNone/>
            </a:pPr>
            <a:r>
              <a:rPr lang="en-US" sz="2200" b="1">
                <a:latin typeface="+mn-lt"/>
              </a:rPr>
              <a:t>3.3.1. </a:t>
            </a:r>
            <a:r>
              <a:rPr lang="en-US" sz="2200" b="1" err="1">
                <a:latin typeface="+mn-lt"/>
              </a:rPr>
              <a:t>Xác</a:t>
            </a:r>
            <a:r>
              <a:rPr lang="en-US" sz="2200" b="1">
                <a:latin typeface="+mn-lt"/>
              </a:rPr>
              <a:t> </a:t>
            </a:r>
            <a:r>
              <a:rPr lang="en-US" sz="2200" b="1" err="1">
                <a:latin typeface="+mn-lt"/>
              </a:rPr>
              <a:t>định</a:t>
            </a:r>
            <a:r>
              <a:rPr lang="en-US" sz="2200" b="1">
                <a:latin typeface="+mn-lt"/>
              </a:rPr>
              <a:t> </a:t>
            </a:r>
            <a:r>
              <a:rPr lang="en-US" sz="2200" b="1" err="1">
                <a:latin typeface="+mn-lt"/>
              </a:rPr>
              <a:t>vận</a:t>
            </a:r>
            <a:r>
              <a:rPr lang="en-US" sz="2200" b="1">
                <a:latin typeface="+mn-lt"/>
              </a:rPr>
              <a:t> </a:t>
            </a:r>
            <a:r>
              <a:rPr lang="en-US" sz="2200" b="1" err="1">
                <a:latin typeface="+mn-lt"/>
              </a:rPr>
              <a:t>tốc</a:t>
            </a:r>
            <a:r>
              <a:rPr lang="en-US" sz="2200" b="1">
                <a:latin typeface="+mn-lt"/>
              </a:rPr>
              <a:t> </a:t>
            </a:r>
            <a:r>
              <a:rPr lang="en-US" sz="2200" b="1" err="1">
                <a:latin typeface="+mn-lt"/>
              </a:rPr>
              <a:t>dòng</a:t>
            </a:r>
            <a:r>
              <a:rPr lang="en-US" sz="2200" b="1">
                <a:latin typeface="+mn-lt"/>
              </a:rPr>
              <a:t> </a:t>
            </a:r>
            <a:r>
              <a:rPr lang="en-US" sz="2200" b="1" err="1">
                <a:latin typeface="+mn-lt"/>
              </a:rPr>
              <a:t>xe</a:t>
            </a:r>
            <a:r>
              <a:rPr lang="en-US" sz="2200" b="1">
                <a:latin typeface="+mn-lt"/>
              </a:rPr>
              <a:t> </a:t>
            </a:r>
            <a:r>
              <a:rPr lang="en-US" sz="2200" b="1" err="1">
                <a:latin typeface="+mn-lt"/>
              </a:rPr>
              <a:t>bằng</a:t>
            </a:r>
            <a:r>
              <a:rPr lang="en-US" sz="2200" b="1">
                <a:latin typeface="+mn-lt"/>
              </a:rPr>
              <a:t> </a:t>
            </a:r>
            <a:r>
              <a:rPr lang="en-US" sz="2200" b="1" err="1">
                <a:latin typeface="+mn-lt"/>
              </a:rPr>
              <a:t>vòng</a:t>
            </a:r>
            <a:r>
              <a:rPr lang="en-US" sz="2200" b="1">
                <a:latin typeface="+mn-lt"/>
              </a:rPr>
              <a:t> </a:t>
            </a:r>
            <a:r>
              <a:rPr lang="en-US" sz="2200" b="1" err="1">
                <a:latin typeface="+mn-lt"/>
              </a:rPr>
              <a:t>từ</a:t>
            </a:r>
            <a:r>
              <a:rPr lang="en-US" sz="2200" b="1">
                <a:latin typeface="+mn-lt"/>
              </a:rPr>
              <a:t> </a:t>
            </a:r>
            <a:r>
              <a:rPr lang="en-US" sz="2200" b="1" err="1">
                <a:latin typeface="+mn-lt"/>
              </a:rPr>
              <a:t>kép</a:t>
            </a:r>
            <a:endParaRPr lang="en-US" sz="2200" b="1">
              <a:latin typeface="+mn-lt"/>
            </a:endParaRPr>
          </a:p>
          <a:p>
            <a:pPr marL="139700" indent="0" algn="just">
              <a:lnSpc>
                <a:spcPct val="114000"/>
              </a:lnSpc>
              <a:buNone/>
            </a:pPr>
            <a:r>
              <a:rPr lang="en-US" sz="2000" b="1" err="1">
                <a:effectLst/>
                <a:latin typeface="Arial" panose="020B0604020202020204" pitchFamily="34" charset="0"/>
                <a:ea typeface="Arial" panose="020B0604020202020204" pitchFamily="34" charset="0"/>
              </a:rPr>
              <a:t>Ví</a:t>
            </a:r>
            <a:r>
              <a:rPr lang="en-US" sz="2000" b="1">
                <a:effectLst/>
                <a:latin typeface="Arial" panose="020B0604020202020204" pitchFamily="34" charset="0"/>
                <a:ea typeface="Arial" panose="020B0604020202020204" pitchFamily="34" charset="0"/>
              </a:rPr>
              <a:t> </a:t>
            </a:r>
            <a:r>
              <a:rPr lang="en-US" sz="2000" b="1" err="1">
                <a:effectLst/>
                <a:latin typeface="Arial" panose="020B0604020202020204" pitchFamily="34" charset="0"/>
                <a:ea typeface="Arial" panose="020B0604020202020204" pitchFamily="34" charset="0"/>
              </a:rPr>
              <a:t>dụ</a:t>
            </a:r>
            <a:r>
              <a:rPr lang="en-US" sz="2000" b="1">
                <a:latin typeface="Arial" panose="020B0604020202020204" pitchFamily="34" charset="0"/>
                <a:ea typeface="Arial" panose="020B0604020202020204" pitchFamily="34" charset="0"/>
              </a:rPr>
              <a:t>:</a:t>
            </a:r>
            <a:r>
              <a:rPr lang="en-US" sz="2000">
                <a:latin typeface="Arial" panose="020B0604020202020204" pitchFamily="34" charset="0"/>
                <a:ea typeface="Arial" panose="020B0604020202020204" pitchFamily="34" charset="0"/>
              </a:rPr>
              <a:t> </a:t>
            </a:r>
            <a:r>
              <a:rPr lang="vi-VN" sz="1800">
                <a:effectLst/>
                <a:latin typeface="Arial" panose="020B0604020202020204" pitchFamily="34" charset="0"/>
                <a:ea typeface="Arial" panose="020B0604020202020204" pitchFamily="34" charset="0"/>
              </a:rPr>
              <a:t>Có 2 vòng từ như hình</a:t>
            </a:r>
            <a:endParaRPr lang="en-US" sz="2000">
              <a:latin typeface="+mn-lt"/>
            </a:endParaRPr>
          </a:p>
        </p:txBody>
      </p:sp>
      <p:pic>
        <p:nvPicPr>
          <p:cNvPr id="4" name="image38.png">
            <a:extLst>
              <a:ext uri="{FF2B5EF4-FFF2-40B4-BE49-F238E27FC236}">
                <a16:creationId xmlns:a16="http://schemas.microsoft.com/office/drawing/2014/main" id="{33981D01-45B6-D8F8-BE8D-8A024EED018D}"/>
              </a:ext>
            </a:extLst>
          </p:cNvPr>
          <p:cNvPicPr/>
          <p:nvPr/>
        </p:nvPicPr>
        <p:blipFill>
          <a:blip r:embed="rId3"/>
          <a:srcRect/>
          <a:stretch>
            <a:fillRect/>
          </a:stretch>
        </p:blipFill>
        <p:spPr>
          <a:xfrm>
            <a:off x="140880" y="1623060"/>
            <a:ext cx="6259920" cy="3412610"/>
          </a:xfrm>
          <a:prstGeom prst="rect">
            <a:avLst/>
          </a:prstGeom>
          <a:ln/>
        </p:spPr>
      </p:pic>
      <p:sp>
        <p:nvSpPr>
          <p:cNvPr id="8" name="TextBox 7">
            <a:extLst>
              <a:ext uri="{FF2B5EF4-FFF2-40B4-BE49-F238E27FC236}">
                <a16:creationId xmlns:a16="http://schemas.microsoft.com/office/drawing/2014/main" id="{0B0BE39E-AF9C-C4EA-840D-EFC01A7CA33F}"/>
              </a:ext>
            </a:extLst>
          </p:cNvPr>
          <p:cNvSpPr txBox="1"/>
          <p:nvPr/>
        </p:nvSpPr>
        <p:spPr>
          <a:xfrm>
            <a:off x="5588000" y="1502920"/>
            <a:ext cx="3415120" cy="2908104"/>
          </a:xfrm>
          <a:prstGeom prst="rect">
            <a:avLst/>
          </a:prstGeom>
          <a:noFill/>
        </p:spPr>
        <p:txBody>
          <a:bodyPr wrap="square" rtlCol="0">
            <a:spAutoFit/>
          </a:bodyPr>
          <a:lstStyle/>
          <a:p>
            <a:pPr marL="173038" indent="-173038">
              <a:lnSpc>
                <a:spcPct val="114000"/>
              </a:lnSpc>
              <a:buFont typeface="Arial" panose="020B0604020202020204" pitchFamily="34" charset="0"/>
              <a:buChar char="•"/>
            </a:pPr>
            <a:r>
              <a:rPr lang="en-US" sz="1800" err="1"/>
              <a:t>Chiều</a:t>
            </a:r>
            <a:r>
              <a:rPr lang="en-US" sz="1800"/>
              <a:t> </a:t>
            </a:r>
            <a:r>
              <a:rPr lang="en-US" sz="1800" err="1"/>
              <a:t>dài</a:t>
            </a:r>
            <a:r>
              <a:rPr lang="en-US" sz="1800"/>
              <a:t> </a:t>
            </a:r>
            <a:r>
              <a:rPr lang="en-US" sz="1800" err="1"/>
              <a:t>có</a:t>
            </a:r>
            <a:r>
              <a:rPr lang="en-US" sz="1800"/>
              <a:t> </a:t>
            </a:r>
            <a:r>
              <a:rPr lang="en-US" sz="1800" err="1"/>
              <a:t>hiệu</a:t>
            </a:r>
            <a:r>
              <a:rPr lang="en-US" sz="1800"/>
              <a:t> </a:t>
            </a:r>
            <a:r>
              <a:rPr lang="en-US" sz="1800" err="1"/>
              <a:t>của</a:t>
            </a:r>
            <a:r>
              <a:rPr lang="en-US" sz="1800"/>
              <a:t> </a:t>
            </a:r>
            <a:r>
              <a:rPr lang="en-US" sz="1800" err="1"/>
              <a:t>vòng</a:t>
            </a:r>
            <a:r>
              <a:rPr lang="en-US" sz="1800"/>
              <a:t> </a:t>
            </a:r>
            <a:r>
              <a:rPr lang="en-US" sz="1800" err="1"/>
              <a:t>từ</a:t>
            </a:r>
            <a:r>
              <a:rPr lang="en-US" sz="1800"/>
              <a:t> </a:t>
            </a:r>
            <a:r>
              <a:rPr lang="en-US" sz="1800" err="1"/>
              <a:t>là</a:t>
            </a:r>
            <a:r>
              <a:rPr lang="en-US" sz="1800"/>
              <a:t> </a:t>
            </a:r>
            <a:r>
              <a:rPr lang="en-US" sz="1800">
                <a:solidFill>
                  <a:srgbClr val="0000FF"/>
                </a:solidFill>
              </a:rPr>
              <a:t>3m.</a:t>
            </a:r>
          </a:p>
          <a:p>
            <a:pPr marL="173038" indent="-173038">
              <a:lnSpc>
                <a:spcPct val="114000"/>
              </a:lnSpc>
              <a:buFont typeface="Arial" panose="020B0604020202020204" pitchFamily="34" charset="0"/>
              <a:buChar char="•"/>
            </a:pPr>
            <a:r>
              <a:rPr lang="en-US" sz="1800" err="1"/>
              <a:t>Khoảng</a:t>
            </a:r>
            <a:r>
              <a:rPr lang="en-US" sz="1800"/>
              <a:t> </a:t>
            </a:r>
            <a:r>
              <a:rPr lang="en-US" sz="1800" err="1"/>
              <a:t>cách</a:t>
            </a:r>
            <a:r>
              <a:rPr lang="en-US" sz="1800"/>
              <a:t> </a:t>
            </a:r>
            <a:r>
              <a:rPr lang="en-US" sz="1800" err="1"/>
              <a:t>giữa</a:t>
            </a:r>
            <a:r>
              <a:rPr lang="en-US" sz="1800"/>
              <a:t> </a:t>
            </a:r>
            <a:r>
              <a:rPr lang="en-US" sz="1800" err="1"/>
              <a:t>hai</a:t>
            </a:r>
            <a:r>
              <a:rPr lang="en-US" sz="1800"/>
              <a:t> </a:t>
            </a:r>
            <a:r>
              <a:rPr lang="en-US" sz="1800" err="1"/>
              <a:t>cảm</a:t>
            </a:r>
            <a:r>
              <a:rPr lang="en-US" sz="1800"/>
              <a:t> </a:t>
            </a:r>
            <a:r>
              <a:rPr lang="en-US" sz="1800" err="1"/>
              <a:t>biến</a:t>
            </a:r>
            <a:r>
              <a:rPr lang="en-US" sz="1800"/>
              <a:t> </a:t>
            </a:r>
            <a:r>
              <a:rPr lang="en-US" sz="1800" err="1"/>
              <a:t>áp</a:t>
            </a:r>
            <a:r>
              <a:rPr lang="en-US" sz="1800"/>
              <a:t> </a:t>
            </a:r>
            <a:r>
              <a:rPr lang="en-US" sz="1800" err="1"/>
              <a:t>điện</a:t>
            </a:r>
            <a:r>
              <a:rPr lang="en-US" sz="1800"/>
              <a:t> (1) </a:t>
            </a:r>
            <a:r>
              <a:rPr lang="en-US" sz="1800" err="1"/>
              <a:t>và</a:t>
            </a:r>
            <a:r>
              <a:rPr lang="en-US" sz="1800"/>
              <a:t> (2) </a:t>
            </a:r>
            <a:r>
              <a:rPr lang="en-US" sz="1800" err="1"/>
              <a:t>là</a:t>
            </a:r>
            <a:r>
              <a:rPr lang="en-US" sz="1800"/>
              <a:t> </a:t>
            </a:r>
            <a:r>
              <a:rPr lang="en-US" sz="1800">
                <a:solidFill>
                  <a:srgbClr val="0000FF"/>
                </a:solidFill>
              </a:rPr>
              <a:t>1m.</a:t>
            </a:r>
          </a:p>
          <a:p>
            <a:pPr marL="173038" indent="-173038">
              <a:lnSpc>
                <a:spcPct val="114000"/>
              </a:lnSpc>
              <a:buFont typeface="Arial" panose="020B0604020202020204" pitchFamily="34" charset="0"/>
              <a:buChar char="•"/>
            </a:pPr>
            <a:r>
              <a:rPr lang="vi-VN" sz="1800">
                <a:solidFill>
                  <a:srgbClr val="0000FF"/>
                </a:solidFill>
                <a:effectLst/>
                <a:latin typeface="Arial" panose="020B0604020202020204" pitchFamily="34" charset="0"/>
                <a:ea typeface="Arial" panose="020B0604020202020204" pitchFamily="34" charset="0"/>
              </a:rPr>
              <a:t>t</a:t>
            </a:r>
            <a:r>
              <a:rPr lang="vi-VN" sz="1800" baseline="-25000">
                <a:solidFill>
                  <a:srgbClr val="0000FF"/>
                </a:solidFill>
                <a:effectLst/>
                <a:latin typeface="Arial" panose="020B0604020202020204" pitchFamily="34" charset="0"/>
                <a:ea typeface="Arial" panose="020B0604020202020204" pitchFamily="34" charset="0"/>
              </a:rPr>
              <a:t>6</a:t>
            </a:r>
            <a:r>
              <a:rPr lang="vi-VN" sz="1800">
                <a:solidFill>
                  <a:srgbClr val="0000FF"/>
                </a:solidFill>
                <a:effectLst/>
                <a:latin typeface="Arial" panose="020B0604020202020204" pitchFamily="34" charset="0"/>
                <a:ea typeface="Arial" panose="020B0604020202020204" pitchFamily="34" charset="0"/>
              </a:rPr>
              <a:t> = 7.1s, t</a:t>
            </a:r>
            <a:r>
              <a:rPr lang="vi-VN" sz="1800" baseline="-25000">
                <a:solidFill>
                  <a:srgbClr val="0000FF"/>
                </a:solidFill>
                <a:effectLst/>
                <a:latin typeface="Arial" panose="020B0604020202020204" pitchFamily="34" charset="0"/>
                <a:ea typeface="Arial" panose="020B0604020202020204" pitchFamily="34" charset="0"/>
              </a:rPr>
              <a:t>5</a:t>
            </a:r>
            <a:r>
              <a:rPr lang="vi-VN" sz="1800">
                <a:solidFill>
                  <a:srgbClr val="0000FF"/>
                </a:solidFill>
                <a:effectLst/>
                <a:latin typeface="Arial" panose="020B0604020202020204" pitchFamily="34" charset="0"/>
                <a:ea typeface="Arial" panose="020B0604020202020204" pitchFamily="34" charset="0"/>
              </a:rPr>
              <a:t> = 6.8s, t</a:t>
            </a:r>
            <a:r>
              <a:rPr lang="vi-VN" sz="1800" baseline="-25000">
                <a:solidFill>
                  <a:srgbClr val="0000FF"/>
                </a:solidFill>
                <a:effectLst/>
                <a:latin typeface="Arial" panose="020B0604020202020204" pitchFamily="34" charset="0"/>
                <a:ea typeface="Arial" panose="020B0604020202020204" pitchFamily="34" charset="0"/>
              </a:rPr>
              <a:t>4</a:t>
            </a:r>
            <a:r>
              <a:rPr lang="vi-VN" sz="1800">
                <a:solidFill>
                  <a:srgbClr val="0000FF"/>
                </a:solidFill>
                <a:effectLst/>
                <a:latin typeface="Arial" panose="020B0604020202020204" pitchFamily="34" charset="0"/>
                <a:ea typeface="Arial" panose="020B0604020202020204" pitchFamily="34" charset="0"/>
              </a:rPr>
              <a:t> = 6.5s, </a:t>
            </a:r>
            <a:br>
              <a:rPr lang="en-US" sz="1800">
                <a:solidFill>
                  <a:srgbClr val="0000FF"/>
                </a:solidFill>
                <a:effectLst/>
                <a:latin typeface="Arial" panose="020B0604020202020204" pitchFamily="34" charset="0"/>
                <a:ea typeface="Arial" panose="020B0604020202020204" pitchFamily="34" charset="0"/>
              </a:rPr>
            </a:br>
            <a:r>
              <a:rPr lang="vi-VN" sz="1800">
                <a:solidFill>
                  <a:srgbClr val="0000FF"/>
                </a:solidFill>
                <a:effectLst/>
                <a:latin typeface="Arial" panose="020B0604020202020204" pitchFamily="34" charset="0"/>
                <a:ea typeface="Arial" panose="020B0604020202020204" pitchFamily="34" charset="0"/>
              </a:rPr>
              <a:t>t</a:t>
            </a:r>
            <a:r>
              <a:rPr lang="vi-VN" sz="1800" baseline="-25000">
                <a:solidFill>
                  <a:srgbClr val="0000FF"/>
                </a:solidFill>
                <a:effectLst/>
                <a:latin typeface="Arial" panose="020B0604020202020204" pitchFamily="34" charset="0"/>
                <a:ea typeface="Arial" panose="020B0604020202020204" pitchFamily="34" charset="0"/>
              </a:rPr>
              <a:t>3</a:t>
            </a:r>
            <a:r>
              <a:rPr lang="vi-VN" sz="1800">
                <a:solidFill>
                  <a:srgbClr val="0000FF"/>
                </a:solidFill>
                <a:effectLst/>
                <a:latin typeface="Arial" panose="020B0604020202020204" pitchFamily="34" charset="0"/>
                <a:ea typeface="Arial" panose="020B0604020202020204" pitchFamily="34" charset="0"/>
              </a:rPr>
              <a:t> = 6.1, t</a:t>
            </a:r>
            <a:r>
              <a:rPr lang="vi-VN" sz="1800" baseline="-25000">
                <a:solidFill>
                  <a:srgbClr val="0000FF"/>
                </a:solidFill>
                <a:effectLst/>
                <a:latin typeface="Arial" panose="020B0604020202020204" pitchFamily="34" charset="0"/>
                <a:ea typeface="Arial" panose="020B0604020202020204" pitchFamily="34" charset="0"/>
              </a:rPr>
              <a:t>2</a:t>
            </a:r>
            <a:r>
              <a:rPr lang="vi-VN" sz="1800">
                <a:solidFill>
                  <a:srgbClr val="0000FF"/>
                </a:solidFill>
                <a:effectLst/>
                <a:latin typeface="Arial" panose="020B0604020202020204" pitchFamily="34" charset="0"/>
                <a:ea typeface="Arial" panose="020B0604020202020204" pitchFamily="34" charset="0"/>
              </a:rPr>
              <a:t> = 5.8s, t</a:t>
            </a:r>
            <a:r>
              <a:rPr lang="vi-VN" sz="1800" baseline="-25000">
                <a:solidFill>
                  <a:srgbClr val="0000FF"/>
                </a:solidFill>
                <a:effectLst/>
                <a:latin typeface="Arial" panose="020B0604020202020204" pitchFamily="34" charset="0"/>
                <a:ea typeface="Arial" panose="020B0604020202020204" pitchFamily="34" charset="0"/>
              </a:rPr>
              <a:t>1</a:t>
            </a:r>
            <a:r>
              <a:rPr lang="vi-VN" sz="1800">
                <a:solidFill>
                  <a:srgbClr val="0000FF"/>
                </a:solidFill>
                <a:effectLst/>
                <a:latin typeface="Arial" panose="020B0604020202020204" pitchFamily="34" charset="0"/>
                <a:ea typeface="Arial" panose="020B0604020202020204" pitchFamily="34" charset="0"/>
              </a:rPr>
              <a:t> = 5.4s</a:t>
            </a:r>
            <a:endParaRPr lang="en-US" sz="1800">
              <a:solidFill>
                <a:srgbClr val="0000FF"/>
              </a:solidFill>
              <a:effectLst/>
              <a:latin typeface="Arial" panose="020B0604020202020204" pitchFamily="34" charset="0"/>
              <a:ea typeface="Arial" panose="020B0604020202020204" pitchFamily="34" charset="0"/>
            </a:endParaRPr>
          </a:p>
          <a:p>
            <a:pPr>
              <a:lnSpc>
                <a:spcPct val="114000"/>
              </a:lnSpc>
            </a:pPr>
            <a:endParaRPr lang="en-US" sz="1800">
              <a:effectLst/>
              <a:latin typeface="Arial" panose="020B0604020202020204" pitchFamily="34" charset="0"/>
              <a:ea typeface="Arial" panose="020B0604020202020204" pitchFamily="34" charset="0"/>
            </a:endParaRPr>
          </a:p>
          <a:p>
            <a:pPr>
              <a:lnSpc>
                <a:spcPct val="114000"/>
              </a:lnSpc>
            </a:pPr>
            <a:r>
              <a:rPr lang="vi-VN" sz="1800">
                <a:effectLst/>
                <a:latin typeface="Arial" panose="020B0604020202020204" pitchFamily="34" charset="0"/>
                <a:ea typeface="Arial" panose="020B0604020202020204" pitchFamily="34" charset="0"/>
              </a:rPr>
              <a:t>Xác định tốc độ xe, chiều dài xe, khoảng cách trục xe.</a:t>
            </a:r>
            <a:endParaRPr lang="en-US" sz="1800"/>
          </a:p>
        </p:txBody>
      </p:sp>
    </p:spTree>
    <p:extLst>
      <p:ext uri="{BB962C8B-B14F-4D97-AF65-F5344CB8AC3E}">
        <p14:creationId xmlns:p14="http://schemas.microsoft.com/office/powerpoint/2010/main" val="145422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19592063-8C4B-7393-BAF6-DCA92E82871E}"/>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8B491067-4105-51B7-DC38-F46EFBC364AE}"/>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r>
              <a:rPr lang="en-US" sz="2800">
                <a:latin typeface="+mn-lt"/>
              </a:rPr>
              <a:t> (t.t)</a:t>
            </a:r>
            <a:endParaRPr sz="2800"/>
          </a:p>
        </p:txBody>
      </p:sp>
      <p:sp>
        <p:nvSpPr>
          <p:cNvPr id="3" name="Text Placeholder 2">
            <a:extLst>
              <a:ext uri="{FF2B5EF4-FFF2-40B4-BE49-F238E27FC236}">
                <a16:creationId xmlns:a16="http://schemas.microsoft.com/office/drawing/2014/main" id="{24E64760-F60B-2E5F-E956-7FA202AE35AB}"/>
              </a:ext>
            </a:extLst>
          </p:cNvPr>
          <p:cNvSpPr>
            <a:spLocks noGrp="1"/>
          </p:cNvSpPr>
          <p:nvPr>
            <p:ph type="body" idx="1"/>
          </p:nvPr>
        </p:nvSpPr>
        <p:spPr>
          <a:xfrm>
            <a:off x="720000" y="793270"/>
            <a:ext cx="7704000" cy="1419300"/>
          </a:xfrm>
        </p:spPr>
        <p:txBody>
          <a:bodyPr/>
          <a:lstStyle/>
          <a:p>
            <a:pPr marL="139700" indent="0" algn="just">
              <a:lnSpc>
                <a:spcPct val="114000"/>
              </a:lnSpc>
              <a:buNone/>
            </a:pPr>
            <a:r>
              <a:rPr lang="en-US" sz="2200" b="1">
                <a:latin typeface="+mn-lt"/>
              </a:rPr>
              <a:t>3.3.1. </a:t>
            </a:r>
            <a:r>
              <a:rPr lang="en-US" sz="2200" b="1" err="1">
                <a:latin typeface="+mn-lt"/>
              </a:rPr>
              <a:t>Xác</a:t>
            </a:r>
            <a:r>
              <a:rPr lang="en-US" sz="2200" b="1">
                <a:latin typeface="+mn-lt"/>
              </a:rPr>
              <a:t> </a:t>
            </a:r>
            <a:r>
              <a:rPr lang="en-US" sz="2200" b="1" err="1">
                <a:latin typeface="+mn-lt"/>
              </a:rPr>
              <a:t>định</a:t>
            </a:r>
            <a:r>
              <a:rPr lang="en-US" sz="2200" b="1">
                <a:latin typeface="+mn-lt"/>
              </a:rPr>
              <a:t> </a:t>
            </a:r>
            <a:r>
              <a:rPr lang="en-US" sz="2200" b="1" err="1">
                <a:latin typeface="+mn-lt"/>
              </a:rPr>
              <a:t>vận</a:t>
            </a:r>
            <a:r>
              <a:rPr lang="en-US" sz="2200" b="1">
                <a:latin typeface="+mn-lt"/>
              </a:rPr>
              <a:t> </a:t>
            </a:r>
            <a:r>
              <a:rPr lang="en-US" sz="2200" b="1" err="1">
                <a:latin typeface="+mn-lt"/>
              </a:rPr>
              <a:t>tốc</a:t>
            </a:r>
            <a:r>
              <a:rPr lang="en-US" sz="2200" b="1">
                <a:latin typeface="+mn-lt"/>
              </a:rPr>
              <a:t> </a:t>
            </a:r>
            <a:r>
              <a:rPr lang="en-US" sz="2200" b="1" err="1">
                <a:latin typeface="+mn-lt"/>
              </a:rPr>
              <a:t>dòng</a:t>
            </a:r>
            <a:r>
              <a:rPr lang="en-US" sz="2200" b="1">
                <a:latin typeface="+mn-lt"/>
              </a:rPr>
              <a:t> </a:t>
            </a:r>
            <a:r>
              <a:rPr lang="en-US" sz="2200" b="1" err="1">
                <a:latin typeface="+mn-lt"/>
              </a:rPr>
              <a:t>xe</a:t>
            </a:r>
            <a:r>
              <a:rPr lang="en-US" sz="2200" b="1">
                <a:latin typeface="+mn-lt"/>
              </a:rPr>
              <a:t> </a:t>
            </a:r>
            <a:r>
              <a:rPr lang="en-US" sz="2200" b="1" err="1">
                <a:latin typeface="+mn-lt"/>
              </a:rPr>
              <a:t>bằng</a:t>
            </a:r>
            <a:r>
              <a:rPr lang="en-US" sz="2200" b="1">
                <a:latin typeface="+mn-lt"/>
              </a:rPr>
              <a:t> </a:t>
            </a:r>
            <a:r>
              <a:rPr lang="en-US" sz="2200" b="1" err="1">
                <a:latin typeface="+mn-lt"/>
              </a:rPr>
              <a:t>vòng</a:t>
            </a:r>
            <a:r>
              <a:rPr lang="en-US" sz="2200" b="1">
                <a:latin typeface="+mn-lt"/>
              </a:rPr>
              <a:t> </a:t>
            </a:r>
            <a:r>
              <a:rPr lang="en-US" sz="2200" b="1" err="1">
                <a:latin typeface="+mn-lt"/>
              </a:rPr>
              <a:t>từ</a:t>
            </a:r>
            <a:r>
              <a:rPr lang="en-US" sz="2200" b="1">
                <a:latin typeface="+mn-lt"/>
              </a:rPr>
              <a:t> </a:t>
            </a:r>
            <a:r>
              <a:rPr lang="en-US" sz="2200" b="1" err="1">
                <a:latin typeface="+mn-lt"/>
              </a:rPr>
              <a:t>kép</a:t>
            </a:r>
            <a:endParaRPr lang="en-US" sz="2200" b="1">
              <a:latin typeface="+mn-lt"/>
            </a:endParaRPr>
          </a:p>
          <a:p>
            <a:pPr marL="139700" indent="0" algn="just">
              <a:lnSpc>
                <a:spcPct val="114000"/>
              </a:lnSpc>
              <a:buNone/>
            </a:pPr>
            <a:r>
              <a:rPr lang="en-US" sz="2000" b="1" err="1">
                <a:effectLst/>
                <a:latin typeface="Arial" panose="020B0604020202020204" pitchFamily="34" charset="0"/>
                <a:ea typeface="Arial" panose="020B0604020202020204" pitchFamily="34" charset="0"/>
              </a:rPr>
              <a:t>Ví</a:t>
            </a:r>
            <a:r>
              <a:rPr lang="en-US" sz="2000" b="1">
                <a:effectLst/>
                <a:latin typeface="Arial" panose="020B0604020202020204" pitchFamily="34" charset="0"/>
                <a:ea typeface="Arial" panose="020B0604020202020204" pitchFamily="34" charset="0"/>
              </a:rPr>
              <a:t> </a:t>
            </a:r>
            <a:r>
              <a:rPr lang="en-US" sz="2000" b="1" err="1">
                <a:effectLst/>
                <a:latin typeface="Arial" panose="020B0604020202020204" pitchFamily="34" charset="0"/>
                <a:ea typeface="Arial" panose="020B0604020202020204" pitchFamily="34" charset="0"/>
              </a:rPr>
              <a:t>dụ</a:t>
            </a:r>
            <a:r>
              <a:rPr lang="en-US" sz="2000" b="1">
                <a:latin typeface="Arial" panose="020B0604020202020204" pitchFamily="34" charset="0"/>
                <a:ea typeface="Arial" panose="020B0604020202020204" pitchFamily="34" charset="0"/>
              </a:rPr>
              <a:t>: </a:t>
            </a:r>
            <a:r>
              <a:rPr lang="vi-VN" sz="1800">
                <a:effectLst/>
                <a:latin typeface="Arial" panose="020B0604020202020204" pitchFamily="34" charset="0"/>
                <a:ea typeface="Arial" panose="020B0604020202020204" pitchFamily="34" charset="0"/>
              </a:rPr>
              <a:t>Có 2 vòng từ như hình</a:t>
            </a:r>
            <a:endParaRPr lang="en-US" sz="2000">
              <a:latin typeface="+mn-lt"/>
            </a:endParaRPr>
          </a:p>
        </p:txBody>
      </p:sp>
      <p:pic>
        <p:nvPicPr>
          <p:cNvPr id="4" name="image38.png">
            <a:extLst>
              <a:ext uri="{FF2B5EF4-FFF2-40B4-BE49-F238E27FC236}">
                <a16:creationId xmlns:a16="http://schemas.microsoft.com/office/drawing/2014/main" id="{B9BB12FA-BD11-CF76-0F29-055A4FC6C093}"/>
              </a:ext>
            </a:extLst>
          </p:cNvPr>
          <p:cNvPicPr/>
          <p:nvPr/>
        </p:nvPicPr>
        <p:blipFill>
          <a:blip r:embed="rId3"/>
          <a:srcRect/>
          <a:stretch>
            <a:fillRect/>
          </a:stretch>
        </p:blipFill>
        <p:spPr>
          <a:xfrm>
            <a:off x="140880" y="1623060"/>
            <a:ext cx="6259920" cy="3412610"/>
          </a:xfrm>
          <a:prstGeom prst="rect">
            <a:avLst/>
          </a:prstGeom>
          <a:ln/>
        </p:spPr>
      </p:pic>
      <p:sp>
        <p:nvSpPr>
          <p:cNvPr id="8" name="TextBox 7">
            <a:extLst>
              <a:ext uri="{FF2B5EF4-FFF2-40B4-BE49-F238E27FC236}">
                <a16:creationId xmlns:a16="http://schemas.microsoft.com/office/drawing/2014/main" id="{09360CDF-0ED9-E622-4758-867B1CE2B688}"/>
              </a:ext>
            </a:extLst>
          </p:cNvPr>
          <p:cNvSpPr txBox="1"/>
          <p:nvPr/>
        </p:nvSpPr>
        <p:spPr>
          <a:xfrm>
            <a:off x="5588000" y="1721219"/>
            <a:ext cx="3415120" cy="2276521"/>
          </a:xfrm>
          <a:prstGeom prst="rect">
            <a:avLst/>
          </a:prstGeom>
          <a:noFill/>
        </p:spPr>
        <p:txBody>
          <a:bodyPr wrap="square" rtlCol="0">
            <a:spAutoFit/>
          </a:bodyPr>
          <a:lstStyle/>
          <a:p>
            <a:pPr marL="173038" indent="-173038">
              <a:lnSpc>
                <a:spcPct val="114000"/>
              </a:lnSpc>
              <a:buFont typeface="Arial" panose="020B0604020202020204" pitchFamily="34" charset="0"/>
              <a:buChar char="•"/>
            </a:pPr>
            <a:r>
              <a:rPr lang="vi-VN" sz="1800" b="1">
                <a:effectLst/>
                <a:latin typeface="Arial" panose="020B0604020202020204" pitchFamily="34" charset="0"/>
                <a:ea typeface="Arial" panose="020B0604020202020204" pitchFamily="34" charset="0"/>
              </a:rPr>
              <a:t>L</a:t>
            </a:r>
            <a:r>
              <a:rPr lang="vi-VN" sz="1800" b="1" baseline="-25000">
                <a:effectLst/>
                <a:latin typeface="Arial" panose="020B0604020202020204" pitchFamily="34" charset="0"/>
                <a:ea typeface="Arial" panose="020B0604020202020204" pitchFamily="34" charset="0"/>
              </a:rPr>
              <a:t>eff</a:t>
            </a:r>
            <a:r>
              <a:rPr lang="vi-VN" sz="1800" b="1">
                <a:effectLst/>
                <a:latin typeface="Arial" panose="020B0604020202020204" pitchFamily="34" charset="0"/>
                <a:ea typeface="Arial" panose="020B0604020202020204" pitchFamily="34" charset="0"/>
              </a:rPr>
              <a:t> = 3m</a:t>
            </a:r>
            <a:endParaRPr lang="en-US" sz="1800" b="1">
              <a:effectLst/>
              <a:latin typeface="Arial" panose="020B0604020202020204" pitchFamily="34" charset="0"/>
              <a:ea typeface="Arial" panose="020B0604020202020204" pitchFamily="34" charset="0"/>
            </a:endParaRPr>
          </a:p>
          <a:p>
            <a:pPr marL="173038" indent="-173038">
              <a:lnSpc>
                <a:spcPct val="114000"/>
              </a:lnSpc>
              <a:buFont typeface="Arial" panose="020B0604020202020204" pitchFamily="34" charset="0"/>
              <a:buChar char="•"/>
            </a:pPr>
            <a:r>
              <a:rPr lang="vi-VN" sz="1800" b="1">
                <a:effectLst/>
                <a:latin typeface="Arial" panose="020B0604020202020204" pitchFamily="34" charset="0"/>
                <a:ea typeface="Arial" panose="020B0604020202020204" pitchFamily="34" charset="0"/>
              </a:rPr>
              <a:t>D</a:t>
            </a:r>
            <a:r>
              <a:rPr lang="vi-VN" sz="1800" b="1" baseline="-25000">
                <a:effectLst/>
                <a:latin typeface="Arial" panose="020B0604020202020204" pitchFamily="34" charset="0"/>
                <a:ea typeface="Arial" panose="020B0604020202020204" pitchFamily="34" charset="0"/>
              </a:rPr>
              <a:t>loop </a:t>
            </a:r>
            <a:r>
              <a:rPr lang="vi-VN" sz="1800" b="1">
                <a:effectLst/>
                <a:latin typeface="Arial" panose="020B0604020202020204" pitchFamily="34" charset="0"/>
                <a:ea typeface="Arial" panose="020B0604020202020204" pitchFamily="34" charset="0"/>
              </a:rPr>
              <a:t>= 1m</a:t>
            </a:r>
            <a:endParaRPr lang="en-US" sz="1800"/>
          </a:p>
          <a:p>
            <a:pPr marL="173038" indent="-173038">
              <a:lnSpc>
                <a:spcPct val="114000"/>
              </a:lnSpc>
              <a:buFont typeface="Arial" panose="020B0604020202020204" pitchFamily="34" charset="0"/>
              <a:buChar char="•"/>
            </a:pPr>
            <a:r>
              <a:rPr lang="vi-VN" sz="1800">
                <a:effectLst/>
                <a:latin typeface="Arial" panose="020B0604020202020204" pitchFamily="34" charset="0"/>
                <a:ea typeface="Arial" panose="020B0604020202020204" pitchFamily="34" charset="0"/>
              </a:rPr>
              <a:t>t</a:t>
            </a:r>
            <a:r>
              <a:rPr lang="vi-VN" sz="1800" baseline="-25000">
                <a:effectLst/>
                <a:latin typeface="Arial" panose="020B0604020202020204" pitchFamily="34" charset="0"/>
                <a:ea typeface="Arial" panose="020B0604020202020204" pitchFamily="34" charset="0"/>
              </a:rPr>
              <a:t>6</a:t>
            </a:r>
            <a:r>
              <a:rPr lang="vi-VN" sz="1800">
                <a:effectLst/>
                <a:latin typeface="Arial" panose="020B0604020202020204" pitchFamily="34" charset="0"/>
                <a:ea typeface="Arial" panose="020B0604020202020204" pitchFamily="34" charset="0"/>
              </a:rPr>
              <a:t> = 7.1s, t</a:t>
            </a:r>
            <a:r>
              <a:rPr lang="vi-VN" sz="1800" baseline="-25000">
                <a:effectLst/>
                <a:latin typeface="Arial" panose="020B0604020202020204" pitchFamily="34" charset="0"/>
                <a:ea typeface="Arial" panose="020B0604020202020204" pitchFamily="34" charset="0"/>
              </a:rPr>
              <a:t>5</a:t>
            </a:r>
            <a:r>
              <a:rPr lang="vi-VN" sz="1800">
                <a:effectLst/>
                <a:latin typeface="Arial" panose="020B0604020202020204" pitchFamily="34" charset="0"/>
                <a:ea typeface="Arial" panose="020B0604020202020204" pitchFamily="34" charset="0"/>
              </a:rPr>
              <a:t> = 6.8s, t</a:t>
            </a:r>
            <a:r>
              <a:rPr lang="vi-VN" sz="1800" baseline="-25000">
                <a:effectLst/>
                <a:latin typeface="Arial" panose="020B0604020202020204" pitchFamily="34" charset="0"/>
                <a:ea typeface="Arial" panose="020B0604020202020204" pitchFamily="34" charset="0"/>
              </a:rPr>
              <a:t>4</a:t>
            </a:r>
            <a:r>
              <a:rPr lang="vi-VN" sz="1800">
                <a:effectLst/>
                <a:latin typeface="Arial" panose="020B0604020202020204" pitchFamily="34" charset="0"/>
                <a:ea typeface="Arial" panose="020B0604020202020204" pitchFamily="34" charset="0"/>
              </a:rPr>
              <a:t> = 6.5s, </a:t>
            </a:r>
            <a:br>
              <a:rPr lang="en-US" sz="1800">
                <a:effectLst/>
                <a:latin typeface="Arial" panose="020B0604020202020204" pitchFamily="34" charset="0"/>
                <a:ea typeface="Arial" panose="020B0604020202020204" pitchFamily="34" charset="0"/>
              </a:rPr>
            </a:br>
            <a:r>
              <a:rPr lang="vi-VN" sz="1800">
                <a:effectLst/>
                <a:latin typeface="Arial" panose="020B0604020202020204" pitchFamily="34" charset="0"/>
                <a:ea typeface="Arial" panose="020B0604020202020204" pitchFamily="34" charset="0"/>
              </a:rPr>
              <a:t>t</a:t>
            </a:r>
            <a:r>
              <a:rPr lang="vi-VN" sz="1800" baseline="-25000">
                <a:effectLst/>
                <a:latin typeface="Arial" panose="020B0604020202020204" pitchFamily="34" charset="0"/>
                <a:ea typeface="Arial" panose="020B0604020202020204" pitchFamily="34" charset="0"/>
              </a:rPr>
              <a:t>3</a:t>
            </a:r>
            <a:r>
              <a:rPr lang="vi-VN" sz="1800">
                <a:effectLst/>
                <a:latin typeface="Arial" panose="020B0604020202020204" pitchFamily="34" charset="0"/>
                <a:ea typeface="Arial" panose="020B0604020202020204" pitchFamily="34" charset="0"/>
              </a:rPr>
              <a:t> = 6.1, t</a:t>
            </a:r>
            <a:r>
              <a:rPr lang="vi-VN" sz="1800" baseline="-25000">
                <a:effectLst/>
                <a:latin typeface="Arial" panose="020B0604020202020204" pitchFamily="34" charset="0"/>
                <a:ea typeface="Arial" panose="020B0604020202020204" pitchFamily="34" charset="0"/>
              </a:rPr>
              <a:t>2</a:t>
            </a:r>
            <a:r>
              <a:rPr lang="vi-VN" sz="1800">
                <a:effectLst/>
                <a:latin typeface="Arial" panose="020B0604020202020204" pitchFamily="34" charset="0"/>
                <a:ea typeface="Arial" panose="020B0604020202020204" pitchFamily="34" charset="0"/>
              </a:rPr>
              <a:t> = 5.8s, t</a:t>
            </a:r>
            <a:r>
              <a:rPr lang="vi-VN" sz="1800" baseline="-25000">
                <a:effectLst/>
                <a:latin typeface="Arial" panose="020B0604020202020204" pitchFamily="34" charset="0"/>
                <a:ea typeface="Arial" panose="020B0604020202020204" pitchFamily="34" charset="0"/>
              </a:rPr>
              <a:t>1</a:t>
            </a:r>
            <a:r>
              <a:rPr lang="vi-VN" sz="1800">
                <a:effectLst/>
                <a:latin typeface="Arial" panose="020B0604020202020204" pitchFamily="34" charset="0"/>
                <a:ea typeface="Arial" panose="020B0604020202020204" pitchFamily="34" charset="0"/>
              </a:rPr>
              <a:t> = 5.4s</a:t>
            </a:r>
            <a:endParaRPr lang="en-US" sz="1800">
              <a:effectLst/>
              <a:latin typeface="Arial" panose="020B0604020202020204" pitchFamily="34" charset="0"/>
              <a:ea typeface="Arial" panose="020B0604020202020204" pitchFamily="34" charset="0"/>
            </a:endParaRPr>
          </a:p>
          <a:p>
            <a:pPr>
              <a:lnSpc>
                <a:spcPct val="114000"/>
              </a:lnSpc>
            </a:pPr>
            <a:endParaRPr lang="en-US" sz="1800">
              <a:effectLst/>
              <a:latin typeface="Arial" panose="020B0604020202020204" pitchFamily="34" charset="0"/>
              <a:ea typeface="Arial" panose="020B0604020202020204" pitchFamily="34" charset="0"/>
            </a:endParaRPr>
          </a:p>
          <a:p>
            <a:pPr>
              <a:lnSpc>
                <a:spcPct val="114000"/>
              </a:lnSpc>
            </a:pPr>
            <a:r>
              <a:rPr lang="vi-VN" sz="1800">
                <a:effectLst/>
                <a:latin typeface="Arial" panose="020B0604020202020204" pitchFamily="34" charset="0"/>
                <a:ea typeface="Arial" panose="020B0604020202020204" pitchFamily="34" charset="0"/>
              </a:rPr>
              <a:t>Xác định </a:t>
            </a:r>
            <a:r>
              <a:rPr lang="en-US" sz="1800" b="1">
                <a:solidFill>
                  <a:srgbClr val="FF0000"/>
                </a:solidFill>
                <a:effectLst/>
                <a:latin typeface="Arial" panose="020B0604020202020204" pitchFamily="34" charset="0"/>
                <a:ea typeface="Arial" panose="020B0604020202020204" pitchFamily="34" charset="0"/>
              </a:rPr>
              <a:t>|v|</a:t>
            </a:r>
            <a:r>
              <a:rPr lang="vi-VN" sz="1800" b="1">
                <a:solidFill>
                  <a:srgbClr val="FF0000"/>
                </a:solidFill>
                <a:effectLst/>
                <a:latin typeface="Arial" panose="020B0604020202020204" pitchFamily="34" charset="0"/>
                <a:ea typeface="Arial" panose="020B0604020202020204" pitchFamily="34" charset="0"/>
              </a:rPr>
              <a:t>, </a:t>
            </a:r>
            <a:r>
              <a:rPr lang="en-US" sz="1800" b="1" err="1">
                <a:solidFill>
                  <a:srgbClr val="FF0000"/>
                </a:solidFill>
                <a:effectLst/>
                <a:latin typeface="Arial" panose="020B0604020202020204" pitchFamily="34" charset="0"/>
                <a:ea typeface="Arial" panose="020B0604020202020204" pitchFamily="34" charset="0"/>
              </a:rPr>
              <a:t>L</a:t>
            </a:r>
            <a:r>
              <a:rPr lang="en-US" sz="1800" b="1" baseline="-25000" err="1">
                <a:solidFill>
                  <a:srgbClr val="FF0000"/>
                </a:solidFill>
                <a:effectLst/>
                <a:latin typeface="Arial" panose="020B0604020202020204" pitchFamily="34" charset="0"/>
                <a:ea typeface="Arial" panose="020B0604020202020204" pitchFamily="34" charset="0"/>
              </a:rPr>
              <a:t>v</a:t>
            </a:r>
            <a:r>
              <a:rPr lang="vi-VN" sz="1800" b="1">
                <a:solidFill>
                  <a:srgbClr val="FF0000"/>
                </a:solidFill>
                <a:effectLst/>
                <a:latin typeface="Arial" panose="020B0604020202020204" pitchFamily="34" charset="0"/>
                <a:ea typeface="Arial" panose="020B0604020202020204" pitchFamily="34" charset="0"/>
              </a:rPr>
              <a:t>, khoảng cách trục xe.</a:t>
            </a:r>
            <a:endParaRPr lang="en-US" sz="1800" b="1">
              <a:solidFill>
                <a:srgbClr val="FF0000"/>
              </a:solidFill>
            </a:endParaRPr>
          </a:p>
        </p:txBody>
      </p:sp>
    </p:spTree>
    <p:extLst>
      <p:ext uri="{BB962C8B-B14F-4D97-AF65-F5344CB8AC3E}">
        <p14:creationId xmlns:p14="http://schemas.microsoft.com/office/powerpoint/2010/main" val="391342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931B7F25-5A6A-BA99-D08F-6D95A2F58621}"/>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F1045E32-A35A-F301-86D2-62D168026EF5}"/>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r>
              <a:rPr lang="en-US" sz="2800">
                <a:latin typeface="+mn-lt"/>
              </a:rPr>
              <a:t> (t.t)</a:t>
            </a:r>
            <a:endParaRPr sz="2800"/>
          </a:p>
        </p:txBody>
      </p:sp>
      <p:sp>
        <p:nvSpPr>
          <p:cNvPr id="3" name="Text Placeholder 2">
            <a:extLst>
              <a:ext uri="{FF2B5EF4-FFF2-40B4-BE49-F238E27FC236}">
                <a16:creationId xmlns:a16="http://schemas.microsoft.com/office/drawing/2014/main" id="{EC718EED-1188-2357-35AE-B5346ADFC26F}"/>
              </a:ext>
            </a:extLst>
          </p:cNvPr>
          <p:cNvSpPr>
            <a:spLocks noGrp="1"/>
          </p:cNvSpPr>
          <p:nvPr>
            <p:ph type="body" idx="1"/>
          </p:nvPr>
        </p:nvSpPr>
        <p:spPr>
          <a:xfrm>
            <a:off x="720000" y="945354"/>
            <a:ext cx="7704000" cy="572700"/>
          </a:xfrm>
        </p:spPr>
        <p:txBody>
          <a:bodyPr/>
          <a:lstStyle/>
          <a:p>
            <a:pPr marL="139700" indent="0" algn="just">
              <a:lnSpc>
                <a:spcPct val="114000"/>
              </a:lnSpc>
              <a:buNone/>
            </a:pPr>
            <a:r>
              <a:rPr lang="en-US" sz="2200" b="1">
                <a:latin typeface="+mn-lt"/>
              </a:rPr>
              <a:t>3.3.1. </a:t>
            </a:r>
            <a:r>
              <a:rPr lang="en-US" sz="2200" b="1" err="1">
                <a:latin typeface="+mn-lt"/>
              </a:rPr>
              <a:t>Xác</a:t>
            </a:r>
            <a:r>
              <a:rPr lang="en-US" sz="2200" b="1">
                <a:latin typeface="+mn-lt"/>
              </a:rPr>
              <a:t> </a:t>
            </a:r>
            <a:r>
              <a:rPr lang="en-US" sz="2200" b="1" err="1">
                <a:latin typeface="+mn-lt"/>
              </a:rPr>
              <a:t>định</a:t>
            </a:r>
            <a:r>
              <a:rPr lang="en-US" sz="2200" b="1">
                <a:latin typeface="+mn-lt"/>
              </a:rPr>
              <a:t> </a:t>
            </a:r>
            <a:r>
              <a:rPr lang="en-US" sz="2200" b="1" err="1">
                <a:latin typeface="+mn-lt"/>
              </a:rPr>
              <a:t>vận</a:t>
            </a:r>
            <a:r>
              <a:rPr lang="en-US" sz="2200" b="1">
                <a:latin typeface="+mn-lt"/>
              </a:rPr>
              <a:t> </a:t>
            </a:r>
            <a:r>
              <a:rPr lang="en-US" sz="2200" b="1" err="1">
                <a:latin typeface="+mn-lt"/>
              </a:rPr>
              <a:t>tốc</a:t>
            </a:r>
            <a:r>
              <a:rPr lang="en-US" sz="2200" b="1">
                <a:latin typeface="+mn-lt"/>
              </a:rPr>
              <a:t> </a:t>
            </a:r>
            <a:r>
              <a:rPr lang="en-US" sz="2200" b="1" err="1">
                <a:latin typeface="+mn-lt"/>
              </a:rPr>
              <a:t>dòng</a:t>
            </a:r>
            <a:r>
              <a:rPr lang="en-US" sz="2200" b="1">
                <a:latin typeface="+mn-lt"/>
              </a:rPr>
              <a:t> </a:t>
            </a:r>
            <a:r>
              <a:rPr lang="en-US" sz="2200" b="1" err="1">
                <a:latin typeface="+mn-lt"/>
              </a:rPr>
              <a:t>xe</a:t>
            </a:r>
            <a:r>
              <a:rPr lang="en-US" sz="2200" b="1">
                <a:latin typeface="+mn-lt"/>
              </a:rPr>
              <a:t> </a:t>
            </a:r>
            <a:r>
              <a:rPr lang="en-US" sz="2200" b="1" err="1">
                <a:latin typeface="+mn-lt"/>
              </a:rPr>
              <a:t>bằng</a:t>
            </a:r>
            <a:r>
              <a:rPr lang="en-US" sz="2200" b="1">
                <a:latin typeface="+mn-lt"/>
              </a:rPr>
              <a:t> </a:t>
            </a:r>
            <a:r>
              <a:rPr lang="en-US" sz="2200" b="1" err="1">
                <a:latin typeface="+mn-lt"/>
              </a:rPr>
              <a:t>vòng</a:t>
            </a:r>
            <a:r>
              <a:rPr lang="en-US" sz="2200" b="1">
                <a:latin typeface="+mn-lt"/>
              </a:rPr>
              <a:t> </a:t>
            </a:r>
            <a:r>
              <a:rPr lang="en-US" sz="2200" b="1" err="1">
                <a:latin typeface="+mn-lt"/>
              </a:rPr>
              <a:t>từ</a:t>
            </a:r>
            <a:r>
              <a:rPr lang="en-US" sz="2200" b="1">
                <a:latin typeface="+mn-lt"/>
              </a:rPr>
              <a:t> </a:t>
            </a:r>
            <a:r>
              <a:rPr lang="en-US" sz="2200" b="1" err="1">
                <a:latin typeface="+mn-lt"/>
              </a:rPr>
              <a:t>kép</a:t>
            </a:r>
            <a:endParaRPr lang="en-US" sz="2200" b="1">
              <a:latin typeface="+mn-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568852-B26A-2E2C-093E-E1874FC8235F}"/>
                  </a:ext>
                </a:extLst>
              </p:cNvPr>
              <p:cNvSpPr txBox="1"/>
              <p:nvPr/>
            </p:nvSpPr>
            <p:spPr>
              <a:xfrm>
                <a:off x="720000" y="1518054"/>
                <a:ext cx="8016240" cy="3252429"/>
              </a:xfrm>
              <a:prstGeom prst="rect">
                <a:avLst/>
              </a:prstGeom>
              <a:noFill/>
            </p:spPr>
            <p:txBody>
              <a:bodyPr wrap="square" rtlCol="0">
                <a:spAutoFit/>
              </a:bodyPr>
              <a:lstStyle/>
              <a:p>
                <a:pPr marL="173038" indent="-173038">
                  <a:lnSpc>
                    <a:spcPct val="125000"/>
                  </a:lnSpc>
                  <a:buFont typeface="Arial" panose="020B0604020202020204" pitchFamily="34" charset="0"/>
                  <a:buChar char="•"/>
                </a:pPr>
                <a:r>
                  <a:rPr lang="en-US" sz="1800" b="1" err="1">
                    <a:solidFill>
                      <a:srgbClr val="FF0000"/>
                    </a:solidFill>
                    <a:latin typeface="+mj-lt"/>
                  </a:rPr>
                  <a:t>Tốc</a:t>
                </a:r>
                <a:r>
                  <a:rPr lang="en-US" sz="1800" b="1">
                    <a:solidFill>
                      <a:srgbClr val="FF0000"/>
                    </a:solidFill>
                    <a:latin typeface="+mj-lt"/>
                  </a:rPr>
                  <a:t> </a:t>
                </a:r>
                <a:r>
                  <a:rPr lang="en-US" sz="1800" b="1" err="1">
                    <a:solidFill>
                      <a:srgbClr val="FF0000"/>
                    </a:solidFill>
                    <a:latin typeface="+mj-lt"/>
                  </a:rPr>
                  <a:t>độ</a:t>
                </a:r>
                <a:r>
                  <a:rPr lang="en-US" sz="1800" b="1">
                    <a:solidFill>
                      <a:srgbClr val="FF0000"/>
                    </a:solidFill>
                    <a:latin typeface="+mj-lt"/>
                  </a:rPr>
                  <a:t> </a:t>
                </a:r>
                <a:r>
                  <a:rPr lang="en-US" sz="1800" b="1" err="1">
                    <a:solidFill>
                      <a:srgbClr val="FF0000"/>
                    </a:solidFill>
                    <a:latin typeface="+mj-lt"/>
                  </a:rPr>
                  <a:t>xe</a:t>
                </a:r>
                <a:r>
                  <a:rPr lang="en-US" sz="1800" b="1">
                    <a:solidFill>
                      <a:srgbClr val="FF0000"/>
                    </a:solidFill>
                    <a:latin typeface="+mj-lt"/>
                  </a:rPr>
                  <a:t> = </a:t>
                </a:r>
                <a14:m>
                  <m:oMath xmlns:m="http://schemas.openxmlformats.org/officeDocument/2006/math">
                    <m:d>
                      <m:dPr>
                        <m:begChr m:val="|"/>
                        <m:endChr m:val="|"/>
                        <m:ctrlPr>
                          <a:rPr lang="en-US" sz="1800" b="1" i="1" smtClean="0">
                            <a:solidFill>
                              <a:srgbClr val="FF0000"/>
                            </a:solidFill>
                            <a:latin typeface="Cambria Math" panose="02040503050406030204" pitchFamily="18" charset="0"/>
                          </a:rPr>
                        </m:ctrlPr>
                      </m:dPr>
                      <m:e>
                        <m:f>
                          <m:fPr>
                            <m:ctrlPr>
                              <a:rPr lang="en-US" sz="1800" b="1" i="1">
                                <a:solidFill>
                                  <a:srgbClr val="FF0000"/>
                                </a:solidFill>
                                <a:latin typeface="Cambria Math" panose="02040503050406030204" pitchFamily="18" charset="0"/>
                              </a:rPr>
                            </m:ctrlPr>
                          </m:fPr>
                          <m:num>
                            <m:r>
                              <m:rPr>
                                <m:nor/>
                              </m:rPr>
                              <a:rPr lang="en-US" sz="1800" b="1" i="0" smtClean="0">
                                <a:solidFill>
                                  <a:srgbClr val="FF0000"/>
                                </a:solidFill>
                                <a:latin typeface="+mj-lt"/>
                              </a:rPr>
                              <m:t>Kho</m:t>
                            </m:r>
                            <m:r>
                              <m:rPr>
                                <m:nor/>
                              </m:rPr>
                              <a:rPr lang="en-US" sz="1800" b="1" i="0" smtClean="0">
                                <a:solidFill>
                                  <a:srgbClr val="FF0000"/>
                                </a:solidFill>
                                <a:latin typeface="+mj-lt"/>
                              </a:rPr>
                              <m:t>ả</m:t>
                            </m:r>
                            <m:r>
                              <m:rPr>
                                <m:nor/>
                              </m:rPr>
                              <a:rPr lang="en-US" sz="1800" b="1" i="0" smtClean="0">
                                <a:solidFill>
                                  <a:srgbClr val="FF0000"/>
                                </a:solidFill>
                                <a:latin typeface="+mj-lt"/>
                              </a:rPr>
                              <m:t>ng</m:t>
                            </m:r>
                            <m:r>
                              <m:rPr>
                                <m:nor/>
                              </m:rPr>
                              <a:rPr lang="en-US" sz="1800" b="1" i="0" smtClean="0">
                                <a:solidFill>
                                  <a:srgbClr val="FF0000"/>
                                </a:solidFill>
                                <a:latin typeface="+mj-lt"/>
                              </a:rPr>
                              <m:t> </m:t>
                            </m:r>
                            <m:r>
                              <m:rPr>
                                <m:nor/>
                              </m:rPr>
                              <a:rPr lang="en-US" sz="1800" b="1" i="0" smtClean="0">
                                <a:solidFill>
                                  <a:srgbClr val="FF0000"/>
                                </a:solidFill>
                                <a:latin typeface="+mj-lt"/>
                              </a:rPr>
                              <m:t>c</m:t>
                            </m:r>
                            <m:r>
                              <m:rPr>
                                <m:nor/>
                              </m:rPr>
                              <a:rPr lang="en-US" sz="1800" b="1" i="0" smtClean="0">
                                <a:solidFill>
                                  <a:srgbClr val="FF0000"/>
                                </a:solidFill>
                                <a:latin typeface="+mj-lt"/>
                              </a:rPr>
                              <m:t>á</m:t>
                            </m:r>
                            <m:r>
                              <m:rPr>
                                <m:nor/>
                              </m:rPr>
                              <a:rPr lang="en-US" sz="1800" b="1" i="0" smtClean="0">
                                <a:solidFill>
                                  <a:srgbClr val="FF0000"/>
                                </a:solidFill>
                                <a:latin typeface="+mj-lt"/>
                              </a:rPr>
                              <m:t>ch</m:t>
                            </m:r>
                            <m:r>
                              <m:rPr>
                                <m:nor/>
                              </m:rPr>
                              <a:rPr lang="en-US" sz="1800" b="1" i="0" smtClean="0">
                                <a:solidFill>
                                  <a:srgbClr val="FF0000"/>
                                </a:solidFill>
                                <a:latin typeface="+mj-lt"/>
                              </a:rPr>
                              <m:t> </m:t>
                            </m:r>
                            <m:r>
                              <m:rPr>
                                <m:nor/>
                              </m:rPr>
                              <a:rPr lang="en-US" sz="1800" b="1" i="0" smtClean="0">
                                <a:solidFill>
                                  <a:srgbClr val="FF0000"/>
                                </a:solidFill>
                                <a:latin typeface="+mj-lt"/>
                              </a:rPr>
                              <m:t>gi</m:t>
                            </m:r>
                            <m:r>
                              <m:rPr>
                                <m:nor/>
                              </m:rPr>
                              <a:rPr lang="en-US" sz="1800" b="1" i="0" smtClean="0">
                                <a:solidFill>
                                  <a:srgbClr val="FF0000"/>
                                </a:solidFill>
                                <a:latin typeface="+mj-lt"/>
                              </a:rPr>
                              <m:t>ữ</m:t>
                            </m:r>
                            <m:r>
                              <m:rPr>
                                <m:nor/>
                              </m:rPr>
                              <a:rPr lang="en-US" sz="1800" b="1" i="0" smtClean="0">
                                <a:solidFill>
                                  <a:srgbClr val="FF0000"/>
                                </a:solidFill>
                                <a:latin typeface="+mj-lt"/>
                              </a:rPr>
                              <m:t>a</m:t>
                            </m:r>
                            <m:r>
                              <m:rPr>
                                <m:nor/>
                              </m:rPr>
                              <a:rPr lang="en-US" sz="1800" b="1" i="0" smtClean="0">
                                <a:solidFill>
                                  <a:srgbClr val="FF0000"/>
                                </a:solidFill>
                                <a:latin typeface="+mj-lt"/>
                              </a:rPr>
                              <m:t> </m:t>
                            </m:r>
                            <m:r>
                              <m:rPr>
                                <m:nor/>
                              </m:rPr>
                              <a:rPr lang="en-US" sz="1800" b="1" i="0" smtClean="0">
                                <a:solidFill>
                                  <a:srgbClr val="FF0000"/>
                                </a:solidFill>
                                <a:latin typeface="+mj-lt"/>
                              </a:rPr>
                              <m:t>2 </m:t>
                            </m:r>
                            <m:r>
                              <m:rPr>
                                <m:nor/>
                              </m:rPr>
                              <a:rPr lang="en-US" sz="1800" b="1" i="0" smtClean="0">
                                <a:solidFill>
                                  <a:srgbClr val="FF0000"/>
                                </a:solidFill>
                                <a:latin typeface="+mj-lt"/>
                              </a:rPr>
                              <m:t>c</m:t>
                            </m:r>
                            <m:r>
                              <m:rPr>
                                <m:nor/>
                              </m:rPr>
                              <a:rPr lang="en-US" sz="1800" b="1" i="0" smtClean="0">
                                <a:solidFill>
                                  <a:srgbClr val="FF0000"/>
                                </a:solidFill>
                                <a:latin typeface="+mj-lt"/>
                              </a:rPr>
                              <m:t>ả</m:t>
                            </m:r>
                            <m:r>
                              <m:rPr>
                                <m:nor/>
                              </m:rPr>
                              <a:rPr lang="en-US" sz="1800" b="1" i="0" smtClean="0">
                                <a:solidFill>
                                  <a:srgbClr val="FF0000"/>
                                </a:solidFill>
                                <a:latin typeface="+mj-lt"/>
                              </a:rPr>
                              <m:t>m</m:t>
                            </m:r>
                            <m:r>
                              <m:rPr>
                                <m:nor/>
                              </m:rPr>
                              <a:rPr lang="en-US" sz="1800" b="1" i="0" smtClean="0">
                                <a:solidFill>
                                  <a:srgbClr val="FF0000"/>
                                </a:solidFill>
                                <a:latin typeface="+mj-lt"/>
                              </a:rPr>
                              <m:t> </m:t>
                            </m:r>
                            <m:r>
                              <m:rPr>
                                <m:nor/>
                              </m:rPr>
                              <a:rPr lang="en-US" sz="1800" b="1" i="0" smtClean="0">
                                <a:solidFill>
                                  <a:srgbClr val="FF0000"/>
                                </a:solidFill>
                                <a:latin typeface="+mj-lt"/>
                              </a:rPr>
                              <m:t>bi</m:t>
                            </m:r>
                            <m:r>
                              <m:rPr>
                                <m:nor/>
                              </m:rPr>
                              <a:rPr lang="en-US" sz="1800" b="1" i="0" smtClean="0">
                                <a:solidFill>
                                  <a:srgbClr val="FF0000"/>
                                </a:solidFill>
                                <a:latin typeface="+mj-lt"/>
                              </a:rPr>
                              <m:t>ế</m:t>
                            </m:r>
                            <m:r>
                              <m:rPr>
                                <m:nor/>
                              </m:rPr>
                              <a:rPr lang="en-US" sz="1800" b="1" i="0" smtClean="0">
                                <a:solidFill>
                                  <a:srgbClr val="FF0000"/>
                                </a:solidFill>
                                <a:latin typeface="+mj-lt"/>
                              </a:rPr>
                              <m:t>n</m:t>
                            </m:r>
                            <m:r>
                              <m:rPr>
                                <m:nor/>
                              </m:rPr>
                              <a:rPr lang="en-US" sz="1800" b="1" i="0" smtClean="0">
                                <a:solidFill>
                                  <a:srgbClr val="FF0000"/>
                                </a:solidFill>
                                <a:latin typeface="+mj-lt"/>
                              </a:rPr>
                              <m:t> á</m:t>
                            </m:r>
                            <m:r>
                              <m:rPr>
                                <m:nor/>
                              </m:rPr>
                              <a:rPr lang="en-US" sz="1800" b="1" i="0" smtClean="0">
                                <a:solidFill>
                                  <a:srgbClr val="FF0000"/>
                                </a:solidFill>
                                <a:latin typeface="+mj-lt"/>
                              </a:rPr>
                              <m:t>p</m:t>
                            </m:r>
                            <m:r>
                              <m:rPr>
                                <m:nor/>
                              </m:rPr>
                              <a:rPr lang="en-US" sz="1800" b="1" i="0" smtClean="0">
                                <a:solidFill>
                                  <a:srgbClr val="FF0000"/>
                                </a:solidFill>
                                <a:latin typeface="+mj-lt"/>
                              </a:rPr>
                              <m:t> đ</m:t>
                            </m:r>
                            <m:r>
                              <m:rPr>
                                <m:nor/>
                              </m:rPr>
                              <a:rPr lang="en-US" sz="1800" b="1" i="0" smtClean="0">
                                <a:solidFill>
                                  <a:srgbClr val="FF0000"/>
                                </a:solidFill>
                                <a:latin typeface="+mj-lt"/>
                              </a:rPr>
                              <m:t>i</m:t>
                            </m:r>
                            <m:r>
                              <m:rPr>
                                <m:nor/>
                              </m:rPr>
                              <a:rPr lang="en-US" sz="1800" b="1" i="0" smtClean="0">
                                <a:solidFill>
                                  <a:srgbClr val="FF0000"/>
                                </a:solidFill>
                                <a:latin typeface="+mj-lt"/>
                              </a:rPr>
                              <m:t>ệ</m:t>
                            </m:r>
                            <m:r>
                              <m:rPr>
                                <m:nor/>
                              </m:rPr>
                              <a:rPr lang="en-US" sz="1800" b="1" i="0" smtClean="0">
                                <a:solidFill>
                                  <a:srgbClr val="FF0000"/>
                                </a:solidFill>
                                <a:latin typeface="+mj-lt"/>
                              </a:rPr>
                              <m:t>n</m:t>
                            </m:r>
                          </m:num>
                          <m:den>
                            <m:sSub>
                              <m:sSubPr>
                                <m:ctrlPr>
                                  <a:rPr lang="en-US" sz="1800" b="1" i="1" smtClean="0">
                                    <a:solidFill>
                                      <a:srgbClr val="FF0000"/>
                                    </a:solidFill>
                                    <a:latin typeface="Cambria Math" panose="02040503050406030204" pitchFamily="18" charset="0"/>
                                  </a:rPr>
                                </m:ctrlPr>
                              </m:sSubPr>
                              <m:e>
                                <m:r>
                                  <m:rPr>
                                    <m:nor/>
                                  </m:rPr>
                                  <a:rPr lang="en-US" sz="1800" b="1" i="0" smtClean="0">
                                    <a:solidFill>
                                      <a:srgbClr val="FF0000"/>
                                    </a:solidFill>
                                    <a:latin typeface="+mj-lt"/>
                                  </a:rPr>
                                  <m:t>t</m:t>
                                </m:r>
                              </m:e>
                              <m:sub>
                                <m:r>
                                  <m:rPr>
                                    <m:nor/>
                                  </m:rPr>
                                  <a:rPr lang="en-US" sz="1800" b="1" i="0" smtClean="0">
                                    <a:solidFill>
                                      <a:srgbClr val="FF0000"/>
                                    </a:solidFill>
                                    <a:latin typeface="+mj-lt"/>
                                  </a:rPr>
                                  <m:t>3</m:t>
                                </m:r>
                              </m:sub>
                            </m:sSub>
                            <m:r>
                              <m:rPr>
                                <m:nor/>
                              </m:rPr>
                              <a:rPr lang="en-US" sz="1800" b="1" i="0" smtClean="0">
                                <a:solidFill>
                                  <a:srgbClr val="FF0000"/>
                                </a:solidFill>
                                <a:latin typeface="+mj-lt"/>
                              </a:rPr>
                              <m:t> − </m:t>
                            </m:r>
                            <m:sSub>
                              <m:sSubPr>
                                <m:ctrlPr>
                                  <a:rPr lang="en-US" sz="1800" b="1" i="1" smtClean="0">
                                    <a:solidFill>
                                      <a:srgbClr val="FF0000"/>
                                    </a:solidFill>
                                    <a:latin typeface="Cambria Math" panose="02040503050406030204" pitchFamily="18" charset="0"/>
                                  </a:rPr>
                                </m:ctrlPr>
                              </m:sSubPr>
                              <m:e>
                                <m:r>
                                  <m:rPr>
                                    <m:nor/>
                                  </m:rPr>
                                  <a:rPr lang="en-US" sz="1800" b="1" i="0" smtClean="0">
                                    <a:solidFill>
                                      <a:srgbClr val="FF0000"/>
                                    </a:solidFill>
                                    <a:latin typeface="+mj-lt"/>
                                  </a:rPr>
                                  <m:t>t</m:t>
                                </m:r>
                              </m:e>
                              <m:sub>
                                <m:r>
                                  <m:rPr>
                                    <m:nor/>
                                  </m:rPr>
                                  <a:rPr lang="en-US" sz="1800" b="1" i="0" smtClean="0">
                                    <a:solidFill>
                                      <a:srgbClr val="FF0000"/>
                                    </a:solidFill>
                                    <a:latin typeface="+mj-lt"/>
                                  </a:rPr>
                                  <m:t>2</m:t>
                                </m:r>
                              </m:sub>
                            </m:sSub>
                          </m:den>
                        </m:f>
                      </m:e>
                    </m:d>
                    <m:r>
                      <m:rPr>
                        <m:nor/>
                      </m:rPr>
                      <a:rPr lang="en-US" sz="1800" i="0" smtClean="0">
                        <a:solidFill>
                          <a:schemeClr val="tx1"/>
                        </a:solidFill>
                        <a:latin typeface="+mj-lt"/>
                      </a:rPr>
                      <m:t>=</m:t>
                    </m:r>
                    <m:f>
                      <m:fPr>
                        <m:ctrlPr>
                          <a:rPr lang="en-US" sz="1800" i="1" smtClean="0">
                            <a:solidFill>
                              <a:schemeClr val="tx1"/>
                            </a:solidFill>
                            <a:latin typeface="Cambria Math" panose="02040503050406030204" pitchFamily="18" charset="0"/>
                          </a:rPr>
                        </m:ctrlPr>
                      </m:fPr>
                      <m:num>
                        <m:r>
                          <m:rPr>
                            <m:nor/>
                          </m:rPr>
                          <a:rPr lang="en-US" sz="1800" i="0" smtClean="0">
                            <a:solidFill>
                              <a:schemeClr val="tx1"/>
                            </a:solidFill>
                            <a:latin typeface="+mj-lt"/>
                          </a:rPr>
                          <m:t>1</m:t>
                        </m:r>
                      </m:num>
                      <m:den>
                        <m:r>
                          <m:rPr>
                            <m:nor/>
                          </m:rPr>
                          <a:rPr lang="en-US" sz="1800" i="0" smtClean="0">
                            <a:solidFill>
                              <a:schemeClr val="tx1"/>
                            </a:solidFill>
                            <a:latin typeface="+mj-lt"/>
                          </a:rPr>
                          <m:t>6.1 </m:t>
                        </m:r>
                        <m:r>
                          <m:rPr>
                            <m:nor/>
                          </m:rPr>
                          <a:rPr lang="en-US" sz="1800" i="0" smtClean="0">
                            <a:solidFill>
                              <a:schemeClr val="tx1"/>
                            </a:solidFill>
                            <a:latin typeface="+mj-lt"/>
                          </a:rPr>
                          <m:t>− </m:t>
                        </m:r>
                        <m:r>
                          <m:rPr>
                            <m:nor/>
                          </m:rPr>
                          <a:rPr lang="en-US" sz="1800" i="0" smtClean="0">
                            <a:solidFill>
                              <a:schemeClr val="tx1"/>
                            </a:solidFill>
                            <a:latin typeface="+mj-lt"/>
                          </a:rPr>
                          <m:t>5.</m:t>
                        </m:r>
                        <m:r>
                          <m:rPr>
                            <m:nor/>
                          </m:rPr>
                          <a:rPr lang="en-US" sz="1800" i="0" smtClean="0">
                            <a:solidFill>
                              <a:schemeClr val="tx1"/>
                            </a:solidFill>
                            <a:latin typeface="+mj-lt"/>
                          </a:rPr>
                          <m:t>8 </m:t>
                        </m:r>
                      </m:den>
                    </m:f>
                  </m:oMath>
                </a14:m>
                <a:r>
                  <a:rPr lang="en-US" sz="1800">
                    <a:solidFill>
                      <a:schemeClr val="tx1"/>
                    </a:solidFill>
                    <a:latin typeface="+mj-lt"/>
                  </a:rPr>
                  <a:t> </a:t>
                </a:r>
              </a:p>
              <a:p>
                <a:pPr>
                  <a:lnSpc>
                    <a:spcPct val="125000"/>
                  </a:lnSpc>
                </a:pPr>
                <a:r>
                  <a:rPr lang="en-US" sz="1800">
                    <a:solidFill>
                      <a:schemeClr val="tx1"/>
                    </a:solidFill>
                    <a:latin typeface="+mj-lt"/>
                    <a:ea typeface="Cascadia Code" panose="020B0609020000020004" pitchFamily="49" charset="0"/>
                    <a:cs typeface="Cascadia Code" panose="020B0609020000020004" pitchFamily="49" charset="0"/>
                  </a:rPr>
                  <a:t>	≈ 3.3m/s = 11.9 km/h.</a:t>
                </a:r>
              </a:p>
              <a:p>
                <a:pPr marL="173038" indent="-173038" algn="just">
                  <a:lnSpc>
                    <a:spcPct val="125000"/>
                  </a:lnSpc>
                  <a:buFont typeface="Arial" panose="020B0604020202020204" pitchFamily="34" charset="0"/>
                  <a:buChar char="•"/>
                </a:pPr>
                <a:r>
                  <a:rPr lang="vi-VN" sz="1800" b="1">
                    <a:solidFill>
                      <a:srgbClr val="FF0000"/>
                    </a:solidFill>
                    <a:effectLst/>
                    <a:latin typeface="Arial" panose="020B0604020202020204" pitchFamily="34" charset="0"/>
                    <a:ea typeface="Arial" panose="020B0604020202020204" pitchFamily="34" charset="0"/>
                  </a:rPr>
                  <a:t>Chiều dài xe = L</a:t>
                </a:r>
                <a:r>
                  <a:rPr lang="vi-VN" sz="1800" b="1" baseline="-25000">
                    <a:solidFill>
                      <a:srgbClr val="FF0000"/>
                    </a:solidFill>
                    <a:effectLst/>
                    <a:latin typeface="Arial" panose="020B0604020202020204" pitchFamily="34" charset="0"/>
                    <a:ea typeface="Arial" panose="020B0604020202020204" pitchFamily="34" charset="0"/>
                  </a:rPr>
                  <a:t>v</a:t>
                </a:r>
                <a:r>
                  <a:rPr lang="vi-VN" sz="1800" b="1">
                    <a:solidFill>
                      <a:srgbClr val="FF0000"/>
                    </a:solidFill>
                    <a:effectLst/>
                    <a:latin typeface="Arial Unicode MS"/>
                    <a:ea typeface="Arial Unicode MS"/>
                    <a:cs typeface="Arial Unicode MS"/>
                  </a:rPr>
                  <a:t> = |v| × on − L</a:t>
                </a:r>
                <a:r>
                  <a:rPr lang="vi-VN" sz="1800" b="1" baseline="-25000">
                    <a:solidFill>
                      <a:srgbClr val="FF0000"/>
                    </a:solidFill>
                    <a:effectLst/>
                    <a:latin typeface="Arial" panose="020B0604020202020204" pitchFamily="34" charset="0"/>
                    <a:ea typeface="Arial" panose="020B0604020202020204" pitchFamily="34" charset="0"/>
                  </a:rPr>
                  <a:t>eff</a:t>
                </a:r>
                <a:endParaRPr lang="en-US" sz="1800" b="1">
                  <a:solidFill>
                    <a:srgbClr val="FF0000"/>
                  </a:solidFill>
                  <a:effectLst/>
                  <a:latin typeface="Arial" panose="020B0604020202020204" pitchFamily="34" charset="0"/>
                  <a:ea typeface="Arial" panose="020B0604020202020204" pitchFamily="34" charset="0"/>
                </a:endParaRPr>
              </a:p>
              <a:p>
                <a:pPr indent="457200" algn="just">
                  <a:lnSpc>
                    <a:spcPct val="125000"/>
                  </a:lnSpc>
                </a:pPr>
                <a:r>
                  <a:rPr lang="vi-VN" sz="1800">
                    <a:effectLst/>
                    <a:latin typeface="Arial" panose="020B0604020202020204" pitchFamily="34" charset="0"/>
                    <a:ea typeface="Arial" panose="020B0604020202020204" pitchFamily="34" charset="0"/>
                  </a:rPr>
                  <a:t>= Tốc độ xe × (t</a:t>
                </a:r>
                <a:r>
                  <a:rPr lang="vi-VN" sz="1800" baseline="-25000">
                    <a:effectLst/>
                    <a:latin typeface="Arial" panose="020B0604020202020204" pitchFamily="34" charset="0"/>
                    <a:ea typeface="Arial" panose="020B0604020202020204" pitchFamily="34" charset="0"/>
                  </a:rPr>
                  <a:t>6</a:t>
                </a:r>
                <a:r>
                  <a:rPr lang="vi-VN" sz="1800">
                    <a:effectLst/>
                    <a:latin typeface="Arial" panose="020B0604020202020204" pitchFamily="34" charset="0"/>
                    <a:ea typeface="Arial" panose="020B0604020202020204" pitchFamily="34" charset="0"/>
                  </a:rPr>
                  <a:t> - t</a:t>
                </a:r>
                <a:r>
                  <a:rPr lang="vi-VN" sz="1800" baseline="-25000">
                    <a:effectLst/>
                    <a:latin typeface="Arial" panose="020B0604020202020204" pitchFamily="34" charset="0"/>
                    <a:ea typeface="Arial" panose="020B0604020202020204" pitchFamily="34" charset="0"/>
                  </a:rPr>
                  <a:t>1</a:t>
                </a:r>
                <a:r>
                  <a:rPr lang="vi-VN" sz="1800">
                    <a:effectLst/>
                    <a:latin typeface="Arial" panose="020B0604020202020204" pitchFamily="34" charset="0"/>
                    <a:ea typeface="Arial" panose="020B0604020202020204" pitchFamily="34" charset="0"/>
                  </a:rPr>
                  <a:t>) – Chiều dài có hiệu của vòng từ (detection zone)</a:t>
                </a:r>
                <a:endParaRPr lang="en-US" sz="1800">
                  <a:effectLst/>
                  <a:latin typeface="Arial" panose="020B0604020202020204" pitchFamily="34" charset="0"/>
                  <a:ea typeface="Arial" panose="020B0604020202020204" pitchFamily="34" charset="0"/>
                </a:endParaRPr>
              </a:p>
              <a:p>
                <a:pPr indent="457200" algn="just">
                  <a:lnSpc>
                    <a:spcPct val="125000"/>
                  </a:lnSpc>
                </a:pPr>
                <a:r>
                  <a:rPr lang="vi-VN" sz="1800">
                    <a:effectLst/>
                    <a:latin typeface="Arial Unicode MS"/>
                    <a:ea typeface="Arial Unicode MS"/>
                    <a:cs typeface="Arial Unicode MS"/>
                  </a:rPr>
                  <a:t>= 3,3 x (7,1 – 5,4) – 3 ≈ 2,6 m</a:t>
                </a:r>
                <a:endParaRPr lang="en-US" sz="1800">
                  <a:effectLst/>
                  <a:latin typeface="Arial" panose="020B0604020202020204" pitchFamily="34" charset="0"/>
                  <a:ea typeface="Arial" panose="020B0604020202020204" pitchFamily="34" charset="0"/>
                </a:endParaRPr>
              </a:p>
              <a:p>
                <a:pPr marL="173038" indent="-173038">
                  <a:lnSpc>
                    <a:spcPct val="125000"/>
                  </a:lnSpc>
                  <a:buFont typeface="Arial" panose="020B0604020202020204" pitchFamily="34" charset="0"/>
                  <a:buChar char="•"/>
                </a:pPr>
                <a:r>
                  <a:rPr lang="vi-VN" sz="1800">
                    <a:effectLst/>
                    <a:latin typeface="Arial" panose="020B0604020202020204" pitchFamily="34" charset="0"/>
                    <a:ea typeface="Arial" panose="020B0604020202020204" pitchFamily="34" charset="0"/>
                  </a:rPr>
                  <a:t>Khoảng cách trục xe chính là </a:t>
                </a:r>
                <a:r>
                  <a:rPr lang="vi-VN" sz="1800" b="1" i="1">
                    <a:effectLst/>
                    <a:latin typeface="Arial" panose="020B0604020202020204" pitchFamily="34" charset="0"/>
                    <a:ea typeface="Arial" panose="020B0604020202020204" pitchFamily="34" charset="0"/>
                  </a:rPr>
                  <a:t>khoảng cách giữa hai lần cảm biến áp điện phát hiện bánh xe.</a:t>
                </a:r>
                <a:endParaRPr lang="en-US" sz="1800" b="1" i="1">
                  <a:effectLst/>
                  <a:latin typeface="Arial" panose="020B0604020202020204" pitchFamily="34" charset="0"/>
                  <a:ea typeface="Arial" panose="020B0604020202020204" pitchFamily="34" charset="0"/>
                </a:endParaRPr>
              </a:p>
              <a:p>
                <a:pPr algn="ctr">
                  <a:lnSpc>
                    <a:spcPct val="125000"/>
                  </a:lnSpc>
                </a:pPr>
                <a:r>
                  <a:rPr lang="vi-VN" sz="1800" b="1">
                    <a:solidFill>
                      <a:srgbClr val="FF0000"/>
                    </a:solidFill>
                    <a:effectLst/>
                    <a:latin typeface="Arial" panose="020B0604020202020204" pitchFamily="34" charset="0"/>
                    <a:ea typeface="Arial" panose="020B0604020202020204" pitchFamily="34" charset="0"/>
                  </a:rPr>
                  <a:t>Khoảng cách trục xe = Tốc độ xe × (t</a:t>
                </a:r>
                <a:r>
                  <a:rPr lang="vi-VN" sz="1800" b="1" baseline="-25000">
                    <a:solidFill>
                      <a:srgbClr val="FF0000"/>
                    </a:solidFill>
                    <a:effectLst/>
                    <a:latin typeface="Arial" panose="020B0604020202020204" pitchFamily="34" charset="0"/>
                    <a:ea typeface="Arial" panose="020B0604020202020204" pitchFamily="34" charset="0"/>
                  </a:rPr>
                  <a:t>4</a:t>
                </a:r>
                <a:r>
                  <a:rPr lang="vi-VN" sz="1800" b="1">
                    <a:solidFill>
                      <a:srgbClr val="FF0000"/>
                    </a:solidFill>
                    <a:effectLst/>
                    <a:latin typeface="Arial" panose="020B0604020202020204" pitchFamily="34" charset="0"/>
                    <a:ea typeface="Arial" panose="020B0604020202020204" pitchFamily="34" charset="0"/>
                  </a:rPr>
                  <a:t> - t</a:t>
                </a:r>
                <a:r>
                  <a:rPr lang="vi-VN" sz="1800" b="1" baseline="-25000">
                    <a:solidFill>
                      <a:srgbClr val="FF0000"/>
                    </a:solidFill>
                    <a:effectLst/>
                    <a:latin typeface="Arial" panose="020B0604020202020204" pitchFamily="34" charset="0"/>
                    <a:ea typeface="Arial" panose="020B0604020202020204" pitchFamily="34" charset="0"/>
                  </a:rPr>
                  <a:t>2</a:t>
                </a:r>
                <a:r>
                  <a:rPr lang="vi-VN" sz="1800" b="1">
                    <a:solidFill>
                      <a:srgbClr val="FF0000"/>
                    </a:solidFill>
                    <a:effectLst/>
                    <a:latin typeface="Arial" panose="020B0604020202020204" pitchFamily="34" charset="0"/>
                    <a:ea typeface="Arial" panose="020B0604020202020204" pitchFamily="34" charset="0"/>
                  </a:rPr>
                  <a:t>)</a:t>
                </a:r>
                <a:r>
                  <a:rPr lang="vi-VN" sz="1800">
                    <a:effectLst/>
                    <a:latin typeface="Arial Unicode MS"/>
                    <a:ea typeface="Arial Unicode MS"/>
                    <a:cs typeface="Arial Unicode MS"/>
                  </a:rPr>
                  <a:t> = 3,3 × (6,5 – 5,8) ≈ 2,3 m</a:t>
                </a:r>
                <a:endParaRPr lang="en-US"/>
              </a:p>
            </p:txBody>
          </p:sp>
        </mc:Choice>
        <mc:Fallback xmlns="">
          <p:sp>
            <p:nvSpPr>
              <p:cNvPr id="8" name="TextBox 7">
                <a:extLst>
                  <a:ext uri="{FF2B5EF4-FFF2-40B4-BE49-F238E27FC236}">
                    <a16:creationId xmlns:a16="http://schemas.microsoft.com/office/drawing/2014/main" id="{5F568852-B26A-2E2C-093E-E1874FC8235F}"/>
                  </a:ext>
                </a:extLst>
              </p:cNvPr>
              <p:cNvSpPr txBox="1">
                <a:spLocks noRot="1" noChangeAspect="1" noMove="1" noResize="1" noEditPoints="1" noAdjustHandles="1" noChangeArrowheads="1" noChangeShapeType="1" noTextEdit="1"/>
              </p:cNvSpPr>
              <p:nvPr/>
            </p:nvSpPr>
            <p:spPr>
              <a:xfrm>
                <a:off x="720000" y="1518054"/>
                <a:ext cx="8016240" cy="3252429"/>
              </a:xfrm>
              <a:prstGeom prst="rect">
                <a:avLst/>
              </a:prstGeom>
              <a:blipFill>
                <a:blip r:embed="rId3"/>
                <a:stretch>
                  <a:fillRect l="-456" b="-2060"/>
                </a:stretch>
              </a:blipFill>
            </p:spPr>
            <p:txBody>
              <a:bodyPr/>
              <a:lstStyle/>
              <a:p>
                <a:r>
                  <a:rPr lang="en-US">
                    <a:noFill/>
                  </a:rPr>
                  <a:t> </a:t>
                </a:r>
              </a:p>
            </p:txBody>
          </p:sp>
        </mc:Fallback>
      </mc:AlternateContent>
    </p:spTree>
    <p:extLst>
      <p:ext uri="{BB962C8B-B14F-4D97-AF65-F5344CB8AC3E}">
        <p14:creationId xmlns:p14="http://schemas.microsoft.com/office/powerpoint/2010/main" val="230714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7">
          <a:extLst>
            <a:ext uri="{FF2B5EF4-FFF2-40B4-BE49-F238E27FC236}">
              <a16:creationId xmlns:a16="http://schemas.microsoft.com/office/drawing/2014/main" id="{FEA3E647-DB2C-BF73-881B-31270D0DE895}"/>
            </a:ext>
          </a:extLst>
        </p:cNvPr>
        <p:cNvGrpSpPr/>
        <p:nvPr/>
      </p:nvGrpSpPr>
      <p:grpSpPr>
        <a:xfrm>
          <a:off x="0" y="0"/>
          <a:ext cx="0" cy="0"/>
          <a:chOff x="0" y="0"/>
          <a:chExt cx="0" cy="0"/>
        </a:xfrm>
      </p:grpSpPr>
      <p:grpSp>
        <p:nvGrpSpPr>
          <p:cNvPr id="1438" name="Google Shape;1438;p45">
            <a:extLst>
              <a:ext uri="{FF2B5EF4-FFF2-40B4-BE49-F238E27FC236}">
                <a16:creationId xmlns:a16="http://schemas.microsoft.com/office/drawing/2014/main" id="{1511BC83-DF01-09DE-8897-1EBC645C79EC}"/>
              </a:ext>
            </a:extLst>
          </p:cNvPr>
          <p:cNvGrpSpPr/>
          <p:nvPr/>
        </p:nvGrpSpPr>
        <p:grpSpPr>
          <a:xfrm>
            <a:off x="-1713450" y="2043088"/>
            <a:ext cx="12192014" cy="1746255"/>
            <a:chOff x="0" y="2555875"/>
            <a:chExt cx="12192014" cy="1746255"/>
          </a:xfrm>
        </p:grpSpPr>
        <p:sp>
          <p:nvSpPr>
            <p:cNvPr id="1439" name="Google Shape;1439;p45">
              <a:extLst>
                <a:ext uri="{FF2B5EF4-FFF2-40B4-BE49-F238E27FC236}">
                  <a16:creationId xmlns:a16="http://schemas.microsoft.com/office/drawing/2014/main" id="{B0703CE1-4CA8-1D96-0E8B-9B9088E764C9}"/>
                </a:ext>
              </a:extLst>
            </p:cNvPr>
            <p:cNvSpPr/>
            <p:nvPr/>
          </p:nvSpPr>
          <p:spPr>
            <a:xfrm>
              <a:off x="0" y="2555875"/>
              <a:ext cx="12192014" cy="1746255"/>
            </a:xfrm>
            <a:custGeom>
              <a:avLst/>
              <a:gdLst/>
              <a:ahLst/>
              <a:cxnLst/>
              <a:rect l="l" t="t" r="r" b="b"/>
              <a:pathLst>
                <a:path w="50518" h="7229" extrusionOk="0">
                  <a:moveTo>
                    <a:pt x="50518" y="0"/>
                  </a:moveTo>
                  <a:cubicBezTo>
                    <a:pt x="43277" y="0"/>
                    <a:pt x="43277" y="0"/>
                    <a:pt x="43277" y="0"/>
                  </a:cubicBezTo>
                  <a:cubicBezTo>
                    <a:pt x="42491" y="0"/>
                    <a:pt x="41720" y="206"/>
                    <a:pt x="41039" y="597"/>
                  </a:cubicBezTo>
                  <a:cubicBezTo>
                    <a:pt x="41037" y="599"/>
                    <a:pt x="41037" y="599"/>
                    <a:pt x="41037" y="599"/>
                  </a:cubicBezTo>
                  <a:cubicBezTo>
                    <a:pt x="40356" y="990"/>
                    <a:pt x="39585" y="1196"/>
                    <a:pt x="38799" y="1196"/>
                  </a:cubicBezTo>
                  <a:cubicBezTo>
                    <a:pt x="32758" y="1196"/>
                    <a:pt x="32758" y="1196"/>
                    <a:pt x="32758" y="1196"/>
                  </a:cubicBezTo>
                  <a:cubicBezTo>
                    <a:pt x="31972" y="1196"/>
                    <a:pt x="31200" y="1402"/>
                    <a:pt x="30519" y="1794"/>
                  </a:cubicBezTo>
                  <a:cubicBezTo>
                    <a:pt x="30519" y="1794"/>
                    <a:pt x="30519" y="1794"/>
                    <a:pt x="30519" y="1794"/>
                  </a:cubicBezTo>
                  <a:cubicBezTo>
                    <a:pt x="29838" y="2186"/>
                    <a:pt x="29066" y="2392"/>
                    <a:pt x="28280" y="2392"/>
                  </a:cubicBezTo>
                  <a:cubicBezTo>
                    <a:pt x="22239" y="2392"/>
                    <a:pt x="22239" y="2392"/>
                    <a:pt x="22239" y="2392"/>
                  </a:cubicBezTo>
                  <a:cubicBezTo>
                    <a:pt x="21454" y="2392"/>
                    <a:pt x="20682" y="2598"/>
                    <a:pt x="20001" y="2990"/>
                  </a:cubicBezTo>
                  <a:cubicBezTo>
                    <a:pt x="20001" y="2990"/>
                    <a:pt x="20001" y="2990"/>
                    <a:pt x="20001" y="2990"/>
                  </a:cubicBezTo>
                  <a:cubicBezTo>
                    <a:pt x="19320" y="3382"/>
                    <a:pt x="18548" y="3588"/>
                    <a:pt x="17762" y="3588"/>
                  </a:cubicBezTo>
                  <a:cubicBezTo>
                    <a:pt x="11719" y="3588"/>
                    <a:pt x="11719" y="3588"/>
                    <a:pt x="11719" y="3588"/>
                  </a:cubicBezTo>
                  <a:cubicBezTo>
                    <a:pt x="10935" y="3588"/>
                    <a:pt x="10164" y="3794"/>
                    <a:pt x="9484" y="4185"/>
                  </a:cubicBezTo>
                  <a:cubicBezTo>
                    <a:pt x="9478" y="4188"/>
                    <a:pt x="9478" y="4188"/>
                    <a:pt x="9478" y="4188"/>
                  </a:cubicBezTo>
                  <a:cubicBezTo>
                    <a:pt x="8798" y="4579"/>
                    <a:pt x="8027" y="4785"/>
                    <a:pt x="7242" y="4785"/>
                  </a:cubicBezTo>
                  <a:cubicBezTo>
                    <a:pt x="0" y="4785"/>
                    <a:pt x="0" y="4785"/>
                    <a:pt x="0" y="4785"/>
                  </a:cubicBezTo>
                  <a:cubicBezTo>
                    <a:pt x="0" y="7229"/>
                    <a:pt x="0" y="7229"/>
                    <a:pt x="0" y="7229"/>
                  </a:cubicBezTo>
                  <a:cubicBezTo>
                    <a:pt x="7242" y="7229"/>
                    <a:pt x="7242" y="7229"/>
                    <a:pt x="7242" y="7229"/>
                  </a:cubicBezTo>
                  <a:cubicBezTo>
                    <a:pt x="8027" y="7229"/>
                    <a:pt x="8798" y="7023"/>
                    <a:pt x="9478" y="6632"/>
                  </a:cubicBezTo>
                  <a:cubicBezTo>
                    <a:pt x="9484" y="6629"/>
                    <a:pt x="9484" y="6629"/>
                    <a:pt x="9484" y="6629"/>
                  </a:cubicBezTo>
                  <a:cubicBezTo>
                    <a:pt x="10164" y="6238"/>
                    <a:pt x="10935" y="6032"/>
                    <a:pt x="11719" y="6032"/>
                  </a:cubicBezTo>
                  <a:cubicBezTo>
                    <a:pt x="17763" y="6032"/>
                    <a:pt x="17763" y="6032"/>
                    <a:pt x="17763" y="6032"/>
                  </a:cubicBezTo>
                  <a:cubicBezTo>
                    <a:pt x="18548" y="6032"/>
                    <a:pt x="19320" y="5826"/>
                    <a:pt x="20000" y="5435"/>
                  </a:cubicBezTo>
                  <a:cubicBezTo>
                    <a:pt x="20001" y="5434"/>
                    <a:pt x="20001" y="5434"/>
                    <a:pt x="20001" y="5434"/>
                  </a:cubicBezTo>
                  <a:cubicBezTo>
                    <a:pt x="20682" y="5043"/>
                    <a:pt x="21453" y="4837"/>
                    <a:pt x="22239" y="4837"/>
                  </a:cubicBezTo>
                  <a:cubicBezTo>
                    <a:pt x="28280" y="4837"/>
                    <a:pt x="28280" y="4837"/>
                    <a:pt x="28280" y="4837"/>
                  </a:cubicBezTo>
                  <a:cubicBezTo>
                    <a:pt x="29066" y="4837"/>
                    <a:pt x="29838" y="4631"/>
                    <a:pt x="30519" y="4239"/>
                  </a:cubicBezTo>
                  <a:cubicBezTo>
                    <a:pt x="30519" y="4239"/>
                    <a:pt x="30519" y="4239"/>
                    <a:pt x="30519" y="4239"/>
                  </a:cubicBezTo>
                  <a:cubicBezTo>
                    <a:pt x="31200" y="3847"/>
                    <a:pt x="31972" y="3641"/>
                    <a:pt x="32758" y="3641"/>
                  </a:cubicBezTo>
                  <a:cubicBezTo>
                    <a:pt x="38799" y="3641"/>
                    <a:pt x="38799" y="3641"/>
                    <a:pt x="38799" y="3641"/>
                  </a:cubicBezTo>
                  <a:cubicBezTo>
                    <a:pt x="39585" y="3641"/>
                    <a:pt x="40356" y="3435"/>
                    <a:pt x="41037" y="3043"/>
                  </a:cubicBezTo>
                  <a:cubicBezTo>
                    <a:pt x="41039" y="3042"/>
                    <a:pt x="41039" y="3042"/>
                    <a:pt x="41039" y="3042"/>
                  </a:cubicBezTo>
                  <a:cubicBezTo>
                    <a:pt x="41720" y="2650"/>
                    <a:pt x="42491" y="2445"/>
                    <a:pt x="43277" y="2445"/>
                  </a:cubicBezTo>
                  <a:cubicBezTo>
                    <a:pt x="50518" y="2445"/>
                    <a:pt x="50518" y="2445"/>
                    <a:pt x="50518" y="2445"/>
                  </a:cubicBezTo>
                  <a:cubicBezTo>
                    <a:pt x="50518" y="0"/>
                    <a:pt x="50518" y="0"/>
                    <a:pt x="505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0" name="Google Shape;1440;p45">
              <a:extLst>
                <a:ext uri="{FF2B5EF4-FFF2-40B4-BE49-F238E27FC236}">
                  <a16:creationId xmlns:a16="http://schemas.microsoft.com/office/drawing/2014/main" id="{0F44B10A-79F2-DB0A-DC01-D364423D9E24}"/>
                </a:ext>
              </a:extLst>
            </p:cNvPr>
            <p:cNvSpPr/>
            <p:nvPr/>
          </p:nvSpPr>
          <p:spPr>
            <a:xfrm>
              <a:off x="14288" y="39751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1" name="Google Shape;1441;p45">
              <a:extLst>
                <a:ext uri="{FF2B5EF4-FFF2-40B4-BE49-F238E27FC236}">
                  <a16:creationId xmlns:a16="http://schemas.microsoft.com/office/drawing/2014/main" id="{21FB79A8-3470-FE3B-CF7C-846FC89987FB}"/>
                </a:ext>
              </a:extLst>
            </p:cNvPr>
            <p:cNvSpPr/>
            <p:nvPr/>
          </p:nvSpPr>
          <p:spPr>
            <a:xfrm>
              <a:off x="368300" y="39751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2" name="Google Shape;1442;p45">
              <a:extLst>
                <a:ext uri="{FF2B5EF4-FFF2-40B4-BE49-F238E27FC236}">
                  <a16:creationId xmlns:a16="http://schemas.microsoft.com/office/drawing/2014/main" id="{805ACC17-EC41-D9B2-3EE3-13D724CA461D}"/>
                </a:ext>
              </a:extLst>
            </p:cNvPr>
            <p:cNvSpPr/>
            <p:nvPr/>
          </p:nvSpPr>
          <p:spPr>
            <a:xfrm>
              <a:off x="720725" y="39751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3" name="Google Shape;1443;p45">
              <a:extLst>
                <a:ext uri="{FF2B5EF4-FFF2-40B4-BE49-F238E27FC236}">
                  <a16:creationId xmlns:a16="http://schemas.microsoft.com/office/drawing/2014/main" id="{8C7F1B60-DDBB-C5BB-A98F-40006BB23A51}"/>
                </a:ext>
              </a:extLst>
            </p:cNvPr>
            <p:cNvSpPr/>
            <p:nvPr/>
          </p:nvSpPr>
          <p:spPr>
            <a:xfrm>
              <a:off x="1074738" y="39751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4" name="Google Shape;1444;p45">
              <a:extLst>
                <a:ext uri="{FF2B5EF4-FFF2-40B4-BE49-F238E27FC236}">
                  <a16:creationId xmlns:a16="http://schemas.microsoft.com/office/drawing/2014/main" id="{65041E68-2A90-7ADE-6F3A-700B71ED6990}"/>
                </a:ext>
              </a:extLst>
            </p:cNvPr>
            <p:cNvSpPr/>
            <p:nvPr/>
          </p:nvSpPr>
          <p:spPr>
            <a:xfrm>
              <a:off x="1427163" y="39751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5" name="Google Shape;1445;p45">
              <a:extLst>
                <a:ext uri="{FF2B5EF4-FFF2-40B4-BE49-F238E27FC236}">
                  <a16:creationId xmlns:a16="http://schemas.microsoft.com/office/drawing/2014/main" id="{56D15AA4-5C84-EEA4-8042-18B0F3F2CBA2}"/>
                </a:ext>
              </a:extLst>
            </p:cNvPr>
            <p:cNvSpPr/>
            <p:nvPr/>
          </p:nvSpPr>
          <p:spPr>
            <a:xfrm>
              <a:off x="1781175" y="39751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6" name="Google Shape;1446;p45">
              <a:extLst>
                <a:ext uri="{FF2B5EF4-FFF2-40B4-BE49-F238E27FC236}">
                  <a16:creationId xmlns:a16="http://schemas.microsoft.com/office/drawing/2014/main" id="{947542E0-3D68-CE93-B5F4-A5D0C81A1901}"/>
                </a:ext>
              </a:extLst>
            </p:cNvPr>
            <p:cNvSpPr/>
            <p:nvPr/>
          </p:nvSpPr>
          <p:spPr>
            <a:xfrm>
              <a:off x="2136775" y="3822700"/>
              <a:ext cx="161925" cy="107950"/>
            </a:xfrm>
            <a:custGeom>
              <a:avLst/>
              <a:gdLst/>
              <a:ahLst/>
              <a:cxnLst/>
              <a:rect l="l" t="t" r="r" b="b"/>
              <a:pathLst>
                <a:path w="102" h="68" extrusionOk="0">
                  <a:moveTo>
                    <a:pt x="10" y="68"/>
                  </a:moveTo>
                  <a:lnTo>
                    <a:pt x="0" y="49"/>
                  </a:lnTo>
                  <a:lnTo>
                    <a:pt x="92" y="0"/>
                  </a:lnTo>
                  <a:lnTo>
                    <a:pt x="102" y="18"/>
                  </a:lnTo>
                  <a:lnTo>
                    <a:pt x="10" y="68"/>
                  </a:lnTo>
                  <a:lnTo>
                    <a:pt x="10"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7" name="Google Shape;1447;p45">
              <a:extLst>
                <a:ext uri="{FF2B5EF4-FFF2-40B4-BE49-F238E27FC236}">
                  <a16:creationId xmlns:a16="http://schemas.microsoft.com/office/drawing/2014/main" id="{C4A89AAF-CDAA-71FE-C905-C51584923869}"/>
                </a:ext>
              </a:extLst>
            </p:cNvPr>
            <p:cNvSpPr/>
            <p:nvPr/>
          </p:nvSpPr>
          <p:spPr>
            <a:xfrm>
              <a:off x="2471738" y="3694113"/>
              <a:ext cx="166688" cy="92075"/>
            </a:xfrm>
            <a:custGeom>
              <a:avLst/>
              <a:gdLst/>
              <a:ahLst/>
              <a:cxnLst/>
              <a:rect l="l" t="t" r="r" b="b"/>
              <a:pathLst>
                <a:path w="105" h="58" extrusionOk="0">
                  <a:moveTo>
                    <a:pt x="8" y="58"/>
                  </a:moveTo>
                  <a:lnTo>
                    <a:pt x="0" y="38"/>
                  </a:lnTo>
                  <a:lnTo>
                    <a:pt x="97" y="0"/>
                  </a:lnTo>
                  <a:lnTo>
                    <a:pt x="105" y="20"/>
                  </a:lnTo>
                  <a:lnTo>
                    <a:pt x="8" y="58"/>
                  </a:lnTo>
                  <a:lnTo>
                    <a:pt x="8" y="5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8" name="Google Shape;1448;p45">
              <a:extLst>
                <a:ext uri="{FF2B5EF4-FFF2-40B4-BE49-F238E27FC236}">
                  <a16:creationId xmlns:a16="http://schemas.microsoft.com/office/drawing/2014/main" id="{B872327A-8481-378C-865E-6F15FAC44D55}"/>
                </a:ext>
              </a:extLst>
            </p:cNvPr>
            <p:cNvSpPr/>
            <p:nvPr/>
          </p:nvSpPr>
          <p:spPr>
            <a:xfrm>
              <a:off x="2841625" y="368617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49" name="Google Shape;1449;p45">
              <a:extLst>
                <a:ext uri="{FF2B5EF4-FFF2-40B4-BE49-F238E27FC236}">
                  <a16:creationId xmlns:a16="http://schemas.microsoft.com/office/drawing/2014/main" id="{3BF50C18-02EE-8953-C8C2-8407DA8788C7}"/>
                </a:ext>
              </a:extLst>
            </p:cNvPr>
            <p:cNvSpPr/>
            <p:nvPr/>
          </p:nvSpPr>
          <p:spPr>
            <a:xfrm>
              <a:off x="3194050" y="3686175"/>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0" name="Google Shape;1450;p45">
              <a:extLst>
                <a:ext uri="{FF2B5EF4-FFF2-40B4-BE49-F238E27FC236}">
                  <a16:creationId xmlns:a16="http://schemas.microsoft.com/office/drawing/2014/main" id="{C50C9EFB-1848-FF84-04DD-47F0F4157D8D}"/>
                </a:ext>
              </a:extLst>
            </p:cNvPr>
            <p:cNvSpPr/>
            <p:nvPr/>
          </p:nvSpPr>
          <p:spPr>
            <a:xfrm>
              <a:off x="3548063" y="368617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1" name="Google Shape;1451;p45">
              <a:extLst>
                <a:ext uri="{FF2B5EF4-FFF2-40B4-BE49-F238E27FC236}">
                  <a16:creationId xmlns:a16="http://schemas.microsoft.com/office/drawing/2014/main" id="{3100E6E7-E242-7A11-727C-7FB1DA2C4056}"/>
                </a:ext>
              </a:extLst>
            </p:cNvPr>
            <p:cNvSpPr/>
            <p:nvPr/>
          </p:nvSpPr>
          <p:spPr>
            <a:xfrm>
              <a:off x="3900488" y="3686175"/>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2" name="Google Shape;1452;p45">
              <a:extLst>
                <a:ext uri="{FF2B5EF4-FFF2-40B4-BE49-F238E27FC236}">
                  <a16:creationId xmlns:a16="http://schemas.microsoft.com/office/drawing/2014/main" id="{193C78CE-FC64-F9A8-E0C2-4F05D2C5D0A9}"/>
                </a:ext>
              </a:extLst>
            </p:cNvPr>
            <p:cNvSpPr/>
            <p:nvPr/>
          </p:nvSpPr>
          <p:spPr>
            <a:xfrm>
              <a:off x="4254500" y="368617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3" name="Google Shape;1453;p45">
              <a:extLst>
                <a:ext uri="{FF2B5EF4-FFF2-40B4-BE49-F238E27FC236}">
                  <a16:creationId xmlns:a16="http://schemas.microsoft.com/office/drawing/2014/main" id="{C6ABC2D7-9EA7-1F36-7F08-B4C7D6EE0946}"/>
                </a:ext>
              </a:extLst>
            </p:cNvPr>
            <p:cNvSpPr/>
            <p:nvPr/>
          </p:nvSpPr>
          <p:spPr>
            <a:xfrm>
              <a:off x="4608513" y="3579813"/>
              <a:ext cx="163513" cy="104775"/>
            </a:xfrm>
            <a:custGeom>
              <a:avLst/>
              <a:gdLst/>
              <a:ahLst/>
              <a:cxnLst/>
              <a:rect l="l" t="t" r="r" b="b"/>
              <a:pathLst>
                <a:path w="103" h="66" extrusionOk="0">
                  <a:moveTo>
                    <a:pt x="10" y="66"/>
                  </a:moveTo>
                  <a:lnTo>
                    <a:pt x="0" y="47"/>
                  </a:lnTo>
                  <a:lnTo>
                    <a:pt x="93" y="0"/>
                  </a:lnTo>
                  <a:lnTo>
                    <a:pt x="103" y="18"/>
                  </a:lnTo>
                  <a:lnTo>
                    <a:pt x="10" y="66"/>
                  </a:lnTo>
                  <a:lnTo>
                    <a:pt x="10" y="6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4" name="Google Shape;1454;p45">
              <a:extLst>
                <a:ext uri="{FF2B5EF4-FFF2-40B4-BE49-F238E27FC236}">
                  <a16:creationId xmlns:a16="http://schemas.microsoft.com/office/drawing/2014/main" id="{4DF8F5D9-4055-2C7A-36A8-CB7E6C9C3858}"/>
                </a:ext>
              </a:extLst>
            </p:cNvPr>
            <p:cNvSpPr/>
            <p:nvPr/>
          </p:nvSpPr>
          <p:spPr>
            <a:xfrm>
              <a:off x="4960938" y="3411538"/>
              <a:ext cx="165100" cy="100013"/>
            </a:xfrm>
            <a:custGeom>
              <a:avLst/>
              <a:gdLst/>
              <a:ahLst/>
              <a:cxnLst/>
              <a:rect l="l" t="t" r="r" b="b"/>
              <a:pathLst>
                <a:path w="104" h="63" extrusionOk="0">
                  <a:moveTo>
                    <a:pt x="9" y="63"/>
                  </a:moveTo>
                  <a:lnTo>
                    <a:pt x="0" y="44"/>
                  </a:lnTo>
                  <a:lnTo>
                    <a:pt x="95" y="0"/>
                  </a:lnTo>
                  <a:lnTo>
                    <a:pt x="104" y="19"/>
                  </a:lnTo>
                  <a:lnTo>
                    <a:pt x="9" y="63"/>
                  </a:lnTo>
                  <a:lnTo>
                    <a:pt x="9" y="6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5" name="Google Shape;1455;p45">
              <a:extLst>
                <a:ext uri="{FF2B5EF4-FFF2-40B4-BE49-F238E27FC236}">
                  <a16:creationId xmlns:a16="http://schemas.microsoft.com/office/drawing/2014/main" id="{A6DDC891-BC69-B039-1A26-2A2DBA437C11}"/>
                </a:ext>
              </a:extLst>
            </p:cNvPr>
            <p:cNvSpPr/>
            <p:nvPr/>
          </p:nvSpPr>
          <p:spPr>
            <a:xfrm>
              <a:off x="5313363" y="339725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6" name="Google Shape;1456;p45">
              <a:extLst>
                <a:ext uri="{FF2B5EF4-FFF2-40B4-BE49-F238E27FC236}">
                  <a16:creationId xmlns:a16="http://schemas.microsoft.com/office/drawing/2014/main" id="{288E716D-8ED0-0886-DE55-562500EA0F43}"/>
                </a:ext>
              </a:extLst>
            </p:cNvPr>
            <p:cNvSpPr/>
            <p:nvPr/>
          </p:nvSpPr>
          <p:spPr>
            <a:xfrm>
              <a:off x="5667375" y="339725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7" name="Google Shape;1457;p45">
              <a:extLst>
                <a:ext uri="{FF2B5EF4-FFF2-40B4-BE49-F238E27FC236}">
                  <a16:creationId xmlns:a16="http://schemas.microsoft.com/office/drawing/2014/main" id="{F5555F37-F17E-444E-886A-8EEA7F59BAFB}"/>
                </a:ext>
              </a:extLst>
            </p:cNvPr>
            <p:cNvSpPr/>
            <p:nvPr/>
          </p:nvSpPr>
          <p:spPr>
            <a:xfrm>
              <a:off x="6019800" y="339725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8" name="Google Shape;1458;p45">
              <a:extLst>
                <a:ext uri="{FF2B5EF4-FFF2-40B4-BE49-F238E27FC236}">
                  <a16:creationId xmlns:a16="http://schemas.microsoft.com/office/drawing/2014/main" id="{95104A0B-02AE-481A-DFA7-D9D709645323}"/>
                </a:ext>
              </a:extLst>
            </p:cNvPr>
            <p:cNvSpPr/>
            <p:nvPr/>
          </p:nvSpPr>
          <p:spPr>
            <a:xfrm>
              <a:off x="6373813" y="339725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59" name="Google Shape;1459;p45">
              <a:extLst>
                <a:ext uri="{FF2B5EF4-FFF2-40B4-BE49-F238E27FC236}">
                  <a16:creationId xmlns:a16="http://schemas.microsoft.com/office/drawing/2014/main" id="{B3BE17D9-E47F-0F44-D15F-304EEB83B34F}"/>
                </a:ext>
              </a:extLst>
            </p:cNvPr>
            <p:cNvSpPr/>
            <p:nvPr/>
          </p:nvSpPr>
          <p:spPr>
            <a:xfrm>
              <a:off x="6726238" y="339725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0" name="Google Shape;1460;p45">
              <a:extLst>
                <a:ext uri="{FF2B5EF4-FFF2-40B4-BE49-F238E27FC236}">
                  <a16:creationId xmlns:a16="http://schemas.microsoft.com/office/drawing/2014/main" id="{37C6C135-F463-15F0-9531-A5BD3CD0B109}"/>
                </a:ext>
              </a:extLst>
            </p:cNvPr>
            <p:cNvSpPr/>
            <p:nvPr/>
          </p:nvSpPr>
          <p:spPr>
            <a:xfrm>
              <a:off x="7081838" y="3317875"/>
              <a:ext cx="163513" cy="103188"/>
            </a:xfrm>
            <a:custGeom>
              <a:avLst/>
              <a:gdLst/>
              <a:ahLst/>
              <a:cxnLst/>
              <a:rect l="l" t="t" r="r" b="b"/>
              <a:pathLst>
                <a:path w="103" h="65" extrusionOk="0">
                  <a:moveTo>
                    <a:pt x="9" y="65"/>
                  </a:moveTo>
                  <a:lnTo>
                    <a:pt x="0" y="47"/>
                  </a:lnTo>
                  <a:lnTo>
                    <a:pt x="93" y="0"/>
                  </a:lnTo>
                  <a:lnTo>
                    <a:pt x="103" y="19"/>
                  </a:lnTo>
                  <a:lnTo>
                    <a:pt x="9" y="65"/>
                  </a:lnTo>
                  <a:lnTo>
                    <a:pt x="9" y="6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1" name="Google Shape;1461;p45">
              <a:extLst>
                <a:ext uri="{FF2B5EF4-FFF2-40B4-BE49-F238E27FC236}">
                  <a16:creationId xmlns:a16="http://schemas.microsoft.com/office/drawing/2014/main" id="{97B21BE6-8BFC-A3B5-C625-F9287B206807}"/>
                </a:ext>
              </a:extLst>
            </p:cNvPr>
            <p:cNvSpPr/>
            <p:nvPr/>
          </p:nvSpPr>
          <p:spPr>
            <a:xfrm>
              <a:off x="7434263" y="3157538"/>
              <a:ext cx="161925" cy="107950"/>
            </a:xfrm>
            <a:custGeom>
              <a:avLst/>
              <a:gdLst/>
              <a:ahLst/>
              <a:cxnLst/>
              <a:rect l="l" t="t" r="r" b="b"/>
              <a:pathLst>
                <a:path w="102" h="68" extrusionOk="0">
                  <a:moveTo>
                    <a:pt x="9" y="68"/>
                  </a:moveTo>
                  <a:lnTo>
                    <a:pt x="0" y="49"/>
                  </a:lnTo>
                  <a:lnTo>
                    <a:pt x="92" y="0"/>
                  </a:lnTo>
                  <a:lnTo>
                    <a:pt x="102" y="19"/>
                  </a:lnTo>
                  <a:lnTo>
                    <a:pt x="9" y="68"/>
                  </a:lnTo>
                  <a:lnTo>
                    <a:pt x="9" y="6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2" name="Google Shape;1462;p45">
              <a:extLst>
                <a:ext uri="{FF2B5EF4-FFF2-40B4-BE49-F238E27FC236}">
                  <a16:creationId xmlns:a16="http://schemas.microsoft.com/office/drawing/2014/main" id="{40D775BC-DF39-871A-73CA-CD7DEBD6CA74}"/>
                </a:ext>
              </a:extLst>
            </p:cNvPr>
            <p:cNvSpPr/>
            <p:nvPr/>
          </p:nvSpPr>
          <p:spPr>
            <a:xfrm>
              <a:off x="7786688" y="310832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3" name="Google Shape;1463;p45">
              <a:extLst>
                <a:ext uri="{FF2B5EF4-FFF2-40B4-BE49-F238E27FC236}">
                  <a16:creationId xmlns:a16="http://schemas.microsoft.com/office/drawing/2014/main" id="{4C61B52B-5C7A-58B2-E9E6-BD50EFB1077F}"/>
                </a:ext>
              </a:extLst>
            </p:cNvPr>
            <p:cNvSpPr/>
            <p:nvPr/>
          </p:nvSpPr>
          <p:spPr>
            <a:xfrm>
              <a:off x="8140700" y="310832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4" name="Google Shape;1464;p45">
              <a:extLst>
                <a:ext uri="{FF2B5EF4-FFF2-40B4-BE49-F238E27FC236}">
                  <a16:creationId xmlns:a16="http://schemas.microsoft.com/office/drawing/2014/main" id="{C6DA0298-CAA9-7417-2FAB-94F0E054C92B}"/>
                </a:ext>
              </a:extLst>
            </p:cNvPr>
            <p:cNvSpPr/>
            <p:nvPr/>
          </p:nvSpPr>
          <p:spPr>
            <a:xfrm>
              <a:off x="8493125" y="3108325"/>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5" name="Google Shape;1465;p45">
              <a:extLst>
                <a:ext uri="{FF2B5EF4-FFF2-40B4-BE49-F238E27FC236}">
                  <a16:creationId xmlns:a16="http://schemas.microsoft.com/office/drawing/2014/main" id="{A194DA8B-D5BC-5E52-8D32-3B5179CF65F7}"/>
                </a:ext>
              </a:extLst>
            </p:cNvPr>
            <p:cNvSpPr/>
            <p:nvPr/>
          </p:nvSpPr>
          <p:spPr>
            <a:xfrm>
              <a:off x="8847138" y="3108325"/>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6" name="Google Shape;1466;p45">
              <a:extLst>
                <a:ext uri="{FF2B5EF4-FFF2-40B4-BE49-F238E27FC236}">
                  <a16:creationId xmlns:a16="http://schemas.microsoft.com/office/drawing/2014/main" id="{25E6AE19-B7FA-B034-02AC-EC143C3792E1}"/>
                </a:ext>
              </a:extLst>
            </p:cNvPr>
            <p:cNvSpPr/>
            <p:nvPr/>
          </p:nvSpPr>
          <p:spPr>
            <a:xfrm>
              <a:off x="9199563" y="3108325"/>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7" name="Google Shape;1467;p45">
              <a:extLst>
                <a:ext uri="{FF2B5EF4-FFF2-40B4-BE49-F238E27FC236}">
                  <a16:creationId xmlns:a16="http://schemas.microsoft.com/office/drawing/2014/main" id="{9B7FF5A7-10BA-A894-8811-07885022325C}"/>
                </a:ext>
              </a:extLst>
            </p:cNvPr>
            <p:cNvSpPr/>
            <p:nvPr/>
          </p:nvSpPr>
          <p:spPr>
            <a:xfrm>
              <a:off x="9572625" y="3038475"/>
              <a:ext cx="165100" cy="96838"/>
            </a:xfrm>
            <a:custGeom>
              <a:avLst/>
              <a:gdLst/>
              <a:ahLst/>
              <a:cxnLst/>
              <a:rect l="l" t="t" r="r" b="b"/>
              <a:pathLst>
                <a:path w="104" h="61" extrusionOk="0">
                  <a:moveTo>
                    <a:pt x="8" y="61"/>
                  </a:moveTo>
                  <a:lnTo>
                    <a:pt x="0" y="41"/>
                  </a:lnTo>
                  <a:lnTo>
                    <a:pt x="96" y="0"/>
                  </a:lnTo>
                  <a:lnTo>
                    <a:pt x="104" y="20"/>
                  </a:lnTo>
                  <a:lnTo>
                    <a:pt x="8" y="61"/>
                  </a:lnTo>
                  <a:lnTo>
                    <a:pt x="8" y="6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8" name="Google Shape;1468;p45">
              <a:extLst>
                <a:ext uri="{FF2B5EF4-FFF2-40B4-BE49-F238E27FC236}">
                  <a16:creationId xmlns:a16="http://schemas.microsoft.com/office/drawing/2014/main" id="{472A19B3-5077-1BAA-B87C-89E69A8A8BC0}"/>
                </a:ext>
              </a:extLst>
            </p:cNvPr>
            <p:cNvSpPr/>
            <p:nvPr/>
          </p:nvSpPr>
          <p:spPr>
            <a:xfrm>
              <a:off x="9907588" y="2884488"/>
              <a:ext cx="163513" cy="100013"/>
            </a:xfrm>
            <a:custGeom>
              <a:avLst/>
              <a:gdLst/>
              <a:ahLst/>
              <a:cxnLst/>
              <a:rect l="l" t="t" r="r" b="b"/>
              <a:pathLst>
                <a:path w="103" h="63" extrusionOk="0">
                  <a:moveTo>
                    <a:pt x="8" y="63"/>
                  </a:moveTo>
                  <a:lnTo>
                    <a:pt x="0" y="44"/>
                  </a:lnTo>
                  <a:lnTo>
                    <a:pt x="95" y="0"/>
                  </a:lnTo>
                  <a:lnTo>
                    <a:pt x="103" y="19"/>
                  </a:lnTo>
                  <a:lnTo>
                    <a:pt x="8" y="63"/>
                  </a:lnTo>
                  <a:lnTo>
                    <a:pt x="8" y="6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69" name="Google Shape;1469;p45">
              <a:extLst>
                <a:ext uri="{FF2B5EF4-FFF2-40B4-BE49-F238E27FC236}">
                  <a16:creationId xmlns:a16="http://schemas.microsoft.com/office/drawing/2014/main" id="{8FA72562-967B-826B-7B86-639BF6F92EE4}"/>
                </a:ext>
              </a:extLst>
            </p:cNvPr>
            <p:cNvSpPr/>
            <p:nvPr/>
          </p:nvSpPr>
          <p:spPr>
            <a:xfrm>
              <a:off x="10260013" y="28194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70" name="Google Shape;1470;p45">
              <a:extLst>
                <a:ext uri="{FF2B5EF4-FFF2-40B4-BE49-F238E27FC236}">
                  <a16:creationId xmlns:a16="http://schemas.microsoft.com/office/drawing/2014/main" id="{E75F6B1E-D4F0-AE8A-843A-58AFEB4DD0AB}"/>
                </a:ext>
              </a:extLst>
            </p:cNvPr>
            <p:cNvSpPr/>
            <p:nvPr/>
          </p:nvSpPr>
          <p:spPr>
            <a:xfrm>
              <a:off x="10612438" y="28194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71" name="Google Shape;1471;p45">
              <a:extLst>
                <a:ext uri="{FF2B5EF4-FFF2-40B4-BE49-F238E27FC236}">
                  <a16:creationId xmlns:a16="http://schemas.microsoft.com/office/drawing/2014/main" id="{B5814EEC-53D8-6B89-8261-D23B66FEFC95}"/>
                </a:ext>
              </a:extLst>
            </p:cNvPr>
            <p:cNvSpPr/>
            <p:nvPr/>
          </p:nvSpPr>
          <p:spPr>
            <a:xfrm>
              <a:off x="10966450" y="28194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72" name="Google Shape;1472;p45">
              <a:extLst>
                <a:ext uri="{FF2B5EF4-FFF2-40B4-BE49-F238E27FC236}">
                  <a16:creationId xmlns:a16="http://schemas.microsoft.com/office/drawing/2014/main" id="{CE7EBBF0-EA7A-924D-9D74-C454035F2D57}"/>
                </a:ext>
              </a:extLst>
            </p:cNvPr>
            <p:cNvSpPr/>
            <p:nvPr/>
          </p:nvSpPr>
          <p:spPr>
            <a:xfrm>
              <a:off x="11318875" y="2819400"/>
              <a:ext cx="166688" cy="33338"/>
            </a:xfrm>
            <a:custGeom>
              <a:avLst/>
              <a:gdLst/>
              <a:ahLst/>
              <a:cxnLst/>
              <a:rect l="l" t="t" r="r" b="b"/>
              <a:pathLst>
                <a:path w="105" h="21" extrusionOk="0">
                  <a:moveTo>
                    <a:pt x="0" y="21"/>
                  </a:moveTo>
                  <a:lnTo>
                    <a:pt x="0" y="0"/>
                  </a:lnTo>
                  <a:lnTo>
                    <a:pt x="105" y="0"/>
                  </a:lnTo>
                  <a:lnTo>
                    <a:pt x="105"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73" name="Google Shape;1473;p45">
              <a:extLst>
                <a:ext uri="{FF2B5EF4-FFF2-40B4-BE49-F238E27FC236}">
                  <a16:creationId xmlns:a16="http://schemas.microsoft.com/office/drawing/2014/main" id="{9EABC77F-A059-0689-D00F-FD43EF52A668}"/>
                </a:ext>
              </a:extLst>
            </p:cNvPr>
            <p:cNvSpPr/>
            <p:nvPr/>
          </p:nvSpPr>
          <p:spPr>
            <a:xfrm>
              <a:off x="11672888" y="28194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74" name="Google Shape;1474;p45">
              <a:extLst>
                <a:ext uri="{FF2B5EF4-FFF2-40B4-BE49-F238E27FC236}">
                  <a16:creationId xmlns:a16="http://schemas.microsoft.com/office/drawing/2014/main" id="{92C070F6-3896-8CC3-E511-22115353EC4D}"/>
                </a:ext>
              </a:extLst>
            </p:cNvPr>
            <p:cNvSpPr/>
            <p:nvPr/>
          </p:nvSpPr>
          <p:spPr>
            <a:xfrm>
              <a:off x="12026900" y="2819400"/>
              <a:ext cx="165100" cy="33338"/>
            </a:xfrm>
            <a:custGeom>
              <a:avLst/>
              <a:gdLst/>
              <a:ahLst/>
              <a:cxnLst/>
              <a:rect l="l" t="t" r="r" b="b"/>
              <a:pathLst>
                <a:path w="104" h="21" extrusionOk="0">
                  <a:moveTo>
                    <a:pt x="0" y="21"/>
                  </a:moveTo>
                  <a:lnTo>
                    <a:pt x="0" y="0"/>
                  </a:lnTo>
                  <a:lnTo>
                    <a:pt x="104" y="0"/>
                  </a:lnTo>
                  <a:lnTo>
                    <a:pt x="104" y="21"/>
                  </a:lnTo>
                  <a:lnTo>
                    <a:pt x="0" y="21"/>
                  </a:lnTo>
                  <a:lnTo>
                    <a:pt x="0" y="2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sp>
        <p:nvSpPr>
          <p:cNvPr id="1475" name="Google Shape;1475;p45">
            <a:extLst>
              <a:ext uri="{FF2B5EF4-FFF2-40B4-BE49-F238E27FC236}">
                <a16:creationId xmlns:a16="http://schemas.microsoft.com/office/drawing/2014/main" id="{7E88D5DA-6B58-AE01-5B14-BBACF03CE3F0}"/>
              </a:ext>
            </a:extLst>
          </p:cNvPr>
          <p:cNvSpPr txBox="1">
            <a:spLocks noGrp="1"/>
          </p:cNvSpPr>
          <p:nvPr>
            <p:ph type="subTitle" idx="7"/>
          </p:nvPr>
        </p:nvSpPr>
        <p:spPr>
          <a:xfrm>
            <a:off x="1045750" y="1865385"/>
            <a:ext cx="2230500" cy="4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70C0"/>
                </a:solidFill>
                <a:latin typeface="+mj-lt"/>
              </a:rPr>
              <a:t>Density </a:t>
            </a:r>
            <a:r>
              <a:rPr lang="en" sz="1800" b="0" i="1">
                <a:solidFill>
                  <a:srgbClr val="0070C0"/>
                </a:solidFill>
                <a:latin typeface="+mj-lt"/>
              </a:rPr>
              <a:t>(Mật độ)</a:t>
            </a:r>
            <a:endParaRPr b="0" i="1">
              <a:solidFill>
                <a:srgbClr val="0070C0"/>
              </a:solidFill>
              <a:latin typeface="+mj-lt"/>
            </a:endParaRPr>
          </a:p>
        </p:txBody>
      </p:sp>
      <p:sp>
        <p:nvSpPr>
          <p:cNvPr id="1476" name="Google Shape;1476;p45">
            <a:extLst>
              <a:ext uri="{FF2B5EF4-FFF2-40B4-BE49-F238E27FC236}">
                <a16:creationId xmlns:a16="http://schemas.microsoft.com/office/drawing/2014/main" id="{DD0E19F7-1628-EF34-2A57-2DABE9A4FD00}"/>
              </a:ext>
            </a:extLst>
          </p:cNvPr>
          <p:cNvSpPr txBox="1">
            <a:spLocks noGrp="1"/>
          </p:cNvSpPr>
          <p:nvPr>
            <p:ph type="subTitle" idx="4"/>
          </p:nvPr>
        </p:nvSpPr>
        <p:spPr>
          <a:xfrm>
            <a:off x="1045750" y="4050275"/>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j-lt"/>
              </a:rPr>
              <a:t>vehicles per unit time</a:t>
            </a:r>
            <a:endParaRPr>
              <a:latin typeface="+mj-lt"/>
            </a:endParaRPr>
          </a:p>
        </p:txBody>
      </p:sp>
      <p:sp>
        <p:nvSpPr>
          <p:cNvPr id="1477" name="Google Shape;1477;p45">
            <a:extLst>
              <a:ext uri="{FF2B5EF4-FFF2-40B4-BE49-F238E27FC236}">
                <a16:creationId xmlns:a16="http://schemas.microsoft.com/office/drawing/2014/main" id="{C56EE65E-729F-DAC7-88C8-70DFBE9C7AB1}"/>
              </a:ext>
            </a:extLst>
          </p:cNvPr>
          <p:cNvSpPr txBox="1">
            <a:spLocks noGrp="1"/>
          </p:cNvSpPr>
          <p:nvPr>
            <p:ph type="subTitle" idx="5"/>
          </p:nvPr>
        </p:nvSpPr>
        <p:spPr>
          <a:xfrm>
            <a:off x="3455250" y="3766884"/>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a:latin typeface="+mj-lt"/>
              </a:rPr>
              <a:t>distance per unit time</a:t>
            </a:r>
          </a:p>
        </p:txBody>
      </p:sp>
      <p:sp>
        <p:nvSpPr>
          <p:cNvPr id="1478" name="Google Shape;1478;p45">
            <a:extLst>
              <a:ext uri="{FF2B5EF4-FFF2-40B4-BE49-F238E27FC236}">
                <a16:creationId xmlns:a16="http://schemas.microsoft.com/office/drawing/2014/main" id="{A1CF61BF-96EB-9D7B-95F1-4ACEEDA20B29}"/>
              </a:ext>
            </a:extLst>
          </p:cNvPr>
          <p:cNvSpPr txBox="1">
            <a:spLocks noGrp="1"/>
          </p:cNvSpPr>
          <p:nvPr>
            <p:ph type="subTitle" idx="1"/>
          </p:nvPr>
        </p:nvSpPr>
        <p:spPr>
          <a:xfrm>
            <a:off x="1045750" y="2316885"/>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a:latin typeface="+mj-lt"/>
              </a:rPr>
              <a:t>vehicles per unit distance</a:t>
            </a:r>
          </a:p>
        </p:txBody>
      </p:sp>
      <p:sp>
        <p:nvSpPr>
          <p:cNvPr id="1479" name="Google Shape;1479;p45">
            <a:extLst>
              <a:ext uri="{FF2B5EF4-FFF2-40B4-BE49-F238E27FC236}">
                <a16:creationId xmlns:a16="http://schemas.microsoft.com/office/drawing/2014/main" id="{DE151544-DEF6-FDC2-9400-89B26B952DF7}"/>
              </a:ext>
            </a:extLst>
          </p:cNvPr>
          <p:cNvSpPr txBox="1">
            <a:spLocks noGrp="1"/>
          </p:cNvSpPr>
          <p:nvPr>
            <p:ph type="subTitle" idx="13"/>
          </p:nvPr>
        </p:nvSpPr>
        <p:spPr>
          <a:xfrm>
            <a:off x="1045750" y="3598775"/>
            <a:ext cx="2230500" cy="4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70C0"/>
                </a:solidFill>
                <a:latin typeface="+mj-lt"/>
              </a:rPr>
              <a:t>Flow rate </a:t>
            </a:r>
          </a:p>
          <a:p>
            <a:pPr marL="0" lvl="0" indent="0" algn="ctr" rtl="0">
              <a:spcBef>
                <a:spcPts val="0"/>
              </a:spcBef>
              <a:spcAft>
                <a:spcPts val="0"/>
              </a:spcAft>
              <a:buNone/>
            </a:pPr>
            <a:r>
              <a:rPr lang="en-US" sz="1800" b="0" i="1">
                <a:solidFill>
                  <a:srgbClr val="0070C0"/>
                </a:solidFill>
                <a:latin typeface="+mj-lt"/>
              </a:rPr>
              <a:t>(Lưu </a:t>
            </a:r>
            <a:r>
              <a:rPr lang="en-US" sz="1800" b="0" i="1" err="1">
                <a:solidFill>
                  <a:srgbClr val="0070C0"/>
                </a:solidFill>
                <a:latin typeface="+mj-lt"/>
              </a:rPr>
              <a:t>lượng</a:t>
            </a:r>
            <a:r>
              <a:rPr lang="en-US" sz="1800" b="0" i="1">
                <a:solidFill>
                  <a:srgbClr val="0070C0"/>
                </a:solidFill>
                <a:latin typeface="+mj-lt"/>
              </a:rPr>
              <a:t>)</a:t>
            </a:r>
          </a:p>
        </p:txBody>
      </p:sp>
      <p:sp>
        <p:nvSpPr>
          <p:cNvPr id="1480" name="Google Shape;1480;p45">
            <a:extLst>
              <a:ext uri="{FF2B5EF4-FFF2-40B4-BE49-F238E27FC236}">
                <a16:creationId xmlns:a16="http://schemas.microsoft.com/office/drawing/2014/main" id="{6F4B882C-599D-587C-4534-65B99ED63275}"/>
              </a:ext>
            </a:extLst>
          </p:cNvPr>
          <p:cNvSpPr txBox="1">
            <a:spLocks noGrp="1"/>
          </p:cNvSpPr>
          <p:nvPr>
            <p:ph type="title"/>
          </p:nvPr>
        </p:nvSpPr>
        <p:spPr>
          <a:xfrm>
            <a:off x="720000" y="45395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mj-lt"/>
              </a:rPr>
              <a:t>1.2. Các thông số về dòng giao thông</a:t>
            </a:r>
            <a:endParaRPr sz="2800">
              <a:latin typeface="+mj-lt"/>
            </a:endParaRPr>
          </a:p>
        </p:txBody>
      </p:sp>
      <p:sp>
        <p:nvSpPr>
          <p:cNvPr id="1481" name="Google Shape;1481;p45">
            <a:extLst>
              <a:ext uri="{FF2B5EF4-FFF2-40B4-BE49-F238E27FC236}">
                <a16:creationId xmlns:a16="http://schemas.microsoft.com/office/drawing/2014/main" id="{0F757D1A-4B2B-C819-BFBC-3F803D208383}"/>
              </a:ext>
            </a:extLst>
          </p:cNvPr>
          <p:cNvSpPr txBox="1">
            <a:spLocks noGrp="1"/>
          </p:cNvSpPr>
          <p:nvPr>
            <p:ph type="subTitle" idx="8"/>
          </p:nvPr>
        </p:nvSpPr>
        <p:spPr>
          <a:xfrm>
            <a:off x="3455250" y="1580370"/>
            <a:ext cx="2230500" cy="4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70C0"/>
                </a:solidFill>
                <a:latin typeface="+mj-lt"/>
              </a:rPr>
              <a:t>Spacing </a:t>
            </a:r>
          </a:p>
          <a:p>
            <a:pPr marL="0" lvl="0" indent="0" algn="ctr" rtl="0">
              <a:spcBef>
                <a:spcPts val="0"/>
              </a:spcBef>
              <a:spcAft>
                <a:spcPts val="0"/>
              </a:spcAft>
              <a:buNone/>
            </a:pPr>
            <a:r>
              <a:rPr lang="en" sz="1800" b="0" i="1">
                <a:solidFill>
                  <a:srgbClr val="0070C0"/>
                </a:solidFill>
                <a:latin typeface="+mj-lt"/>
              </a:rPr>
              <a:t>(K.cách vật lý)</a:t>
            </a:r>
            <a:endParaRPr sz="1800" b="0" i="1">
              <a:solidFill>
                <a:srgbClr val="0070C0"/>
              </a:solidFill>
              <a:latin typeface="+mj-lt"/>
            </a:endParaRPr>
          </a:p>
        </p:txBody>
      </p:sp>
      <p:sp>
        <p:nvSpPr>
          <p:cNvPr id="1482" name="Google Shape;1482;p45">
            <a:extLst>
              <a:ext uri="{FF2B5EF4-FFF2-40B4-BE49-F238E27FC236}">
                <a16:creationId xmlns:a16="http://schemas.microsoft.com/office/drawing/2014/main" id="{EA9D0C66-B1E8-F2C6-A273-95EF253DDD91}"/>
              </a:ext>
            </a:extLst>
          </p:cNvPr>
          <p:cNvSpPr txBox="1">
            <a:spLocks noGrp="1"/>
          </p:cNvSpPr>
          <p:nvPr>
            <p:ph type="subTitle" idx="9"/>
          </p:nvPr>
        </p:nvSpPr>
        <p:spPr>
          <a:xfrm>
            <a:off x="5864749" y="1292905"/>
            <a:ext cx="2230500" cy="4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70C0"/>
                </a:solidFill>
                <a:latin typeface="+mj-lt"/>
              </a:rPr>
              <a:t>Time headway</a:t>
            </a:r>
          </a:p>
          <a:p>
            <a:pPr marL="0" lvl="0" indent="0" algn="ctr" rtl="0">
              <a:spcBef>
                <a:spcPts val="0"/>
              </a:spcBef>
              <a:spcAft>
                <a:spcPts val="0"/>
              </a:spcAft>
              <a:buNone/>
            </a:pPr>
            <a:r>
              <a:rPr lang="en-US" sz="1800" b="0" i="1">
                <a:solidFill>
                  <a:srgbClr val="0070C0"/>
                </a:solidFill>
                <a:latin typeface="+mj-lt"/>
              </a:rPr>
              <a:t>(</a:t>
            </a:r>
            <a:r>
              <a:rPr lang="en-US" sz="1800" b="0" i="1" err="1">
                <a:solidFill>
                  <a:srgbClr val="0070C0"/>
                </a:solidFill>
                <a:latin typeface="+mj-lt"/>
              </a:rPr>
              <a:t>K.cách</a:t>
            </a:r>
            <a:r>
              <a:rPr lang="en-US" sz="1800" b="0" i="1">
                <a:solidFill>
                  <a:srgbClr val="0070C0"/>
                </a:solidFill>
                <a:latin typeface="+mj-lt"/>
              </a:rPr>
              <a:t> </a:t>
            </a:r>
            <a:r>
              <a:rPr lang="en-US" sz="1800" b="0" i="1" err="1">
                <a:solidFill>
                  <a:srgbClr val="0070C0"/>
                </a:solidFill>
                <a:latin typeface="+mj-lt"/>
              </a:rPr>
              <a:t>thời</a:t>
            </a:r>
            <a:r>
              <a:rPr lang="en-US" sz="1800" b="0" i="1">
                <a:solidFill>
                  <a:srgbClr val="0070C0"/>
                </a:solidFill>
                <a:latin typeface="+mj-lt"/>
              </a:rPr>
              <a:t> </a:t>
            </a:r>
            <a:r>
              <a:rPr lang="en-US" sz="1800" b="0" i="1" err="1">
                <a:solidFill>
                  <a:srgbClr val="0070C0"/>
                </a:solidFill>
                <a:latin typeface="+mj-lt"/>
              </a:rPr>
              <a:t>gian</a:t>
            </a:r>
            <a:r>
              <a:rPr lang="en-US" sz="1800" b="0" i="1">
                <a:solidFill>
                  <a:srgbClr val="0070C0"/>
                </a:solidFill>
                <a:latin typeface="+mj-lt"/>
              </a:rPr>
              <a:t>)</a:t>
            </a:r>
          </a:p>
        </p:txBody>
      </p:sp>
      <p:sp>
        <p:nvSpPr>
          <p:cNvPr id="1483" name="Google Shape;1483;p45">
            <a:extLst>
              <a:ext uri="{FF2B5EF4-FFF2-40B4-BE49-F238E27FC236}">
                <a16:creationId xmlns:a16="http://schemas.microsoft.com/office/drawing/2014/main" id="{D5B592D5-BE44-BFC7-EBD6-2EA313042670}"/>
              </a:ext>
            </a:extLst>
          </p:cNvPr>
          <p:cNvSpPr txBox="1">
            <a:spLocks noGrp="1"/>
          </p:cNvSpPr>
          <p:nvPr>
            <p:ph type="subTitle" idx="2"/>
          </p:nvPr>
        </p:nvSpPr>
        <p:spPr>
          <a:xfrm>
            <a:off x="3455250" y="2031870"/>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j-lt"/>
              </a:rPr>
              <a:t>distance per vehicle</a:t>
            </a:r>
            <a:endParaRPr>
              <a:latin typeface="+mj-lt"/>
            </a:endParaRPr>
          </a:p>
        </p:txBody>
      </p:sp>
      <p:sp>
        <p:nvSpPr>
          <p:cNvPr id="1484" name="Google Shape;1484;p45">
            <a:extLst>
              <a:ext uri="{FF2B5EF4-FFF2-40B4-BE49-F238E27FC236}">
                <a16:creationId xmlns:a16="http://schemas.microsoft.com/office/drawing/2014/main" id="{D0DAA395-27C8-97FD-9E18-6DE7F04CC956}"/>
              </a:ext>
            </a:extLst>
          </p:cNvPr>
          <p:cNvSpPr txBox="1">
            <a:spLocks noGrp="1"/>
          </p:cNvSpPr>
          <p:nvPr>
            <p:ph type="subTitle" idx="3"/>
          </p:nvPr>
        </p:nvSpPr>
        <p:spPr>
          <a:xfrm>
            <a:off x="5864749" y="1744405"/>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seconds</a:t>
            </a:r>
            <a:endParaRPr>
              <a:latin typeface="+mj-lt"/>
            </a:endParaRPr>
          </a:p>
        </p:txBody>
      </p:sp>
      <p:sp>
        <p:nvSpPr>
          <p:cNvPr id="1485" name="Google Shape;1485;p45">
            <a:extLst>
              <a:ext uri="{FF2B5EF4-FFF2-40B4-BE49-F238E27FC236}">
                <a16:creationId xmlns:a16="http://schemas.microsoft.com/office/drawing/2014/main" id="{46916B20-0085-CF04-527D-DCD0B4DFE267}"/>
              </a:ext>
            </a:extLst>
          </p:cNvPr>
          <p:cNvSpPr txBox="1">
            <a:spLocks noGrp="1"/>
          </p:cNvSpPr>
          <p:nvPr>
            <p:ph type="subTitle" idx="6"/>
          </p:nvPr>
        </p:nvSpPr>
        <p:spPr>
          <a:xfrm>
            <a:off x="5864749" y="3475418"/>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a:latin typeface="+mj-lt"/>
              </a:rPr>
              <a:t>distance per unit time</a:t>
            </a:r>
          </a:p>
        </p:txBody>
      </p:sp>
      <p:sp>
        <p:nvSpPr>
          <p:cNvPr id="1486" name="Google Shape;1486;p45">
            <a:extLst>
              <a:ext uri="{FF2B5EF4-FFF2-40B4-BE49-F238E27FC236}">
                <a16:creationId xmlns:a16="http://schemas.microsoft.com/office/drawing/2014/main" id="{84458CED-E6E1-0F57-A2DD-83D747FB6D42}"/>
              </a:ext>
            </a:extLst>
          </p:cNvPr>
          <p:cNvSpPr txBox="1">
            <a:spLocks noGrp="1"/>
          </p:cNvSpPr>
          <p:nvPr>
            <p:ph type="subTitle" idx="14"/>
          </p:nvPr>
        </p:nvSpPr>
        <p:spPr>
          <a:xfrm>
            <a:off x="3455250" y="3315384"/>
            <a:ext cx="2230500" cy="4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latin typeface="+mj-lt"/>
              </a:rPr>
              <a:t>Speed</a:t>
            </a:r>
            <a:r>
              <a:rPr lang="vi-VN">
                <a:solidFill>
                  <a:srgbClr val="FF0000"/>
                </a:solidFill>
                <a:latin typeface="+mj-lt"/>
              </a:rPr>
              <a:t> </a:t>
            </a:r>
            <a:r>
              <a:rPr lang="en" b="0" i="1">
                <a:solidFill>
                  <a:srgbClr val="FF0000"/>
                </a:solidFill>
                <a:latin typeface="+mj-lt"/>
              </a:rPr>
              <a:t>(Tốc độ)</a:t>
            </a:r>
            <a:endParaRPr b="0" i="1">
              <a:solidFill>
                <a:srgbClr val="FF0000"/>
              </a:solidFill>
              <a:latin typeface="+mj-lt"/>
            </a:endParaRPr>
          </a:p>
        </p:txBody>
      </p:sp>
      <p:sp>
        <p:nvSpPr>
          <p:cNvPr id="1487" name="Google Shape;1487;p45">
            <a:extLst>
              <a:ext uri="{FF2B5EF4-FFF2-40B4-BE49-F238E27FC236}">
                <a16:creationId xmlns:a16="http://schemas.microsoft.com/office/drawing/2014/main" id="{A180D53E-652A-C91B-EA71-D49DF11A2FC8}"/>
              </a:ext>
            </a:extLst>
          </p:cNvPr>
          <p:cNvSpPr txBox="1">
            <a:spLocks noGrp="1"/>
          </p:cNvSpPr>
          <p:nvPr>
            <p:ph type="subTitle" idx="15"/>
          </p:nvPr>
        </p:nvSpPr>
        <p:spPr>
          <a:xfrm>
            <a:off x="5864749" y="3023918"/>
            <a:ext cx="2230500" cy="45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latin typeface="+mj-lt"/>
              </a:rPr>
              <a:t>Velocity </a:t>
            </a:r>
          </a:p>
          <a:p>
            <a:pPr marL="0" lvl="0" indent="0" algn="ctr" rtl="0">
              <a:spcBef>
                <a:spcPts val="0"/>
              </a:spcBef>
              <a:spcAft>
                <a:spcPts val="0"/>
              </a:spcAft>
              <a:buNone/>
            </a:pPr>
            <a:r>
              <a:rPr lang="en" b="0" i="1">
                <a:solidFill>
                  <a:srgbClr val="FF0000"/>
                </a:solidFill>
                <a:latin typeface="+mj-lt"/>
              </a:rPr>
              <a:t>(Vận tốc)</a:t>
            </a:r>
            <a:endParaRPr b="0" i="1">
              <a:solidFill>
                <a:srgbClr val="FF0000"/>
              </a:solidFill>
              <a:latin typeface="+mj-lt"/>
            </a:endParaRPr>
          </a:p>
        </p:txBody>
      </p:sp>
      <p:grpSp>
        <p:nvGrpSpPr>
          <p:cNvPr id="1488" name="Google Shape;1488;p45">
            <a:extLst>
              <a:ext uri="{FF2B5EF4-FFF2-40B4-BE49-F238E27FC236}">
                <a16:creationId xmlns:a16="http://schemas.microsoft.com/office/drawing/2014/main" id="{4CEDB484-FDFA-7FE6-A43A-E3B41CCC7F86}"/>
              </a:ext>
            </a:extLst>
          </p:cNvPr>
          <p:cNvGrpSpPr/>
          <p:nvPr/>
        </p:nvGrpSpPr>
        <p:grpSpPr>
          <a:xfrm rot="-5400000">
            <a:off x="6914091" y="2642971"/>
            <a:ext cx="146306" cy="261940"/>
            <a:chOff x="7419591" y="3612333"/>
            <a:chExt cx="146306" cy="261940"/>
          </a:xfrm>
        </p:grpSpPr>
        <p:sp>
          <p:nvSpPr>
            <p:cNvPr id="1489" name="Google Shape;1489;p45">
              <a:extLst>
                <a:ext uri="{FF2B5EF4-FFF2-40B4-BE49-F238E27FC236}">
                  <a16:creationId xmlns:a16="http://schemas.microsoft.com/office/drawing/2014/main" id="{108DCA71-16E0-3B14-EDCA-10D44B57FDF2}"/>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0" name="Google Shape;1490;p45">
              <a:extLst>
                <a:ext uri="{FF2B5EF4-FFF2-40B4-BE49-F238E27FC236}">
                  <a16:creationId xmlns:a16="http://schemas.microsoft.com/office/drawing/2014/main" id="{435EE98F-99FB-8D6D-D3BC-B8F0B35FA5E3}"/>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1" name="Google Shape;1491;p45">
              <a:extLst>
                <a:ext uri="{FF2B5EF4-FFF2-40B4-BE49-F238E27FC236}">
                  <a16:creationId xmlns:a16="http://schemas.microsoft.com/office/drawing/2014/main" id="{82F32450-6473-C28A-6B9E-AFE2B08D7CBD}"/>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2" name="Google Shape;1492;p45">
              <a:extLst>
                <a:ext uri="{FF2B5EF4-FFF2-40B4-BE49-F238E27FC236}">
                  <a16:creationId xmlns:a16="http://schemas.microsoft.com/office/drawing/2014/main" id="{BF1ECAC9-3ACD-E91E-A8C7-CDB6B45DB782}"/>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3" name="Google Shape;1493;p45">
              <a:extLst>
                <a:ext uri="{FF2B5EF4-FFF2-40B4-BE49-F238E27FC236}">
                  <a16:creationId xmlns:a16="http://schemas.microsoft.com/office/drawing/2014/main" id="{CAB545CC-DE1A-B29A-FD0C-C563CBA6592E}"/>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4" name="Google Shape;1494;p45">
              <a:extLst>
                <a:ext uri="{FF2B5EF4-FFF2-40B4-BE49-F238E27FC236}">
                  <a16:creationId xmlns:a16="http://schemas.microsoft.com/office/drawing/2014/main" id="{6FBEB4AF-07A2-1286-7DFA-6EF8CE289F1B}"/>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5" name="Google Shape;1495;p45">
              <a:extLst>
                <a:ext uri="{FF2B5EF4-FFF2-40B4-BE49-F238E27FC236}">
                  <a16:creationId xmlns:a16="http://schemas.microsoft.com/office/drawing/2014/main" id="{CBA2AFF0-6590-4268-BC4D-9BC8A1C16E02}"/>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6" name="Google Shape;1496;p45">
              <a:extLst>
                <a:ext uri="{FF2B5EF4-FFF2-40B4-BE49-F238E27FC236}">
                  <a16:creationId xmlns:a16="http://schemas.microsoft.com/office/drawing/2014/main" id="{32594ED0-56CC-FC88-677A-1162416607C7}"/>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7" name="Google Shape;1497;p45">
              <a:extLst>
                <a:ext uri="{FF2B5EF4-FFF2-40B4-BE49-F238E27FC236}">
                  <a16:creationId xmlns:a16="http://schemas.microsoft.com/office/drawing/2014/main" id="{98832D10-D194-15D1-9F8C-8502D62EBAF7}"/>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8" name="Google Shape;1498;p45">
              <a:extLst>
                <a:ext uri="{FF2B5EF4-FFF2-40B4-BE49-F238E27FC236}">
                  <a16:creationId xmlns:a16="http://schemas.microsoft.com/office/drawing/2014/main" id="{B8F75D5F-93A1-141C-21F9-3340ED3CDA3B}"/>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499" name="Google Shape;1499;p45">
              <a:extLst>
                <a:ext uri="{FF2B5EF4-FFF2-40B4-BE49-F238E27FC236}">
                  <a16:creationId xmlns:a16="http://schemas.microsoft.com/office/drawing/2014/main" id="{866F2343-3D8A-0BCA-1F50-5E37220AF3DF}"/>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0" name="Google Shape;1500;p45">
              <a:extLst>
                <a:ext uri="{FF2B5EF4-FFF2-40B4-BE49-F238E27FC236}">
                  <a16:creationId xmlns:a16="http://schemas.microsoft.com/office/drawing/2014/main" id="{AF233BB0-036D-37AC-5724-141401B6DB2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1" name="Google Shape;1501;p45">
              <a:extLst>
                <a:ext uri="{FF2B5EF4-FFF2-40B4-BE49-F238E27FC236}">
                  <a16:creationId xmlns:a16="http://schemas.microsoft.com/office/drawing/2014/main" id="{427D68A1-2C8B-6ADB-B45A-EDF6BE38DB54}"/>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2" name="Google Shape;1502;p45">
              <a:extLst>
                <a:ext uri="{FF2B5EF4-FFF2-40B4-BE49-F238E27FC236}">
                  <a16:creationId xmlns:a16="http://schemas.microsoft.com/office/drawing/2014/main" id="{A233E4A4-D5A6-C71D-E176-4868C8F3DE37}"/>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3" name="Google Shape;1503;p45">
              <a:extLst>
                <a:ext uri="{FF2B5EF4-FFF2-40B4-BE49-F238E27FC236}">
                  <a16:creationId xmlns:a16="http://schemas.microsoft.com/office/drawing/2014/main" id="{073D2BA1-54A5-66EA-0EDA-7F72E2694BEE}"/>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4" name="Google Shape;1504;p45">
              <a:extLst>
                <a:ext uri="{FF2B5EF4-FFF2-40B4-BE49-F238E27FC236}">
                  <a16:creationId xmlns:a16="http://schemas.microsoft.com/office/drawing/2014/main" id="{550889B3-F7E5-6F95-7DE1-A967A015FB0C}"/>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5" name="Google Shape;1505;p45">
              <a:extLst>
                <a:ext uri="{FF2B5EF4-FFF2-40B4-BE49-F238E27FC236}">
                  <a16:creationId xmlns:a16="http://schemas.microsoft.com/office/drawing/2014/main" id="{D1DA4E14-7798-BD7E-30D8-27B9FF260D1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6" name="Google Shape;1506;p45">
              <a:extLst>
                <a:ext uri="{FF2B5EF4-FFF2-40B4-BE49-F238E27FC236}">
                  <a16:creationId xmlns:a16="http://schemas.microsoft.com/office/drawing/2014/main" id="{32974E33-1119-D6F1-F50B-A5C65AB4C92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7" name="Google Shape;1507;p45">
              <a:extLst>
                <a:ext uri="{FF2B5EF4-FFF2-40B4-BE49-F238E27FC236}">
                  <a16:creationId xmlns:a16="http://schemas.microsoft.com/office/drawing/2014/main" id="{723C0DA0-D77B-CB16-BC6F-2F25BB20F87E}"/>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8" name="Google Shape;1508;p45">
              <a:extLst>
                <a:ext uri="{FF2B5EF4-FFF2-40B4-BE49-F238E27FC236}">
                  <a16:creationId xmlns:a16="http://schemas.microsoft.com/office/drawing/2014/main" id="{C9942448-D577-505B-DC4A-ADD26D505837}"/>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09" name="Google Shape;1509;p45">
              <a:extLst>
                <a:ext uri="{FF2B5EF4-FFF2-40B4-BE49-F238E27FC236}">
                  <a16:creationId xmlns:a16="http://schemas.microsoft.com/office/drawing/2014/main" id="{AEE3CEAA-11A0-7E90-24C3-DB011D5131CF}"/>
                </a:ext>
              </a:extLst>
            </p:cNvPr>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10" name="Google Shape;1510;p45">
              <a:extLst>
                <a:ext uri="{FF2B5EF4-FFF2-40B4-BE49-F238E27FC236}">
                  <a16:creationId xmlns:a16="http://schemas.microsoft.com/office/drawing/2014/main" id="{31066737-2857-9CE2-F837-EAB193E2DF5A}"/>
                </a:ext>
              </a:extLst>
            </p:cNvPr>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nvGrpSpPr>
          <p:cNvPr id="1511" name="Google Shape;1511;p45">
            <a:extLst>
              <a:ext uri="{FF2B5EF4-FFF2-40B4-BE49-F238E27FC236}">
                <a16:creationId xmlns:a16="http://schemas.microsoft.com/office/drawing/2014/main" id="{32EFF0BD-B3CF-F5DF-5E59-28931BA1F350}"/>
              </a:ext>
            </a:extLst>
          </p:cNvPr>
          <p:cNvGrpSpPr/>
          <p:nvPr/>
        </p:nvGrpSpPr>
        <p:grpSpPr>
          <a:xfrm rot="5400000">
            <a:off x="1103566" y="2882971"/>
            <a:ext cx="146306" cy="261940"/>
            <a:chOff x="7419591" y="3612333"/>
            <a:chExt cx="146306" cy="261940"/>
          </a:xfrm>
        </p:grpSpPr>
        <p:sp>
          <p:nvSpPr>
            <p:cNvPr id="1512" name="Google Shape;1512;p45">
              <a:extLst>
                <a:ext uri="{FF2B5EF4-FFF2-40B4-BE49-F238E27FC236}">
                  <a16:creationId xmlns:a16="http://schemas.microsoft.com/office/drawing/2014/main" id="{2E66BAC0-CFDD-8F67-2E66-102C3A2730FC}"/>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13" name="Google Shape;1513;p45">
              <a:extLst>
                <a:ext uri="{FF2B5EF4-FFF2-40B4-BE49-F238E27FC236}">
                  <a16:creationId xmlns:a16="http://schemas.microsoft.com/office/drawing/2014/main" id="{24F48C19-4267-D434-63A9-A7A2489C5B53}"/>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14" name="Google Shape;1514;p45">
              <a:extLst>
                <a:ext uri="{FF2B5EF4-FFF2-40B4-BE49-F238E27FC236}">
                  <a16:creationId xmlns:a16="http://schemas.microsoft.com/office/drawing/2014/main" id="{A3BC6A2A-3E25-86C5-833D-5F4106534236}"/>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15" name="Google Shape;1515;p45">
              <a:extLst>
                <a:ext uri="{FF2B5EF4-FFF2-40B4-BE49-F238E27FC236}">
                  <a16:creationId xmlns:a16="http://schemas.microsoft.com/office/drawing/2014/main" id="{483AF0B1-3D23-B0DA-48A9-7EEF1A115C34}"/>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16" name="Google Shape;1516;p45">
              <a:extLst>
                <a:ext uri="{FF2B5EF4-FFF2-40B4-BE49-F238E27FC236}">
                  <a16:creationId xmlns:a16="http://schemas.microsoft.com/office/drawing/2014/main" id="{9CC9E041-568F-47D9-CC3B-987DC023FC97}"/>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17" name="Google Shape;1517;p45">
              <a:extLst>
                <a:ext uri="{FF2B5EF4-FFF2-40B4-BE49-F238E27FC236}">
                  <a16:creationId xmlns:a16="http://schemas.microsoft.com/office/drawing/2014/main" id="{E197BE77-A32D-A34C-8427-38D2A95756F2}"/>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18" name="Google Shape;1518;p45">
              <a:extLst>
                <a:ext uri="{FF2B5EF4-FFF2-40B4-BE49-F238E27FC236}">
                  <a16:creationId xmlns:a16="http://schemas.microsoft.com/office/drawing/2014/main" id="{101D343E-45AE-3C99-596F-6A222AD1D440}"/>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19" name="Google Shape;1519;p45">
              <a:extLst>
                <a:ext uri="{FF2B5EF4-FFF2-40B4-BE49-F238E27FC236}">
                  <a16:creationId xmlns:a16="http://schemas.microsoft.com/office/drawing/2014/main" id="{AAC1852F-2FCB-7D28-A2FA-AE232DBBCA40}"/>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0" name="Google Shape;1520;p45">
              <a:extLst>
                <a:ext uri="{FF2B5EF4-FFF2-40B4-BE49-F238E27FC236}">
                  <a16:creationId xmlns:a16="http://schemas.microsoft.com/office/drawing/2014/main" id="{0E75E192-3418-9540-245F-4B167BA102C0}"/>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1" name="Google Shape;1521;p45">
              <a:extLst>
                <a:ext uri="{FF2B5EF4-FFF2-40B4-BE49-F238E27FC236}">
                  <a16:creationId xmlns:a16="http://schemas.microsoft.com/office/drawing/2014/main" id="{667DBD09-E69D-8896-266F-807446F775F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2" name="Google Shape;1522;p45">
              <a:extLst>
                <a:ext uri="{FF2B5EF4-FFF2-40B4-BE49-F238E27FC236}">
                  <a16:creationId xmlns:a16="http://schemas.microsoft.com/office/drawing/2014/main" id="{38B4DC89-27DE-204F-792D-918D0D2C791F}"/>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3" name="Google Shape;1523;p45">
              <a:extLst>
                <a:ext uri="{FF2B5EF4-FFF2-40B4-BE49-F238E27FC236}">
                  <a16:creationId xmlns:a16="http://schemas.microsoft.com/office/drawing/2014/main" id="{F27B0B19-F421-2154-58BB-F8219A0FCDD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4" name="Google Shape;1524;p45">
              <a:extLst>
                <a:ext uri="{FF2B5EF4-FFF2-40B4-BE49-F238E27FC236}">
                  <a16:creationId xmlns:a16="http://schemas.microsoft.com/office/drawing/2014/main" id="{2EBE8B80-53D0-3730-858B-34DF54BBACCC}"/>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5" name="Google Shape;1525;p45">
              <a:extLst>
                <a:ext uri="{FF2B5EF4-FFF2-40B4-BE49-F238E27FC236}">
                  <a16:creationId xmlns:a16="http://schemas.microsoft.com/office/drawing/2014/main" id="{2B792515-56EF-1263-0848-56B0C6B2D6F7}"/>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6" name="Google Shape;1526;p45">
              <a:extLst>
                <a:ext uri="{FF2B5EF4-FFF2-40B4-BE49-F238E27FC236}">
                  <a16:creationId xmlns:a16="http://schemas.microsoft.com/office/drawing/2014/main" id="{E6F3437C-71D8-179F-5035-BB09C41602CD}"/>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7" name="Google Shape;1527;p45">
              <a:extLst>
                <a:ext uri="{FF2B5EF4-FFF2-40B4-BE49-F238E27FC236}">
                  <a16:creationId xmlns:a16="http://schemas.microsoft.com/office/drawing/2014/main" id="{962BDDEB-615B-2D11-2902-D7C6F99250CC}"/>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8" name="Google Shape;1528;p45">
              <a:extLst>
                <a:ext uri="{FF2B5EF4-FFF2-40B4-BE49-F238E27FC236}">
                  <a16:creationId xmlns:a16="http://schemas.microsoft.com/office/drawing/2014/main" id="{9356B078-AACF-DA09-E23A-E0D808C6BC2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29" name="Google Shape;1529;p45">
              <a:extLst>
                <a:ext uri="{FF2B5EF4-FFF2-40B4-BE49-F238E27FC236}">
                  <a16:creationId xmlns:a16="http://schemas.microsoft.com/office/drawing/2014/main" id="{427AB704-C2C8-E144-7615-553811DBCD6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30" name="Google Shape;1530;p45">
              <a:extLst>
                <a:ext uri="{FF2B5EF4-FFF2-40B4-BE49-F238E27FC236}">
                  <a16:creationId xmlns:a16="http://schemas.microsoft.com/office/drawing/2014/main" id="{DC502EF6-2E03-364A-DD8A-419D6548B834}"/>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31" name="Google Shape;1531;p45">
              <a:extLst>
                <a:ext uri="{FF2B5EF4-FFF2-40B4-BE49-F238E27FC236}">
                  <a16:creationId xmlns:a16="http://schemas.microsoft.com/office/drawing/2014/main" id="{7AE33BC6-1330-1317-5D9D-D08E828297E3}"/>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32" name="Google Shape;1532;p45">
              <a:extLst>
                <a:ext uri="{FF2B5EF4-FFF2-40B4-BE49-F238E27FC236}">
                  <a16:creationId xmlns:a16="http://schemas.microsoft.com/office/drawing/2014/main" id="{D17825BF-21CE-F934-26B8-8E78E8519B6F}"/>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33" name="Google Shape;1533;p45">
              <a:extLst>
                <a:ext uri="{FF2B5EF4-FFF2-40B4-BE49-F238E27FC236}">
                  <a16:creationId xmlns:a16="http://schemas.microsoft.com/office/drawing/2014/main" id="{842C0F14-DC23-9E37-A392-43BDD7356BDB}"/>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nvGrpSpPr>
          <p:cNvPr id="1534" name="Google Shape;1534;p45">
            <a:extLst>
              <a:ext uri="{FF2B5EF4-FFF2-40B4-BE49-F238E27FC236}">
                <a16:creationId xmlns:a16="http://schemas.microsoft.com/office/drawing/2014/main" id="{55871E16-1893-446F-4573-B8779F48AF31}"/>
              </a:ext>
            </a:extLst>
          </p:cNvPr>
          <p:cNvGrpSpPr/>
          <p:nvPr/>
        </p:nvGrpSpPr>
        <p:grpSpPr>
          <a:xfrm rot="-5400000">
            <a:off x="4498852" y="2929957"/>
            <a:ext cx="146306" cy="261940"/>
            <a:chOff x="7419591" y="3612333"/>
            <a:chExt cx="146306" cy="261940"/>
          </a:xfrm>
        </p:grpSpPr>
        <p:sp>
          <p:nvSpPr>
            <p:cNvPr id="1535" name="Google Shape;1535;p45">
              <a:extLst>
                <a:ext uri="{FF2B5EF4-FFF2-40B4-BE49-F238E27FC236}">
                  <a16:creationId xmlns:a16="http://schemas.microsoft.com/office/drawing/2014/main" id="{B4515171-B147-4979-45A2-C3DC2020AEC4}"/>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36" name="Google Shape;1536;p45">
              <a:extLst>
                <a:ext uri="{FF2B5EF4-FFF2-40B4-BE49-F238E27FC236}">
                  <a16:creationId xmlns:a16="http://schemas.microsoft.com/office/drawing/2014/main" id="{2E6F5ADC-86AF-3BC9-9FBB-43425CDEBE03}"/>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37" name="Google Shape;1537;p45">
              <a:extLst>
                <a:ext uri="{FF2B5EF4-FFF2-40B4-BE49-F238E27FC236}">
                  <a16:creationId xmlns:a16="http://schemas.microsoft.com/office/drawing/2014/main" id="{C41DF4FE-9950-14B6-26AF-7E4A14D5AEF6}"/>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38" name="Google Shape;1538;p45">
              <a:extLst>
                <a:ext uri="{FF2B5EF4-FFF2-40B4-BE49-F238E27FC236}">
                  <a16:creationId xmlns:a16="http://schemas.microsoft.com/office/drawing/2014/main" id="{71015779-EED1-FA11-D46E-C22E8C677AA1}"/>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39" name="Google Shape;1539;p45">
              <a:extLst>
                <a:ext uri="{FF2B5EF4-FFF2-40B4-BE49-F238E27FC236}">
                  <a16:creationId xmlns:a16="http://schemas.microsoft.com/office/drawing/2014/main" id="{8B443A84-2784-AA1C-F929-799C297452C3}"/>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0" name="Google Shape;1540;p45">
              <a:extLst>
                <a:ext uri="{FF2B5EF4-FFF2-40B4-BE49-F238E27FC236}">
                  <a16:creationId xmlns:a16="http://schemas.microsoft.com/office/drawing/2014/main" id="{F1433E7C-F4DF-C2F2-51B9-EE4705E96846}"/>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1" name="Google Shape;1541;p45">
              <a:extLst>
                <a:ext uri="{FF2B5EF4-FFF2-40B4-BE49-F238E27FC236}">
                  <a16:creationId xmlns:a16="http://schemas.microsoft.com/office/drawing/2014/main" id="{E93D64C7-4832-A5E6-9746-289CE04CABA0}"/>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2" name="Google Shape;1542;p45">
              <a:extLst>
                <a:ext uri="{FF2B5EF4-FFF2-40B4-BE49-F238E27FC236}">
                  <a16:creationId xmlns:a16="http://schemas.microsoft.com/office/drawing/2014/main" id="{137ACF5E-F881-EF1F-0666-E694B0750548}"/>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3" name="Google Shape;1543;p45">
              <a:extLst>
                <a:ext uri="{FF2B5EF4-FFF2-40B4-BE49-F238E27FC236}">
                  <a16:creationId xmlns:a16="http://schemas.microsoft.com/office/drawing/2014/main" id="{361C7DBE-7AC8-84C9-40E0-80D84670F5AC}"/>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4" name="Google Shape;1544;p45">
              <a:extLst>
                <a:ext uri="{FF2B5EF4-FFF2-40B4-BE49-F238E27FC236}">
                  <a16:creationId xmlns:a16="http://schemas.microsoft.com/office/drawing/2014/main" id="{CBE74B05-83E3-2601-B36C-9686CAE4BD80}"/>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5" name="Google Shape;1545;p45">
              <a:extLst>
                <a:ext uri="{FF2B5EF4-FFF2-40B4-BE49-F238E27FC236}">
                  <a16:creationId xmlns:a16="http://schemas.microsoft.com/office/drawing/2014/main" id="{C361FD65-839D-F5B6-2E10-02DC3AD3C8C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6" name="Google Shape;1546;p45">
              <a:extLst>
                <a:ext uri="{FF2B5EF4-FFF2-40B4-BE49-F238E27FC236}">
                  <a16:creationId xmlns:a16="http://schemas.microsoft.com/office/drawing/2014/main" id="{6F0F0CB1-3149-7282-6C82-307D6A1702D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7" name="Google Shape;1547;p45">
              <a:extLst>
                <a:ext uri="{FF2B5EF4-FFF2-40B4-BE49-F238E27FC236}">
                  <a16:creationId xmlns:a16="http://schemas.microsoft.com/office/drawing/2014/main" id="{436DF290-D2FF-33A5-7532-233CB757809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8" name="Google Shape;1548;p45">
              <a:extLst>
                <a:ext uri="{FF2B5EF4-FFF2-40B4-BE49-F238E27FC236}">
                  <a16:creationId xmlns:a16="http://schemas.microsoft.com/office/drawing/2014/main" id="{DD1F5FA9-6F80-BEDE-C240-6EA3B1C7FF3F}"/>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49" name="Google Shape;1549;p45">
              <a:extLst>
                <a:ext uri="{FF2B5EF4-FFF2-40B4-BE49-F238E27FC236}">
                  <a16:creationId xmlns:a16="http://schemas.microsoft.com/office/drawing/2014/main" id="{6D3238C5-2D04-3886-5AE8-31B3A5B1506B}"/>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50" name="Google Shape;1550;p45">
              <a:extLst>
                <a:ext uri="{FF2B5EF4-FFF2-40B4-BE49-F238E27FC236}">
                  <a16:creationId xmlns:a16="http://schemas.microsoft.com/office/drawing/2014/main" id="{8B54EBC3-14F4-E192-F38D-D2F99BFAD890}"/>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51" name="Google Shape;1551;p45">
              <a:extLst>
                <a:ext uri="{FF2B5EF4-FFF2-40B4-BE49-F238E27FC236}">
                  <a16:creationId xmlns:a16="http://schemas.microsoft.com/office/drawing/2014/main" id="{1AC93BF9-BDFF-6F71-4472-D3D4C5E6D05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52" name="Google Shape;1552;p45">
              <a:extLst>
                <a:ext uri="{FF2B5EF4-FFF2-40B4-BE49-F238E27FC236}">
                  <a16:creationId xmlns:a16="http://schemas.microsoft.com/office/drawing/2014/main" id="{2C2458AD-408B-4FE7-F8C2-A91DE386CFB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53" name="Google Shape;1553;p45">
              <a:extLst>
                <a:ext uri="{FF2B5EF4-FFF2-40B4-BE49-F238E27FC236}">
                  <a16:creationId xmlns:a16="http://schemas.microsoft.com/office/drawing/2014/main" id="{EE8B00E4-C1F5-3FCC-A349-7C9E56919E48}"/>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54" name="Google Shape;1554;p45">
              <a:extLst>
                <a:ext uri="{FF2B5EF4-FFF2-40B4-BE49-F238E27FC236}">
                  <a16:creationId xmlns:a16="http://schemas.microsoft.com/office/drawing/2014/main" id="{82E57DC5-E254-AF80-EAD9-415539778595}"/>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55" name="Google Shape;1555;p45">
              <a:extLst>
                <a:ext uri="{FF2B5EF4-FFF2-40B4-BE49-F238E27FC236}">
                  <a16:creationId xmlns:a16="http://schemas.microsoft.com/office/drawing/2014/main" id="{896147C5-222C-BAD0-DDBD-2A8CF78D7097}"/>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56" name="Google Shape;1556;p45">
              <a:extLst>
                <a:ext uri="{FF2B5EF4-FFF2-40B4-BE49-F238E27FC236}">
                  <a16:creationId xmlns:a16="http://schemas.microsoft.com/office/drawing/2014/main" id="{5CB3C9D2-DA48-F131-4C91-6791831C6FA7}"/>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nvGrpSpPr>
          <p:cNvPr id="1557" name="Google Shape;1557;p45">
            <a:extLst>
              <a:ext uri="{FF2B5EF4-FFF2-40B4-BE49-F238E27FC236}">
                <a16:creationId xmlns:a16="http://schemas.microsoft.com/office/drawing/2014/main" id="{919CD7F6-F3C8-96BF-B69E-46B90BD552D1}"/>
              </a:ext>
            </a:extLst>
          </p:cNvPr>
          <p:cNvGrpSpPr/>
          <p:nvPr/>
        </p:nvGrpSpPr>
        <p:grpSpPr>
          <a:xfrm rot="5400000">
            <a:off x="3649033" y="2637892"/>
            <a:ext cx="146306" cy="261940"/>
            <a:chOff x="7419591" y="3612333"/>
            <a:chExt cx="146306" cy="261940"/>
          </a:xfrm>
        </p:grpSpPr>
        <p:sp>
          <p:nvSpPr>
            <p:cNvPr id="1558" name="Google Shape;1558;p45">
              <a:extLst>
                <a:ext uri="{FF2B5EF4-FFF2-40B4-BE49-F238E27FC236}">
                  <a16:creationId xmlns:a16="http://schemas.microsoft.com/office/drawing/2014/main" id="{3C1D367D-6298-20EC-470D-CF4190C2DBEB}"/>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59" name="Google Shape;1559;p45">
              <a:extLst>
                <a:ext uri="{FF2B5EF4-FFF2-40B4-BE49-F238E27FC236}">
                  <a16:creationId xmlns:a16="http://schemas.microsoft.com/office/drawing/2014/main" id="{41FB26DE-A9F2-AE04-94CE-4718365D738A}"/>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0" name="Google Shape;1560;p45">
              <a:extLst>
                <a:ext uri="{FF2B5EF4-FFF2-40B4-BE49-F238E27FC236}">
                  <a16:creationId xmlns:a16="http://schemas.microsoft.com/office/drawing/2014/main" id="{CF2E30D1-4234-A5BD-828E-592C61CA853B}"/>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1" name="Google Shape;1561;p45">
              <a:extLst>
                <a:ext uri="{FF2B5EF4-FFF2-40B4-BE49-F238E27FC236}">
                  <a16:creationId xmlns:a16="http://schemas.microsoft.com/office/drawing/2014/main" id="{7237AE0A-7197-DFC2-7F6D-DFDF12E1FB12}"/>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2" name="Google Shape;1562;p45">
              <a:extLst>
                <a:ext uri="{FF2B5EF4-FFF2-40B4-BE49-F238E27FC236}">
                  <a16:creationId xmlns:a16="http://schemas.microsoft.com/office/drawing/2014/main" id="{A0EBA033-3E6E-9911-38CA-6C05118E3875}"/>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3" name="Google Shape;1563;p45">
              <a:extLst>
                <a:ext uri="{FF2B5EF4-FFF2-40B4-BE49-F238E27FC236}">
                  <a16:creationId xmlns:a16="http://schemas.microsoft.com/office/drawing/2014/main" id="{FB297D8F-611F-8400-68D3-A95E29F8E785}"/>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4" name="Google Shape;1564;p45">
              <a:extLst>
                <a:ext uri="{FF2B5EF4-FFF2-40B4-BE49-F238E27FC236}">
                  <a16:creationId xmlns:a16="http://schemas.microsoft.com/office/drawing/2014/main" id="{55D9FC2F-9229-FC89-F401-97E1FFCD63C0}"/>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5" name="Google Shape;1565;p45">
              <a:extLst>
                <a:ext uri="{FF2B5EF4-FFF2-40B4-BE49-F238E27FC236}">
                  <a16:creationId xmlns:a16="http://schemas.microsoft.com/office/drawing/2014/main" id="{575FA83B-E60F-BC50-0D02-0F52D742C55C}"/>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6" name="Google Shape;1566;p45">
              <a:extLst>
                <a:ext uri="{FF2B5EF4-FFF2-40B4-BE49-F238E27FC236}">
                  <a16:creationId xmlns:a16="http://schemas.microsoft.com/office/drawing/2014/main" id="{BBB306B6-A735-C3C5-E908-7E128882B495}"/>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7" name="Google Shape;1567;p45">
              <a:extLst>
                <a:ext uri="{FF2B5EF4-FFF2-40B4-BE49-F238E27FC236}">
                  <a16:creationId xmlns:a16="http://schemas.microsoft.com/office/drawing/2014/main" id="{2BB0539B-504C-ECB1-8939-4148C1CB3E7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8" name="Google Shape;1568;p45">
              <a:extLst>
                <a:ext uri="{FF2B5EF4-FFF2-40B4-BE49-F238E27FC236}">
                  <a16:creationId xmlns:a16="http://schemas.microsoft.com/office/drawing/2014/main" id="{D373D7CB-5DD1-8C33-6FA5-4DA9F0BBB882}"/>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69" name="Google Shape;1569;p45">
              <a:extLst>
                <a:ext uri="{FF2B5EF4-FFF2-40B4-BE49-F238E27FC236}">
                  <a16:creationId xmlns:a16="http://schemas.microsoft.com/office/drawing/2014/main" id="{A2973D2F-B5F7-57AA-DA56-EA38ED6126F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0" name="Google Shape;1570;p45">
              <a:extLst>
                <a:ext uri="{FF2B5EF4-FFF2-40B4-BE49-F238E27FC236}">
                  <a16:creationId xmlns:a16="http://schemas.microsoft.com/office/drawing/2014/main" id="{9F2E7B1A-CF2B-BBDA-BE23-2F3752C3FB3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1" name="Google Shape;1571;p45">
              <a:extLst>
                <a:ext uri="{FF2B5EF4-FFF2-40B4-BE49-F238E27FC236}">
                  <a16:creationId xmlns:a16="http://schemas.microsoft.com/office/drawing/2014/main" id="{1CFD8AF4-80F1-49E5-0B72-B740297E7C66}"/>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2" name="Google Shape;1572;p45">
              <a:extLst>
                <a:ext uri="{FF2B5EF4-FFF2-40B4-BE49-F238E27FC236}">
                  <a16:creationId xmlns:a16="http://schemas.microsoft.com/office/drawing/2014/main" id="{3455EE3C-C34F-4899-3C04-EEA3F9D1A18F}"/>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3" name="Google Shape;1573;p45">
              <a:extLst>
                <a:ext uri="{FF2B5EF4-FFF2-40B4-BE49-F238E27FC236}">
                  <a16:creationId xmlns:a16="http://schemas.microsoft.com/office/drawing/2014/main" id="{D2B07A59-F76E-869F-E063-77F4E7B22EB0}"/>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4" name="Google Shape;1574;p45">
              <a:extLst>
                <a:ext uri="{FF2B5EF4-FFF2-40B4-BE49-F238E27FC236}">
                  <a16:creationId xmlns:a16="http://schemas.microsoft.com/office/drawing/2014/main" id="{15625723-901F-3BAF-341E-7C4A1C606413}"/>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5" name="Google Shape;1575;p45">
              <a:extLst>
                <a:ext uri="{FF2B5EF4-FFF2-40B4-BE49-F238E27FC236}">
                  <a16:creationId xmlns:a16="http://schemas.microsoft.com/office/drawing/2014/main" id="{40471F59-A74A-9973-DA16-33BC9CD229F6}"/>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6" name="Google Shape;1576;p45">
              <a:extLst>
                <a:ext uri="{FF2B5EF4-FFF2-40B4-BE49-F238E27FC236}">
                  <a16:creationId xmlns:a16="http://schemas.microsoft.com/office/drawing/2014/main" id="{2B4084FE-94EC-04CD-92C0-68CF5CB0A491}"/>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7" name="Google Shape;1577;p45">
              <a:extLst>
                <a:ext uri="{FF2B5EF4-FFF2-40B4-BE49-F238E27FC236}">
                  <a16:creationId xmlns:a16="http://schemas.microsoft.com/office/drawing/2014/main" id="{518DF152-EC91-7735-AE10-18CB9316D5CC}"/>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8" name="Google Shape;1578;p45">
              <a:extLst>
                <a:ext uri="{FF2B5EF4-FFF2-40B4-BE49-F238E27FC236}">
                  <a16:creationId xmlns:a16="http://schemas.microsoft.com/office/drawing/2014/main" id="{C2B4326F-5485-9046-0602-2F2FDD682B51}"/>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79" name="Google Shape;1579;p45">
              <a:extLst>
                <a:ext uri="{FF2B5EF4-FFF2-40B4-BE49-F238E27FC236}">
                  <a16:creationId xmlns:a16="http://schemas.microsoft.com/office/drawing/2014/main" id="{9BB6F860-66F9-1F3D-FD81-D0C527750121}"/>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nvGrpSpPr>
          <p:cNvPr id="1580" name="Google Shape;1580;p45">
            <a:extLst>
              <a:ext uri="{FF2B5EF4-FFF2-40B4-BE49-F238E27FC236}">
                <a16:creationId xmlns:a16="http://schemas.microsoft.com/office/drawing/2014/main" id="{5DB700CA-3B00-1D99-B3FA-D9308BBC359C}"/>
              </a:ext>
            </a:extLst>
          </p:cNvPr>
          <p:cNvGrpSpPr/>
          <p:nvPr/>
        </p:nvGrpSpPr>
        <p:grpSpPr>
          <a:xfrm rot="-5400000">
            <a:off x="2087852" y="3225507"/>
            <a:ext cx="146306" cy="261940"/>
            <a:chOff x="7419591" y="3612333"/>
            <a:chExt cx="146306" cy="261940"/>
          </a:xfrm>
        </p:grpSpPr>
        <p:sp>
          <p:nvSpPr>
            <p:cNvPr id="1581" name="Google Shape;1581;p45">
              <a:extLst>
                <a:ext uri="{FF2B5EF4-FFF2-40B4-BE49-F238E27FC236}">
                  <a16:creationId xmlns:a16="http://schemas.microsoft.com/office/drawing/2014/main" id="{9927D3D0-81AD-E867-8189-2583F71001E7}"/>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82" name="Google Shape;1582;p45">
              <a:extLst>
                <a:ext uri="{FF2B5EF4-FFF2-40B4-BE49-F238E27FC236}">
                  <a16:creationId xmlns:a16="http://schemas.microsoft.com/office/drawing/2014/main" id="{B9AB3C89-9361-A50F-9A39-EF519E13F24A}"/>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83" name="Google Shape;1583;p45">
              <a:extLst>
                <a:ext uri="{FF2B5EF4-FFF2-40B4-BE49-F238E27FC236}">
                  <a16:creationId xmlns:a16="http://schemas.microsoft.com/office/drawing/2014/main" id="{44BFCB65-8A3E-B146-C73E-E16D437A2377}"/>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84" name="Google Shape;1584;p45">
              <a:extLst>
                <a:ext uri="{FF2B5EF4-FFF2-40B4-BE49-F238E27FC236}">
                  <a16:creationId xmlns:a16="http://schemas.microsoft.com/office/drawing/2014/main" id="{60BCCFE9-3B60-233E-DC6F-E50E1FA56C68}"/>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85" name="Google Shape;1585;p45">
              <a:extLst>
                <a:ext uri="{FF2B5EF4-FFF2-40B4-BE49-F238E27FC236}">
                  <a16:creationId xmlns:a16="http://schemas.microsoft.com/office/drawing/2014/main" id="{CE048BBA-EA68-1788-91A9-1EFB5EBB7A5A}"/>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86" name="Google Shape;1586;p45">
              <a:extLst>
                <a:ext uri="{FF2B5EF4-FFF2-40B4-BE49-F238E27FC236}">
                  <a16:creationId xmlns:a16="http://schemas.microsoft.com/office/drawing/2014/main" id="{33546379-5E05-42E2-5FA6-E038E67054B7}"/>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87" name="Google Shape;1587;p45">
              <a:extLst>
                <a:ext uri="{FF2B5EF4-FFF2-40B4-BE49-F238E27FC236}">
                  <a16:creationId xmlns:a16="http://schemas.microsoft.com/office/drawing/2014/main" id="{348777B9-8D23-B9BE-CB1E-96CFD03DFAFE}"/>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88" name="Google Shape;1588;p45">
              <a:extLst>
                <a:ext uri="{FF2B5EF4-FFF2-40B4-BE49-F238E27FC236}">
                  <a16:creationId xmlns:a16="http://schemas.microsoft.com/office/drawing/2014/main" id="{943B6709-4B73-FEBE-0119-B1F7F16C9194}"/>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89" name="Google Shape;1589;p45">
              <a:extLst>
                <a:ext uri="{FF2B5EF4-FFF2-40B4-BE49-F238E27FC236}">
                  <a16:creationId xmlns:a16="http://schemas.microsoft.com/office/drawing/2014/main" id="{833CE723-BFCE-75E4-98A9-FCBA0982EE1B}"/>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0" name="Google Shape;1590;p45">
              <a:extLst>
                <a:ext uri="{FF2B5EF4-FFF2-40B4-BE49-F238E27FC236}">
                  <a16:creationId xmlns:a16="http://schemas.microsoft.com/office/drawing/2014/main" id="{CA61AFB0-6B77-098D-1EE1-EBEB25B9406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1" name="Google Shape;1591;p45">
              <a:extLst>
                <a:ext uri="{FF2B5EF4-FFF2-40B4-BE49-F238E27FC236}">
                  <a16:creationId xmlns:a16="http://schemas.microsoft.com/office/drawing/2014/main" id="{19928E32-1455-7C1A-C64A-DF4982D974CE}"/>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2" name="Google Shape;1592;p45">
              <a:extLst>
                <a:ext uri="{FF2B5EF4-FFF2-40B4-BE49-F238E27FC236}">
                  <a16:creationId xmlns:a16="http://schemas.microsoft.com/office/drawing/2014/main" id="{E81613D8-ECEC-A494-3926-A01A24DE941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3" name="Google Shape;1593;p45">
              <a:extLst>
                <a:ext uri="{FF2B5EF4-FFF2-40B4-BE49-F238E27FC236}">
                  <a16:creationId xmlns:a16="http://schemas.microsoft.com/office/drawing/2014/main" id="{32A5D722-A49D-7B60-4D18-29D42441A32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4" name="Google Shape;1594;p45">
              <a:extLst>
                <a:ext uri="{FF2B5EF4-FFF2-40B4-BE49-F238E27FC236}">
                  <a16:creationId xmlns:a16="http://schemas.microsoft.com/office/drawing/2014/main" id="{3C8BD479-155B-5B3C-D91F-752F347D694E}"/>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5" name="Google Shape;1595;p45">
              <a:extLst>
                <a:ext uri="{FF2B5EF4-FFF2-40B4-BE49-F238E27FC236}">
                  <a16:creationId xmlns:a16="http://schemas.microsoft.com/office/drawing/2014/main" id="{DA87E41C-EF34-4E5F-8C9E-B43FF0408A18}"/>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6" name="Google Shape;1596;p45">
              <a:extLst>
                <a:ext uri="{FF2B5EF4-FFF2-40B4-BE49-F238E27FC236}">
                  <a16:creationId xmlns:a16="http://schemas.microsoft.com/office/drawing/2014/main" id="{153B7EBC-A2FB-BFCF-7FF3-A4F9D2057534}"/>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7" name="Google Shape;1597;p45">
              <a:extLst>
                <a:ext uri="{FF2B5EF4-FFF2-40B4-BE49-F238E27FC236}">
                  <a16:creationId xmlns:a16="http://schemas.microsoft.com/office/drawing/2014/main" id="{1D5CE9AC-061C-F84E-1AEF-527CA413A06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8" name="Google Shape;1598;p45">
              <a:extLst>
                <a:ext uri="{FF2B5EF4-FFF2-40B4-BE49-F238E27FC236}">
                  <a16:creationId xmlns:a16="http://schemas.microsoft.com/office/drawing/2014/main" id="{041552E7-4B91-A7F7-D7C5-92C2BC72069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599" name="Google Shape;1599;p45">
              <a:extLst>
                <a:ext uri="{FF2B5EF4-FFF2-40B4-BE49-F238E27FC236}">
                  <a16:creationId xmlns:a16="http://schemas.microsoft.com/office/drawing/2014/main" id="{CDDFBDCC-6968-D1FA-2AFA-E74C7AA321D1}"/>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00" name="Google Shape;1600;p45">
              <a:extLst>
                <a:ext uri="{FF2B5EF4-FFF2-40B4-BE49-F238E27FC236}">
                  <a16:creationId xmlns:a16="http://schemas.microsoft.com/office/drawing/2014/main" id="{EFB1C2FF-645C-0EBB-AA0A-F9374EBFB42F}"/>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01" name="Google Shape;1601;p45">
              <a:extLst>
                <a:ext uri="{FF2B5EF4-FFF2-40B4-BE49-F238E27FC236}">
                  <a16:creationId xmlns:a16="http://schemas.microsoft.com/office/drawing/2014/main" id="{09BEB797-25F2-89FB-E09E-3FC7893AE6D6}"/>
                </a:ext>
              </a:extLst>
            </p:cNvPr>
            <p:cNvSpPr/>
            <p:nvPr/>
          </p:nvSpPr>
          <p:spPr>
            <a:xfrm>
              <a:off x="7545797"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02" name="Google Shape;1602;p45">
              <a:extLst>
                <a:ext uri="{FF2B5EF4-FFF2-40B4-BE49-F238E27FC236}">
                  <a16:creationId xmlns:a16="http://schemas.microsoft.com/office/drawing/2014/main" id="{3B9963A3-B4C0-41CA-35E9-177062966D16}"/>
                </a:ext>
              </a:extLst>
            </p:cNvPr>
            <p:cNvSpPr/>
            <p:nvPr/>
          </p:nvSpPr>
          <p:spPr>
            <a:xfrm>
              <a:off x="7419591" y="3780211"/>
              <a:ext cx="20100" cy="156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grpSp>
        <p:nvGrpSpPr>
          <p:cNvPr id="1603" name="Google Shape;1603;p45">
            <a:extLst>
              <a:ext uri="{FF2B5EF4-FFF2-40B4-BE49-F238E27FC236}">
                <a16:creationId xmlns:a16="http://schemas.microsoft.com/office/drawing/2014/main" id="{D5CA9654-0FE8-1A2D-890E-33A3D5FFE1B0}"/>
              </a:ext>
            </a:extLst>
          </p:cNvPr>
          <p:cNvGrpSpPr/>
          <p:nvPr/>
        </p:nvGrpSpPr>
        <p:grpSpPr>
          <a:xfrm rot="4500040">
            <a:off x="5922522" y="2367372"/>
            <a:ext cx="146301" cy="261932"/>
            <a:chOff x="7419591" y="3612333"/>
            <a:chExt cx="146306" cy="261940"/>
          </a:xfrm>
        </p:grpSpPr>
        <p:sp>
          <p:nvSpPr>
            <p:cNvPr id="1604" name="Google Shape;1604;p45">
              <a:extLst>
                <a:ext uri="{FF2B5EF4-FFF2-40B4-BE49-F238E27FC236}">
                  <a16:creationId xmlns:a16="http://schemas.microsoft.com/office/drawing/2014/main" id="{17144624-F3C2-139C-5DEE-1393A99D68ED}"/>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05" name="Google Shape;1605;p45">
              <a:extLst>
                <a:ext uri="{FF2B5EF4-FFF2-40B4-BE49-F238E27FC236}">
                  <a16:creationId xmlns:a16="http://schemas.microsoft.com/office/drawing/2014/main" id="{B94D7734-F608-15BC-5E73-1213B26A2690}"/>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06" name="Google Shape;1606;p45">
              <a:extLst>
                <a:ext uri="{FF2B5EF4-FFF2-40B4-BE49-F238E27FC236}">
                  <a16:creationId xmlns:a16="http://schemas.microsoft.com/office/drawing/2014/main" id="{C1FC1134-337D-2BD0-49C6-66A4677EE9F1}"/>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07" name="Google Shape;1607;p45">
              <a:extLst>
                <a:ext uri="{FF2B5EF4-FFF2-40B4-BE49-F238E27FC236}">
                  <a16:creationId xmlns:a16="http://schemas.microsoft.com/office/drawing/2014/main" id="{3BDC16DB-15CC-3079-E5A5-6750A2265C17}"/>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08" name="Google Shape;1608;p45">
              <a:extLst>
                <a:ext uri="{FF2B5EF4-FFF2-40B4-BE49-F238E27FC236}">
                  <a16:creationId xmlns:a16="http://schemas.microsoft.com/office/drawing/2014/main" id="{4F973B93-9BB0-3294-2D95-12045F65DF98}"/>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09" name="Google Shape;1609;p45">
              <a:extLst>
                <a:ext uri="{FF2B5EF4-FFF2-40B4-BE49-F238E27FC236}">
                  <a16:creationId xmlns:a16="http://schemas.microsoft.com/office/drawing/2014/main" id="{CFC65F38-0D66-D033-20AE-5C7D5BC3DC17}"/>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0" name="Google Shape;1610;p45">
              <a:extLst>
                <a:ext uri="{FF2B5EF4-FFF2-40B4-BE49-F238E27FC236}">
                  <a16:creationId xmlns:a16="http://schemas.microsoft.com/office/drawing/2014/main" id="{B87084B3-5699-73CE-06AE-33E01CD9E577}"/>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1" name="Google Shape;1611;p45">
              <a:extLst>
                <a:ext uri="{FF2B5EF4-FFF2-40B4-BE49-F238E27FC236}">
                  <a16:creationId xmlns:a16="http://schemas.microsoft.com/office/drawing/2014/main" id="{DA349F13-69D1-D18E-6396-9429DE171EC2}"/>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2" name="Google Shape;1612;p45">
              <a:extLst>
                <a:ext uri="{FF2B5EF4-FFF2-40B4-BE49-F238E27FC236}">
                  <a16:creationId xmlns:a16="http://schemas.microsoft.com/office/drawing/2014/main" id="{5BB20843-4E05-E267-04B4-098E9ED0DEF3}"/>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3" name="Google Shape;1613;p45">
              <a:extLst>
                <a:ext uri="{FF2B5EF4-FFF2-40B4-BE49-F238E27FC236}">
                  <a16:creationId xmlns:a16="http://schemas.microsoft.com/office/drawing/2014/main" id="{66242F7C-1E98-DAA8-CBF6-1015A0E75DA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4" name="Google Shape;1614;p45">
              <a:extLst>
                <a:ext uri="{FF2B5EF4-FFF2-40B4-BE49-F238E27FC236}">
                  <a16:creationId xmlns:a16="http://schemas.microsoft.com/office/drawing/2014/main" id="{AAD4BF18-8354-7943-9DAB-C061586BF17B}"/>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5" name="Google Shape;1615;p45">
              <a:extLst>
                <a:ext uri="{FF2B5EF4-FFF2-40B4-BE49-F238E27FC236}">
                  <a16:creationId xmlns:a16="http://schemas.microsoft.com/office/drawing/2014/main" id="{EE913189-D17F-D843-0B82-DB5B9EF85207}"/>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6" name="Google Shape;1616;p45">
              <a:extLst>
                <a:ext uri="{FF2B5EF4-FFF2-40B4-BE49-F238E27FC236}">
                  <a16:creationId xmlns:a16="http://schemas.microsoft.com/office/drawing/2014/main" id="{B2F06112-3155-F4A8-A21B-87AF8DA609BA}"/>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7" name="Google Shape;1617;p45">
              <a:extLst>
                <a:ext uri="{FF2B5EF4-FFF2-40B4-BE49-F238E27FC236}">
                  <a16:creationId xmlns:a16="http://schemas.microsoft.com/office/drawing/2014/main" id="{A76A73EE-703C-1742-8CA4-4C14DFC1AF3E}"/>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8" name="Google Shape;1618;p45">
              <a:extLst>
                <a:ext uri="{FF2B5EF4-FFF2-40B4-BE49-F238E27FC236}">
                  <a16:creationId xmlns:a16="http://schemas.microsoft.com/office/drawing/2014/main" id="{C5A91D50-06E4-FF5B-A22D-E9E62821350E}"/>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19" name="Google Shape;1619;p45">
              <a:extLst>
                <a:ext uri="{FF2B5EF4-FFF2-40B4-BE49-F238E27FC236}">
                  <a16:creationId xmlns:a16="http://schemas.microsoft.com/office/drawing/2014/main" id="{42C0595F-3945-A0DF-F302-D53C4252054B}"/>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20" name="Google Shape;1620;p45">
              <a:extLst>
                <a:ext uri="{FF2B5EF4-FFF2-40B4-BE49-F238E27FC236}">
                  <a16:creationId xmlns:a16="http://schemas.microsoft.com/office/drawing/2014/main" id="{7AFA7268-7DEF-3293-E9A5-DD6F94D6425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21" name="Google Shape;1621;p45">
              <a:extLst>
                <a:ext uri="{FF2B5EF4-FFF2-40B4-BE49-F238E27FC236}">
                  <a16:creationId xmlns:a16="http://schemas.microsoft.com/office/drawing/2014/main" id="{C602404A-68D8-18FC-7DC6-D0A7F6C1FE26}"/>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22" name="Google Shape;1622;p45">
              <a:extLst>
                <a:ext uri="{FF2B5EF4-FFF2-40B4-BE49-F238E27FC236}">
                  <a16:creationId xmlns:a16="http://schemas.microsoft.com/office/drawing/2014/main" id="{F4E4B86E-C1C9-C7B2-6E21-31400AC05CE4}"/>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23" name="Google Shape;1623;p45">
              <a:extLst>
                <a:ext uri="{FF2B5EF4-FFF2-40B4-BE49-F238E27FC236}">
                  <a16:creationId xmlns:a16="http://schemas.microsoft.com/office/drawing/2014/main" id="{EA729858-51ED-F007-8FAF-A896B0F8B86F}"/>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24" name="Google Shape;1624;p45">
              <a:extLst>
                <a:ext uri="{FF2B5EF4-FFF2-40B4-BE49-F238E27FC236}">
                  <a16:creationId xmlns:a16="http://schemas.microsoft.com/office/drawing/2014/main" id="{D169E6E6-A90D-FDDD-00E5-FAEBF4B19BC2}"/>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sp>
          <p:nvSpPr>
            <p:cNvPr id="1625" name="Google Shape;1625;p45">
              <a:extLst>
                <a:ext uri="{FF2B5EF4-FFF2-40B4-BE49-F238E27FC236}">
                  <a16:creationId xmlns:a16="http://schemas.microsoft.com/office/drawing/2014/main" id="{ED0DECC4-4C45-5364-C70F-1FC87C49D4EA}"/>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j-lt"/>
                <a:ea typeface="Calibri"/>
                <a:cs typeface="Calibri"/>
                <a:sym typeface="Calibri"/>
              </a:endParaRPr>
            </a:p>
          </p:txBody>
        </p:sp>
      </p:grpSp>
    </p:spTree>
    <p:extLst>
      <p:ext uri="{BB962C8B-B14F-4D97-AF65-F5344CB8AC3E}">
        <p14:creationId xmlns:p14="http://schemas.microsoft.com/office/powerpoint/2010/main" val="353293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701F3F20-FC58-C8B4-FA01-A15CF17A3DFE}"/>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FCA2BE49-95A1-9778-0E28-B1CAFF3FB689}"/>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r>
              <a:rPr lang="en-US" sz="2800">
                <a:latin typeface="+mn-lt"/>
              </a:rPr>
              <a:t> (t.t)</a:t>
            </a:r>
            <a:endParaRPr sz="2800"/>
          </a:p>
        </p:txBody>
      </p:sp>
      <p:sp>
        <p:nvSpPr>
          <p:cNvPr id="3" name="Text Placeholder 2">
            <a:extLst>
              <a:ext uri="{FF2B5EF4-FFF2-40B4-BE49-F238E27FC236}">
                <a16:creationId xmlns:a16="http://schemas.microsoft.com/office/drawing/2014/main" id="{A3DC9B4C-6C75-82B7-1D52-F5AA677CD900}"/>
              </a:ext>
            </a:extLst>
          </p:cNvPr>
          <p:cNvSpPr>
            <a:spLocks noGrp="1"/>
          </p:cNvSpPr>
          <p:nvPr>
            <p:ph type="body" idx="1"/>
          </p:nvPr>
        </p:nvSpPr>
        <p:spPr>
          <a:xfrm>
            <a:off x="720000" y="945354"/>
            <a:ext cx="7704000" cy="572700"/>
          </a:xfrm>
        </p:spPr>
        <p:txBody>
          <a:bodyPr/>
          <a:lstStyle/>
          <a:p>
            <a:pPr marL="139700" indent="0" algn="just">
              <a:lnSpc>
                <a:spcPct val="114000"/>
              </a:lnSpc>
              <a:buNone/>
            </a:pPr>
            <a:r>
              <a:rPr lang="en-US" sz="2200" b="1">
                <a:latin typeface="+mn-lt"/>
              </a:rPr>
              <a:t>3.3.</a:t>
            </a:r>
            <a:r>
              <a:rPr lang="vi-VN" sz="2200" b="1">
                <a:latin typeface="+mn-lt"/>
              </a:rPr>
              <a:t>2</a:t>
            </a:r>
            <a:r>
              <a:rPr lang="en-US" sz="2200" b="1">
                <a:latin typeface="+mn-lt"/>
              </a:rPr>
              <a:t>. </a:t>
            </a:r>
            <a:r>
              <a:rPr lang="en-US" sz="2200" b="1" err="1">
                <a:latin typeface="+mn-lt"/>
              </a:rPr>
              <a:t>Xác</a:t>
            </a:r>
            <a:r>
              <a:rPr lang="en-US" sz="2200" b="1">
                <a:latin typeface="+mn-lt"/>
              </a:rPr>
              <a:t> </a:t>
            </a:r>
            <a:r>
              <a:rPr lang="en-US" sz="2200" b="1" err="1">
                <a:latin typeface="+mn-lt"/>
              </a:rPr>
              <a:t>định</a:t>
            </a:r>
            <a:r>
              <a:rPr lang="en-US" sz="2200" b="1">
                <a:latin typeface="+mn-lt"/>
              </a:rPr>
              <a:t> </a:t>
            </a:r>
            <a:r>
              <a:rPr lang="en-US" sz="2200" b="1" err="1">
                <a:latin typeface="+mn-lt"/>
              </a:rPr>
              <a:t>vận</a:t>
            </a:r>
            <a:r>
              <a:rPr lang="en-US" sz="2200" b="1">
                <a:latin typeface="+mn-lt"/>
              </a:rPr>
              <a:t> </a:t>
            </a:r>
            <a:r>
              <a:rPr lang="en-US" sz="2200" b="1" err="1">
                <a:latin typeface="+mn-lt"/>
              </a:rPr>
              <a:t>tốc</a:t>
            </a:r>
            <a:r>
              <a:rPr lang="en-US" sz="2200" b="1">
                <a:latin typeface="+mn-lt"/>
              </a:rPr>
              <a:t> </a:t>
            </a:r>
            <a:r>
              <a:rPr lang="en-US" sz="2200" b="1" err="1">
                <a:latin typeface="+mn-lt"/>
              </a:rPr>
              <a:t>dòng</a:t>
            </a:r>
            <a:r>
              <a:rPr lang="en-US" sz="2200" b="1">
                <a:latin typeface="+mn-lt"/>
              </a:rPr>
              <a:t> </a:t>
            </a:r>
            <a:r>
              <a:rPr lang="en-US" sz="2200" b="1" err="1">
                <a:latin typeface="+mn-lt"/>
              </a:rPr>
              <a:t>xe</a:t>
            </a:r>
            <a:r>
              <a:rPr lang="en-US" sz="2200" b="1">
                <a:latin typeface="+mn-lt"/>
              </a:rPr>
              <a:t> </a:t>
            </a:r>
            <a:r>
              <a:rPr lang="en-US" sz="2200" b="1" err="1">
                <a:latin typeface="+mn-lt"/>
              </a:rPr>
              <a:t>bằng</a:t>
            </a:r>
            <a:r>
              <a:rPr lang="en-US" sz="2200" b="1">
                <a:latin typeface="+mn-lt"/>
              </a:rPr>
              <a:t> </a:t>
            </a:r>
            <a:r>
              <a:rPr lang="en-US" sz="2200" b="1" err="1">
                <a:latin typeface="+mn-lt"/>
              </a:rPr>
              <a:t>vòng</a:t>
            </a:r>
            <a:r>
              <a:rPr lang="en-US" sz="2200" b="1">
                <a:latin typeface="+mn-lt"/>
              </a:rPr>
              <a:t> </a:t>
            </a:r>
            <a:r>
              <a:rPr lang="en-US" sz="2200" b="1" err="1">
                <a:latin typeface="+mn-lt"/>
              </a:rPr>
              <a:t>từ</a:t>
            </a:r>
            <a:r>
              <a:rPr lang="vi-VN" sz="2200" b="1">
                <a:latin typeface="+mn-lt"/>
              </a:rPr>
              <a:t> đơn</a:t>
            </a:r>
            <a:endParaRPr lang="en-US" sz="2200" b="1">
              <a:latin typeface="+mn-lt"/>
            </a:endParaRPr>
          </a:p>
        </p:txBody>
      </p:sp>
      <p:sp>
        <p:nvSpPr>
          <p:cNvPr id="10" name="TextBox 9">
            <a:extLst>
              <a:ext uri="{FF2B5EF4-FFF2-40B4-BE49-F238E27FC236}">
                <a16:creationId xmlns:a16="http://schemas.microsoft.com/office/drawing/2014/main" id="{00BAED29-4532-9C42-DFD5-7E546EA2BDCD}"/>
              </a:ext>
            </a:extLst>
          </p:cNvPr>
          <p:cNvSpPr txBox="1"/>
          <p:nvPr/>
        </p:nvSpPr>
        <p:spPr>
          <a:xfrm>
            <a:off x="617210" y="1345867"/>
            <a:ext cx="7909579" cy="3785652"/>
          </a:xfrm>
          <a:prstGeom prst="rect">
            <a:avLst/>
          </a:prstGeom>
          <a:noFill/>
        </p:spPr>
        <p:txBody>
          <a:bodyPr wrap="square">
            <a:spAutoFit/>
          </a:bodyPr>
          <a:lstStyle/>
          <a:p>
            <a:pPr marL="342900" indent="-342900">
              <a:buFont typeface="Wingdings" panose="05000000000000000000" pitchFamily="2" charset="2"/>
              <a:buChar char="Ø"/>
            </a:pPr>
            <a:r>
              <a:rPr lang="en-US" sz="2000" b="1" err="1"/>
              <a:t>Định</a:t>
            </a:r>
            <a:r>
              <a:rPr lang="en-US" sz="2000" b="1"/>
              <a:t> </a:t>
            </a:r>
            <a:r>
              <a:rPr lang="en-US" sz="2000" b="1" err="1"/>
              <a:t>nghĩa</a:t>
            </a:r>
            <a:r>
              <a:rPr lang="en-US" sz="2000"/>
              <a:t>: </a:t>
            </a:r>
            <a:r>
              <a:rPr lang="en-US" sz="2000" err="1"/>
              <a:t>số</a:t>
            </a:r>
            <a:r>
              <a:rPr lang="en-US" sz="2000"/>
              <a:t> </a:t>
            </a:r>
            <a:r>
              <a:rPr lang="en-US" sz="2000" err="1"/>
              <a:t>phương</a:t>
            </a:r>
            <a:r>
              <a:rPr lang="en-US" sz="2000"/>
              <a:t> </a:t>
            </a:r>
            <a:r>
              <a:rPr lang="en-US" sz="2000" err="1"/>
              <a:t>tiện</a:t>
            </a:r>
            <a:r>
              <a:rPr lang="en-US" sz="2000"/>
              <a:t> </a:t>
            </a:r>
            <a:r>
              <a:rPr lang="en-US" sz="2000" err="1"/>
              <a:t>đếm</a:t>
            </a:r>
            <a:r>
              <a:rPr lang="en-US" sz="2000"/>
              <a:t> </a:t>
            </a:r>
            <a:r>
              <a:rPr lang="en-US" sz="2000" err="1"/>
              <a:t>được</a:t>
            </a:r>
            <a:r>
              <a:rPr lang="en-US" sz="2000"/>
              <a:t> </a:t>
            </a:r>
            <a:r>
              <a:rPr lang="en-US" sz="2000" err="1"/>
              <a:t>tại</a:t>
            </a:r>
            <a:r>
              <a:rPr lang="en-US" sz="2000"/>
              <a:t> </a:t>
            </a:r>
            <a:r>
              <a:rPr lang="en-US" sz="2000" err="1"/>
              <a:t>một</a:t>
            </a:r>
            <a:r>
              <a:rPr lang="en-US" sz="2000"/>
              <a:t> </a:t>
            </a:r>
            <a:r>
              <a:rPr lang="en-US" sz="2000" err="1"/>
              <a:t>điểm</a:t>
            </a:r>
            <a:r>
              <a:rPr lang="en-US" sz="2000"/>
              <a:t> </a:t>
            </a:r>
            <a:r>
              <a:rPr lang="en-US" sz="2000" err="1"/>
              <a:t>trong</a:t>
            </a:r>
            <a:r>
              <a:rPr lang="vi-VN" sz="2000"/>
              <a:t> </a:t>
            </a:r>
            <a:r>
              <a:rPr lang="en-US" sz="2000" err="1"/>
              <a:t>một</a:t>
            </a:r>
            <a:r>
              <a:rPr lang="en-US" sz="2000"/>
              <a:t> </a:t>
            </a:r>
            <a:r>
              <a:rPr lang="en-US" sz="2000" err="1"/>
              <a:t>đơn</a:t>
            </a:r>
            <a:r>
              <a:rPr lang="en-US" sz="2000"/>
              <a:t> </a:t>
            </a:r>
            <a:r>
              <a:rPr lang="en-US" sz="2000" err="1"/>
              <a:t>vị</a:t>
            </a:r>
            <a:r>
              <a:rPr lang="en-US" sz="2000"/>
              <a:t> </a:t>
            </a:r>
            <a:r>
              <a:rPr lang="en-US" sz="2000" err="1"/>
              <a:t>thời</a:t>
            </a:r>
            <a:r>
              <a:rPr lang="en-US" sz="2000"/>
              <a:t> </a:t>
            </a:r>
            <a:r>
              <a:rPr lang="vi-VN" sz="2000"/>
              <a:t>gian.</a:t>
            </a:r>
          </a:p>
          <a:p>
            <a:pPr marL="4117975" lvl="4" indent="-173038">
              <a:buFont typeface="Arial" panose="020B0604020202020204" pitchFamily="34" charset="0"/>
              <a:buChar char="•"/>
            </a:pPr>
            <a:r>
              <a:rPr lang="vi-VN" sz="2000" b="1" i="1"/>
              <a:t>q: </a:t>
            </a:r>
            <a:r>
              <a:rPr lang="vi-VN" sz="2000"/>
              <a:t>lưu lượng</a:t>
            </a:r>
          </a:p>
          <a:p>
            <a:pPr marL="4117975" lvl="4" indent="-173038">
              <a:buFont typeface="Arial" panose="020B0604020202020204" pitchFamily="34" charset="0"/>
              <a:buChar char="•"/>
            </a:pPr>
            <a:r>
              <a:rPr lang="vi-VN" sz="2000" b="1" i="1"/>
              <a:t>N:</a:t>
            </a:r>
            <a:r>
              <a:rPr lang="vi-VN" sz="2000" b="1"/>
              <a:t> </a:t>
            </a:r>
            <a:r>
              <a:rPr lang="vi-VN" sz="2000"/>
              <a:t>số lượng xe</a:t>
            </a:r>
          </a:p>
          <a:p>
            <a:pPr marL="4117975" lvl="4" indent="-173038">
              <a:buFont typeface="Arial" panose="020B0604020202020204" pitchFamily="34" charset="0"/>
              <a:buChar char="•"/>
            </a:pPr>
            <a:r>
              <a:rPr lang="vi-VN" sz="2000" b="1" i="1"/>
              <a:t>T:</a:t>
            </a:r>
            <a:r>
              <a:rPr lang="vi-VN" sz="2000" i="1"/>
              <a:t> </a:t>
            </a:r>
            <a:r>
              <a:rPr lang="vi-VN" sz="2000"/>
              <a:t>thời gian quan sát</a:t>
            </a:r>
          </a:p>
          <a:p>
            <a:pPr lvl="1"/>
            <a:endParaRPr lang="vi-VN" sz="2000"/>
          </a:p>
          <a:p>
            <a:pPr marL="342900" lvl="1" indent="-342900">
              <a:buFont typeface="Wingdings" panose="05000000000000000000" pitchFamily="2" charset="2"/>
              <a:buChar char="Ø"/>
            </a:pPr>
            <a:r>
              <a:rPr lang="vi-VN" sz="2000" b="1"/>
              <a:t>T</a:t>
            </a:r>
            <a:r>
              <a:rPr lang="vi-VN" sz="2000"/>
              <a:t> được tính bằng tổng headway cho mỗi phương tiện</a:t>
            </a:r>
            <a:endParaRPr lang="en-US" sz="2000"/>
          </a:p>
          <a:p>
            <a:pPr marL="342900" lvl="1" indent="-342900">
              <a:buFont typeface="Wingdings" panose="05000000000000000000" pitchFamily="2" charset="2"/>
              <a:buChar char="Ø"/>
            </a:pPr>
            <a:endParaRPr lang="vi-VN" sz="2000"/>
          </a:p>
          <a:p>
            <a:pPr marL="342900" lvl="1" indent="-342900">
              <a:buFont typeface="Wingdings" panose="05000000000000000000" pitchFamily="2" charset="2"/>
              <a:buChar char="Ø"/>
            </a:pPr>
            <a:endParaRPr lang="vi-VN" sz="2000"/>
          </a:p>
          <a:p>
            <a:pPr marL="342900" lvl="1" indent="-342900">
              <a:buFont typeface="Wingdings" panose="05000000000000000000" pitchFamily="2" charset="2"/>
              <a:buChar char="Ø"/>
            </a:pPr>
            <a:endParaRPr lang="en-US" sz="2000"/>
          </a:p>
          <a:p>
            <a:pPr marL="342900" lvl="1" indent="-342900">
              <a:buFont typeface="Wingdings" panose="05000000000000000000" pitchFamily="2" charset="2"/>
              <a:buChar char="Ø"/>
            </a:pPr>
            <a:endParaRPr lang="vi-VN" sz="2000"/>
          </a:p>
          <a:p>
            <a:pPr marL="627063" indent="-166688">
              <a:buFont typeface="Arial" panose="020B0604020202020204" pitchFamily="34" charset="0"/>
              <a:buChar char="•"/>
            </a:pPr>
            <a:r>
              <a:rPr lang="vi-VN" sz="2000" b="1" i="1"/>
              <a:t>h:</a:t>
            </a:r>
            <a:r>
              <a:rPr lang="vi-VN" sz="2000"/>
              <a:t> khoảng cách thời gian trung bình giữa các phương tiện</a:t>
            </a:r>
            <a:endParaRPr lang="en-US" sz="2000"/>
          </a:p>
        </p:txBody>
      </p:sp>
      <p:graphicFrame>
        <p:nvGraphicFramePr>
          <p:cNvPr id="2" name="Object 1">
            <a:extLst>
              <a:ext uri="{FF2B5EF4-FFF2-40B4-BE49-F238E27FC236}">
                <a16:creationId xmlns:a16="http://schemas.microsoft.com/office/drawing/2014/main" id="{F8F1B8AF-DF2B-7B57-5413-D8FC132A2DB7}"/>
              </a:ext>
            </a:extLst>
          </p:cNvPr>
          <p:cNvGraphicFramePr>
            <a:graphicFrameLocks noChangeAspect="1"/>
          </p:cNvGraphicFramePr>
          <p:nvPr>
            <p:extLst>
              <p:ext uri="{D42A27DB-BD31-4B8C-83A1-F6EECF244321}">
                <p14:modId xmlns:p14="http://schemas.microsoft.com/office/powerpoint/2010/main" val="2206429340"/>
              </p:ext>
            </p:extLst>
          </p:nvPr>
        </p:nvGraphicFramePr>
        <p:xfrm>
          <a:off x="2238203" y="2153159"/>
          <a:ext cx="1022350" cy="931863"/>
        </p:xfrm>
        <a:graphic>
          <a:graphicData uri="http://schemas.openxmlformats.org/presentationml/2006/ole">
            <mc:AlternateContent xmlns:mc="http://schemas.openxmlformats.org/markup-compatibility/2006">
              <mc:Choice xmlns:v="urn:schemas-microsoft-com:vml" Requires="v">
                <p:oleObj name="Equation" r:id="rId3" imgW="571320" imgH="520560" progId="Equation.DSMT4">
                  <p:embed/>
                </p:oleObj>
              </mc:Choice>
              <mc:Fallback>
                <p:oleObj name="Equation" r:id="rId3" imgW="571320" imgH="520560" progId="Equation.DSMT4">
                  <p:embed/>
                  <p:pic>
                    <p:nvPicPr>
                      <p:cNvPr id="2" name="Object 1">
                        <a:extLst>
                          <a:ext uri="{FF2B5EF4-FFF2-40B4-BE49-F238E27FC236}">
                            <a16:creationId xmlns:a16="http://schemas.microsoft.com/office/drawing/2014/main" id="{F8F1B8AF-DF2B-7B57-5413-D8FC132A2DB7}"/>
                          </a:ext>
                        </a:extLst>
                      </p:cNvPr>
                      <p:cNvPicPr/>
                      <p:nvPr/>
                    </p:nvPicPr>
                    <p:blipFill>
                      <a:blip r:embed="rId4"/>
                      <a:stretch>
                        <a:fillRect/>
                      </a:stretch>
                    </p:blipFill>
                    <p:spPr>
                      <a:xfrm>
                        <a:off x="2238203" y="2153159"/>
                        <a:ext cx="1022350" cy="93186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AB2C09E-4EED-D8EB-12A7-86DACA252AE5}"/>
              </a:ext>
            </a:extLst>
          </p:cNvPr>
          <p:cNvGraphicFramePr>
            <a:graphicFrameLocks noChangeAspect="1"/>
          </p:cNvGraphicFramePr>
          <p:nvPr>
            <p:extLst>
              <p:ext uri="{D42A27DB-BD31-4B8C-83A1-F6EECF244321}">
                <p14:modId xmlns:p14="http://schemas.microsoft.com/office/powerpoint/2010/main" val="1250208504"/>
              </p:ext>
            </p:extLst>
          </p:nvPr>
        </p:nvGraphicFramePr>
        <p:xfrm>
          <a:off x="2060311" y="3720127"/>
          <a:ext cx="1378135" cy="835015"/>
        </p:xfrm>
        <a:graphic>
          <a:graphicData uri="http://schemas.openxmlformats.org/presentationml/2006/ole">
            <mc:AlternateContent xmlns:mc="http://schemas.openxmlformats.org/markup-compatibility/2006">
              <mc:Choice xmlns:v="urn:schemas-microsoft-com:vml" Requires="v">
                <p:oleObj name="Equation" r:id="rId5" imgW="914825" imgH="553589" progId="Equation.DSMT4">
                  <p:embed/>
                </p:oleObj>
              </mc:Choice>
              <mc:Fallback>
                <p:oleObj name="Equation" r:id="rId5" imgW="914825" imgH="553589" progId="Equation.DSMT4">
                  <p:embed/>
                  <p:pic>
                    <p:nvPicPr>
                      <p:cNvPr id="5" name="Object 4">
                        <a:extLst>
                          <a:ext uri="{FF2B5EF4-FFF2-40B4-BE49-F238E27FC236}">
                            <a16:creationId xmlns:a16="http://schemas.microsoft.com/office/drawing/2014/main" id="{7AB2C09E-4EED-D8EB-12A7-86DACA252AE5}"/>
                          </a:ext>
                        </a:extLst>
                      </p:cNvPr>
                      <p:cNvPicPr/>
                      <p:nvPr/>
                    </p:nvPicPr>
                    <p:blipFill>
                      <a:blip r:embed="rId6"/>
                      <a:stretch>
                        <a:fillRect/>
                      </a:stretch>
                    </p:blipFill>
                    <p:spPr>
                      <a:xfrm>
                        <a:off x="2060311" y="3720127"/>
                        <a:ext cx="1378135" cy="83501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55BE8FD-2110-023A-46B9-9101B4FD2CDD}"/>
              </a:ext>
            </a:extLst>
          </p:cNvPr>
          <p:cNvGraphicFramePr>
            <a:graphicFrameLocks noChangeAspect="1"/>
          </p:cNvGraphicFramePr>
          <p:nvPr>
            <p:extLst>
              <p:ext uri="{D42A27DB-BD31-4B8C-83A1-F6EECF244321}">
                <p14:modId xmlns:p14="http://schemas.microsoft.com/office/powerpoint/2010/main" val="3876411973"/>
              </p:ext>
            </p:extLst>
          </p:nvPr>
        </p:nvGraphicFramePr>
        <p:xfrm>
          <a:off x="4383074" y="3595135"/>
          <a:ext cx="2763221" cy="1059502"/>
        </p:xfrm>
        <a:graphic>
          <a:graphicData uri="http://schemas.openxmlformats.org/presentationml/2006/ole">
            <mc:AlternateContent xmlns:mc="http://schemas.openxmlformats.org/markup-compatibility/2006">
              <mc:Choice xmlns:v="urn:schemas-microsoft-com:vml" Requires="v">
                <p:oleObj name="Equation" r:id="rId7" imgW="1955520" imgH="749160" progId="Equation.DSMT4">
                  <p:embed/>
                </p:oleObj>
              </mc:Choice>
              <mc:Fallback>
                <p:oleObj name="Equation" r:id="rId7" imgW="1955520" imgH="749160" progId="Equation.DSMT4">
                  <p:embed/>
                  <p:pic>
                    <p:nvPicPr>
                      <p:cNvPr id="6" name="Object 5">
                        <a:extLst>
                          <a:ext uri="{FF2B5EF4-FFF2-40B4-BE49-F238E27FC236}">
                            <a16:creationId xmlns:a16="http://schemas.microsoft.com/office/drawing/2014/main" id="{955BE8FD-2110-023A-46B9-9101B4FD2CDD}"/>
                          </a:ext>
                        </a:extLst>
                      </p:cNvPr>
                      <p:cNvPicPr/>
                      <p:nvPr/>
                    </p:nvPicPr>
                    <p:blipFill>
                      <a:blip r:embed="rId8"/>
                      <a:stretch>
                        <a:fillRect/>
                      </a:stretch>
                    </p:blipFill>
                    <p:spPr>
                      <a:xfrm>
                        <a:off x="4383074" y="3595135"/>
                        <a:ext cx="2763221" cy="1059502"/>
                      </a:xfrm>
                      <a:prstGeom prst="rect">
                        <a:avLst/>
                      </a:prstGeom>
                    </p:spPr>
                  </p:pic>
                </p:oleObj>
              </mc:Fallback>
            </mc:AlternateContent>
          </a:graphicData>
        </a:graphic>
      </p:graphicFrame>
    </p:spTree>
    <p:extLst>
      <p:ext uri="{BB962C8B-B14F-4D97-AF65-F5344CB8AC3E}">
        <p14:creationId xmlns:p14="http://schemas.microsoft.com/office/powerpoint/2010/main" val="2308734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4C5C039E-1E60-547B-2300-2C1594A27436}"/>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BD992302-3DB9-EDB4-80E6-DA91A55BA2B0}"/>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r>
              <a:rPr lang="en-US" sz="2800">
                <a:latin typeface="+mn-lt"/>
              </a:rPr>
              <a:t> (t.t)</a:t>
            </a:r>
            <a:endParaRPr sz="2800"/>
          </a:p>
        </p:txBody>
      </p:sp>
      <p:sp>
        <p:nvSpPr>
          <p:cNvPr id="3" name="Text Placeholder 2">
            <a:extLst>
              <a:ext uri="{FF2B5EF4-FFF2-40B4-BE49-F238E27FC236}">
                <a16:creationId xmlns:a16="http://schemas.microsoft.com/office/drawing/2014/main" id="{BA412B43-C8D0-BCA4-999F-F5DBAB9E2FC7}"/>
              </a:ext>
            </a:extLst>
          </p:cNvPr>
          <p:cNvSpPr>
            <a:spLocks noGrp="1"/>
          </p:cNvSpPr>
          <p:nvPr>
            <p:ph type="body" idx="1"/>
          </p:nvPr>
        </p:nvSpPr>
        <p:spPr>
          <a:xfrm>
            <a:off x="720000" y="945354"/>
            <a:ext cx="7704000" cy="572700"/>
          </a:xfrm>
        </p:spPr>
        <p:txBody>
          <a:bodyPr/>
          <a:lstStyle/>
          <a:p>
            <a:pPr marL="139700" indent="0" algn="just">
              <a:lnSpc>
                <a:spcPct val="114000"/>
              </a:lnSpc>
              <a:buNone/>
            </a:pPr>
            <a:r>
              <a:rPr lang="en-US" sz="2200" b="1">
                <a:latin typeface="+mn-lt"/>
              </a:rPr>
              <a:t>3.3.</a:t>
            </a:r>
            <a:r>
              <a:rPr lang="vi-VN" sz="2200" b="1">
                <a:latin typeface="+mn-lt"/>
              </a:rPr>
              <a:t>2</a:t>
            </a:r>
            <a:r>
              <a:rPr lang="en-US" sz="2200" b="1">
                <a:latin typeface="+mn-lt"/>
              </a:rPr>
              <a:t>. </a:t>
            </a:r>
            <a:r>
              <a:rPr lang="en-US" sz="2200" b="1" err="1">
                <a:latin typeface="+mn-lt"/>
              </a:rPr>
              <a:t>Xác</a:t>
            </a:r>
            <a:r>
              <a:rPr lang="en-US" sz="2200" b="1">
                <a:latin typeface="+mn-lt"/>
              </a:rPr>
              <a:t> </a:t>
            </a:r>
            <a:r>
              <a:rPr lang="en-US" sz="2200" b="1" err="1">
                <a:latin typeface="+mn-lt"/>
              </a:rPr>
              <a:t>định</a:t>
            </a:r>
            <a:r>
              <a:rPr lang="en-US" sz="2200" b="1">
                <a:latin typeface="+mn-lt"/>
              </a:rPr>
              <a:t> </a:t>
            </a:r>
            <a:r>
              <a:rPr lang="en-US" sz="2200" b="1" err="1">
                <a:latin typeface="+mn-lt"/>
              </a:rPr>
              <a:t>vận</a:t>
            </a:r>
            <a:r>
              <a:rPr lang="en-US" sz="2200" b="1">
                <a:latin typeface="+mn-lt"/>
              </a:rPr>
              <a:t> </a:t>
            </a:r>
            <a:r>
              <a:rPr lang="en-US" sz="2200" b="1" err="1">
                <a:latin typeface="+mn-lt"/>
              </a:rPr>
              <a:t>tốc</a:t>
            </a:r>
            <a:r>
              <a:rPr lang="en-US" sz="2200" b="1">
                <a:latin typeface="+mn-lt"/>
              </a:rPr>
              <a:t> </a:t>
            </a:r>
            <a:r>
              <a:rPr lang="en-US" sz="2200" b="1" err="1">
                <a:latin typeface="+mn-lt"/>
              </a:rPr>
              <a:t>dòng</a:t>
            </a:r>
            <a:r>
              <a:rPr lang="en-US" sz="2200" b="1">
                <a:latin typeface="+mn-lt"/>
              </a:rPr>
              <a:t> </a:t>
            </a:r>
            <a:r>
              <a:rPr lang="en-US" sz="2200" b="1" err="1">
                <a:latin typeface="+mn-lt"/>
              </a:rPr>
              <a:t>xe</a:t>
            </a:r>
            <a:r>
              <a:rPr lang="en-US" sz="2200" b="1">
                <a:latin typeface="+mn-lt"/>
              </a:rPr>
              <a:t> </a:t>
            </a:r>
            <a:r>
              <a:rPr lang="en-US" sz="2200" b="1" err="1">
                <a:latin typeface="+mn-lt"/>
              </a:rPr>
              <a:t>bằng</a:t>
            </a:r>
            <a:r>
              <a:rPr lang="en-US" sz="2200" b="1">
                <a:latin typeface="+mn-lt"/>
              </a:rPr>
              <a:t> </a:t>
            </a:r>
            <a:r>
              <a:rPr lang="en-US" sz="2200" b="1" err="1">
                <a:latin typeface="+mn-lt"/>
              </a:rPr>
              <a:t>vòng</a:t>
            </a:r>
            <a:r>
              <a:rPr lang="en-US" sz="2200" b="1">
                <a:latin typeface="+mn-lt"/>
              </a:rPr>
              <a:t> </a:t>
            </a:r>
            <a:r>
              <a:rPr lang="en-US" sz="2200" b="1" err="1">
                <a:latin typeface="+mn-lt"/>
              </a:rPr>
              <a:t>từ</a:t>
            </a:r>
            <a:r>
              <a:rPr lang="vi-VN" sz="2200" b="1">
                <a:latin typeface="+mn-lt"/>
              </a:rPr>
              <a:t> đơn:</a:t>
            </a:r>
            <a:endParaRPr lang="en-US" sz="2200" b="1">
              <a:latin typeface="+mn-lt"/>
            </a:endParaRPr>
          </a:p>
        </p:txBody>
      </p:sp>
      <p:sp>
        <p:nvSpPr>
          <p:cNvPr id="8" name="TextBox 7">
            <a:extLst>
              <a:ext uri="{FF2B5EF4-FFF2-40B4-BE49-F238E27FC236}">
                <a16:creationId xmlns:a16="http://schemas.microsoft.com/office/drawing/2014/main" id="{D9D28289-5BED-7126-81A6-B46E3003121B}"/>
              </a:ext>
            </a:extLst>
          </p:cNvPr>
          <p:cNvSpPr txBox="1"/>
          <p:nvPr/>
        </p:nvSpPr>
        <p:spPr>
          <a:xfrm>
            <a:off x="1071722" y="1518054"/>
            <a:ext cx="7000554" cy="3266985"/>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000" err="1"/>
              <a:t>Giả</a:t>
            </a:r>
            <a:r>
              <a:rPr lang="en-US" sz="2000"/>
              <a:t> </a:t>
            </a:r>
            <a:r>
              <a:rPr lang="vi-VN" sz="2000"/>
              <a:t>định</a:t>
            </a:r>
            <a:r>
              <a:rPr lang="en-US" sz="2000"/>
              <a:t> </a:t>
            </a:r>
            <a:r>
              <a:rPr lang="en-US" sz="2000" err="1"/>
              <a:t>chiều</a:t>
            </a:r>
            <a:r>
              <a:rPr lang="en-US" sz="2000"/>
              <a:t> </a:t>
            </a:r>
            <a:r>
              <a:rPr lang="en-US" sz="2000" err="1"/>
              <a:t>dài</a:t>
            </a:r>
            <a:r>
              <a:rPr lang="en-US" sz="2000"/>
              <a:t> </a:t>
            </a:r>
            <a:r>
              <a:rPr lang="en-US" sz="2000" err="1"/>
              <a:t>các</a:t>
            </a:r>
            <a:r>
              <a:rPr lang="en-US" sz="2000"/>
              <a:t> </a:t>
            </a:r>
            <a:r>
              <a:rPr lang="en-US" sz="2000" err="1"/>
              <a:t>xe</a:t>
            </a:r>
            <a:r>
              <a:rPr lang="en-US" sz="2000"/>
              <a:t> </a:t>
            </a:r>
            <a:r>
              <a:rPr lang="en-US" sz="2000" err="1"/>
              <a:t>là</a:t>
            </a:r>
            <a:r>
              <a:rPr lang="en-US" sz="2000"/>
              <a:t> </a:t>
            </a:r>
            <a:r>
              <a:rPr lang="vi-VN" sz="2000" i="1"/>
              <a:t>L</a:t>
            </a:r>
            <a:r>
              <a:rPr lang="en-US" sz="2000" i="1" baseline="-25000"/>
              <a:t>A</a:t>
            </a:r>
            <a:r>
              <a:rPr lang="en-US" sz="2000"/>
              <a:t>, </a:t>
            </a:r>
            <a:r>
              <a:rPr lang="en-US" sz="2000" b="1" err="1">
                <a:solidFill>
                  <a:srgbClr val="FF0000"/>
                </a:solidFill>
              </a:rPr>
              <a:t>thì</a:t>
            </a:r>
            <a:r>
              <a:rPr lang="en-US" sz="2000" b="1">
                <a:solidFill>
                  <a:srgbClr val="FF0000"/>
                </a:solidFill>
              </a:rPr>
              <a:t> </a:t>
            </a:r>
            <a:r>
              <a:rPr lang="en-US" sz="2000" b="1" err="1">
                <a:solidFill>
                  <a:srgbClr val="FF0000"/>
                </a:solidFill>
              </a:rPr>
              <a:t>tốc</a:t>
            </a:r>
            <a:r>
              <a:rPr lang="en-US" sz="2000" b="1">
                <a:solidFill>
                  <a:srgbClr val="FF0000"/>
                </a:solidFill>
              </a:rPr>
              <a:t> </a:t>
            </a:r>
            <a:r>
              <a:rPr lang="en-US" sz="2000" b="1" err="1">
                <a:solidFill>
                  <a:srgbClr val="FF0000"/>
                </a:solidFill>
              </a:rPr>
              <a:t>độ</a:t>
            </a:r>
            <a:r>
              <a:rPr lang="en-US" sz="2000" b="1">
                <a:solidFill>
                  <a:srgbClr val="FF0000"/>
                </a:solidFill>
              </a:rPr>
              <a:t> </a:t>
            </a:r>
            <a:r>
              <a:rPr lang="en-US" sz="2000" b="1" err="1">
                <a:solidFill>
                  <a:srgbClr val="FF0000"/>
                </a:solidFill>
              </a:rPr>
              <a:t>trung</a:t>
            </a:r>
            <a:r>
              <a:rPr lang="en-US" sz="2000" b="1">
                <a:solidFill>
                  <a:srgbClr val="FF0000"/>
                </a:solidFill>
              </a:rPr>
              <a:t> </a:t>
            </a:r>
            <a:r>
              <a:rPr lang="en-US" sz="2000" b="1" err="1">
                <a:solidFill>
                  <a:srgbClr val="FF0000"/>
                </a:solidFill>
              </a:rPr>
              <a:t>bình</a:t>
            </a:r>
            <a:r>
              <a:rPr lang="en-US" sz="2000" b="1">
                <a:solidFill>
                  <a:srgbClr val="FF0000"/>
                </a:solidFill>
              </a:rPr>
              <a:t> </a:t>
            </a:r>
            <a:r>
              <a:rPr lang="en-US" sz="2000" b="1" err="1">
                <a:solidFill>
                  <a:srgbClr val="FF0000"/>
                </a:solidFill>
              </a:rPr>
              <a:t>không</a:t>
            </a:r>
            <a:r>
              <a:rPr lang="vi-VN" sz="2000" b="1">
                <a:solidFill>
                  <a:srgbClr val="FF0000"/>
                </a:solidFill>
              </a:rPr>
              <a:t> </a:t>
            </a:r>
            <a:r>
              <a:rPr lang="en-US" sz="2000" b="1" err="1">
                <a:solidFill>
                  <a:srgbClr val="FF0000"/>
                </a:solidFill>
              </a:rPr>
              <a:t>gian</a:t>
            </a:r>
            <a:r>
              <a:rPr lang="vi-VN" sz="2000" b="1">
                <a:solidFill>
                  <a:srgbClr val="FF0000"/>
                </a:solidFill>
              </a:rPr>
              <a:t> </a:t>
            </a:r>
            <a:r>
              <a:rPr lang="vi-VN" sz="2000"/>
              <a:t>được tính bằng</a:t>
            </a:r>
            <a:r>
              <a:rPr lang="en-US" sz="2000"/>
              <a:t>:</a:t>
            </a:r>
            <a:endParaRPr lang="vi-VN" sz="2000"/>
          </a:p>
          <a:p>
            <a:pPr marL="285750" indent="-285750">
              <a:lnSpc>
                <a:spcPct val="150000"/>
              </a:lnSpc>
              <a:buFont typeface="Arial" panose="020B0604020202020204" pitchFamily="34" charset="0"/>
              <a:buChar char="•"/>
            </a:pPr>
            <a:endParaRPr lang="vi-VN" sz="2000"/>
          </a:p>
          <a:p>
            <a:pPr marL="285750" indent="-285750">
              <a:lnSpc>
                <a:spcPct val="150000"/>
              </a:lnSpc>
              <a:buFont typeface="Arial" panose="020B0604020202020204" pitchFamily="34" charset="0"/>
              <a:buChar char="•"/>
            </a:pPr>
            <a:endParaRPr lang="vi-VN" sz="2000"/>
          </a:p>
          <a:p>
            <a:pPr>
              <a:lnSpc>
                <a:spcPct val="150000"/>
              </a:lnSpc>
            </a:pPr>
            <a:endParaRPr lang="vi-VN" sz="2000"/>
          </a:p>
          <a:p>
            <a:pPr marL="574675" indent="-174625">
              <a:lnSpc>
                <a:spcPct val="150000"/>
              </a:lnSpc>
              <a:buFont typeface="Arial" panose="020B0604020202020204" pitchFamily="34" charset="0"/>
              <a:buChar char="•"/>
            </a:pPr>
            <a:r>
              <a:rPr lang="en-US" sz="2000" b="1" i="1"/>
              <a:t>q</a:t>
            </a:r>
            <a:r>
              <a:rPr lang="en-US" sz="2000" b="1"/>
              <a:t>: </a:t>
            </a:r>
            <a:r>
              <a:rPr lang="en-US" sz="2000" err="1"/>
              <a:t>lưu</a:t>
            </a:r>
            <a:r>
              <a:rPr lang="en-US" sz="2000"/>
              <a:t> </a:t>
            </a:r>
            <a:r>
              <a:rPr lang="en-US" sz="2000" err="1"/>
              <a:t>lượng</a:t>
            </a:r>
            <a:r>
              <a:rPr lang="en-US" sz="2000"/>
              <a:t> </a:t>
            </a:r>
            <a:r>
              <a:rPr lang="en-US" sz="2000" err="1"/>
              <a:t>dòng</a:t>
            </a:r>
            <a:r>
              <a:rPr lang="en-US" sz="2000"/>
              <a:t> </a:t>
            </a:r>
            <a:r>
              <a:rPr lang="en-US" sz="2000" err="1"/>
              <a:t>xe</a:t>
            </a:r>
            <a:r>
              <a:rPr lang="en-US" sz="2000"/>
              <a:t>.</a:t>
            </a:r>
            <a:endParaRPr lang="vi-VN" sz="2000"/>
          </a:p>
          <a:p>
            <a:pPr marL="574675" indent="-174625">
              <a:lnSpc>
                <a:spcPct val="150000"/>
              </a:lnSpc>
              <a:buFont typeface="Arial" panose="020B0604020202020204" pitchFamily="34" charset="0"/>
              <a:buChar char="•"/>
            </a:pPr>
            <a:r>
              <a:rPr lang="en-US" sz="2000" b="1" i="1"/>
              <a:t>Occ</a:t>
            </a:r>
            <a:r>
              <a:rPr lang="en-US" sz="2000" b="1"/>
              <a:t>: </a:t>
            </a:r>
            <a:r>
              <a:rPr lang="en-US" sz="2000" err="1"/>
              <a:t>tỉ</a:t>
            </a:r>
            <a:r>
              <a:rPr lang="en-US" sz="2000"/>
              <a:t> </a:t>
            </a:r>
            <a:r>
              <a:rPr lang="en-US" sz="2000" err="1"/>
              <a:t>lệ</a:t>
            </a:r>
            <a:r>
              <a:rPr lang="en-US" sz="2000"/>
              <a:t> </a:t>
            </a:r>
            <a:r>
              <a:rPr lang="en-US" sz="2000" err="1"/>
              <a:t>thời</a:t>
            </a:r>
            <a:r>
              <a:rPr lang="en-US" sz="2000"/>
              <a:t> </a:t>
            </a:r>
            <a:r>
              <a:rPr lang="en-US" sz="2000" err="1"/>
              <a:t>gian</a:t>
            </a:r>
            <a:r>
              <a:rPr lang="en-US" sz="2000"/>
              <a:t> </a:t>
            </a:r>
            <a:r>
              <a:rPr lang="en-US" sz="2000" err="1"/>
              <a:t>chiếm</a:t>
            </a:r>
            <a:r>
              <a:rPr lang="en-US" sz="2000"/>
              <a:t> </a:t>
            </a:r>
            <a:r>
              <a:rPr lang="en-US" sz="2000" err="1"/>
              <a:t>chỗ</a:t>
            </a:r>
            <a:endParaRPr lang="en-US" sz="2000"/>
          </a:p>
        </p:txBody>
      </p:sp>
      <p:graphicFrame>
        <p:nvGraphicFramePr>
          <p:cNvPr id="2" name="Object 1">
            <a:extLst>
              <a:ext uri="{FF2B5EF4-FFF2-40B4-BE49-F238E27FC236}">
                <a16:creationId xmlns:a16="http://schemas.microsoft.com/office/drawing/2014/main" id="{12752C5B-30AF-E99F-5BB1-AA3633288D94}"/>
              </a:ext>
            </a:extLst>
          </p:cNvPr>
          <p:cNvGraphicFramePr>
            <a:graphicFrameLocks noChangeAspect="1"/>
          </p:cNvGraphicFramePr>
          <p:nvPr>
            <p:extLst>
              <p:ext uri="{D42A27DB-BD31-4B8C-83A1-F6EECF244321}">
                <p14:modId xmlns:p14="http://schemas.microsoft.com/office/powerpoint/2010/main" val="187571049"/>
              </p:ext>
            </p:extLst>
          </p:nvPr>
        </p:nvGraphicFramePr>
        <p:xfrm>
          <a:off x="3762374" y="2621610"/>
          <a:ext cx="1619250" cy="1059872"/>
        </p:xfrm>
        <a:graphic>
          <a:graphicData uri="http://schemas.openxmlformats.org/presentationml/2006/ole">
            <mc:AlternateContent xmlns:mc="http://schemas.openxmlformats.org/markup-compatibility/2006">
              <mc:Choice xmlns:v="urn:schemas-microsoft-com:vml" Requires="v">
                <p:oleObj name="Equation" r:id="rId3" imgW="812520" imgH="533160" progId="Equation.DSMT4">
                  <p:embed/>
                </p:oleObj>
              </mc:Choice>
              <mc:Fallback>
                <p:oleObj name="Equation" r:id="rId3" imgW="812520" imgH="533160" progId="Equation.DSMT4">
                  <p:embed/>
                  <p:pic>
                    <p:nvPicPr>
                      <p:cNvPr id="2" name="Object 1">
                        <a:extLst>
                          <a:ext uri="{FF2B5EF4-FFF2-40B4-BE49-F238E27FC236}">
                            <a16:creationId xmlns:a16="http://schemas.microsoft.com/office/drawing/2014/main" id="{12752C5B-30AF-E99F-5BB1-AA3633288D94}"/>
                          </a:ext>
                        </a:extLst>
                      </p:cNvPr>
                      <p:cNvPicPr/>
                      <p:nvPr/>
                    </p:nvPicPr>
                    <p:blipFill>
                      <a:blip r:embed="rId4"/>
                      <a:stretch>
                        <a:fillRect/>
                      </a:stretch>
                    </p:blipFill>
                    <p:spPr>
                      <a:xfrm>
                        <a:off x="3762374" y="2621610"/>
                        <a:ext cx="1619250" cy="1059872"/>
                      </a:xfrm>
                      <a:prstGeom prst="rect">
                        <a:avLst/>
                      </a:prstGeom>
                    </p:spPr>
                  </p:pic>
                </p:oleObj>
              </mc:Fallback>
            </mc:AlternateContent>
          </a:graphicData>
        </a:graphic>
      </p:graphicFrame>
    </p:spTree>
    <p:extLst>
      <p:ext uri="{BB962C8B-B14F-4D97-AF65-F5344CB8AC3E}">
        <p14:creationId xmlns:p14="http://schemas.microsoft.com/office/powerpoint/2010/main" val="35802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8EAA9D9E-982F-F153-4223-0DFF131F1D79}"/>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A0B0C016-E2B0-DED7-2F08-0D62F2A965C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r>
              <a:rPr lang="en-US" sz="2800">
                <a:latin typeface="+mn-lt"/>
              </a:rPr>
              <a:t> (t.t)</a:t>
            </a:r>
            <a:endParaRPr sz="2800"/>
          </a:p>
        </p:txBody>
      </p:sp>
      <p:sp>
        <p:nvSpPr>
          <p:cNvPr id="3" name="Text Placeholder 2">
            <a:extLst>
              <a:ext uri="{FF2B5EF4-FFF2-40B4-BE49-F238E27FC236}">
                <a16:creationId xmlns:a16="http://schemas.microsoft.com/office/drawing/2014/main" id="{1D77BE64-B25E-983E-DB3B-9EFEAD08403F}"/>
              </a:ext>
            </a:extLst>
          </p:cNvPr>
          <p:cNvSpPr>
            <a:spLocks noGrp="1"/>
          </p:cNvSpPr>
          <p:nvPr>
            <p:ph type="body" idx="1"/>
          </p:nvPr>
        </p:nvSpPr>
        <p:spPr>
          <a:xfrm>
            <a:off x="720000" y="945354"/>
            <a:ext cx="7704000" cy="572700"/>
          </a:xfrm>
        </p:spPr>
        <p:txBody>
          <a:bodyPr/>
          <a:lstStyle/>
          <a:p>
            <a:pPr marL="139700" indent="0" algn="just">
              <a:lnSpc>
                <a:spcPct val="114000"/>
              </a:lnSpc>
              <a:buNone/>
            </a:pPr>
            <a:r>
              <a:rPr lang="en-US" sz="2200" b="1">
                <a:latin typeface="+mn-lt"/>
              </a:rPr>
              <a:t>3.3.</a:t>
            </a:r>
            <a:r>
              <a:rPr lang="vi-VN" sz="2200" b="1">
                <a:latin typeface="+mn-lt"/>
              </a:rPr>
              <a:t>2</a:t>
            </a:r>
            <a:r>
              <a:rPr lang="en-US" sz="2200" b="1">
                <a:latin typeface="+mn-lt"/>
              </a:rPr>
              <a:t>. </a:t>
            </a:r>
            <a:r>
              <a:rPr lang="en-US" sz="2200" b="1" err="1">
                <a:latin typeface="+mn-lt"/>
              </a:rPr>
              <a:t>Xác</a:t>
            </a:r>
            <a:r>
              <a:rPr lang="en-US" sz="2200" b="1">
                <a:latin typeface="+mn-lt"/>
              </a:rPr>
              <a:t> </a:t>
            </a:r>
            <a:r>
              <a:rPr lang="en-US" sz="2200" b="1" err="1">
                <a:latin typeface="+mn-lt"/>
              </a:rPr>
              <a:t>định</a:t>
            </a:r>
            <a:r>
              <a:rPr lang="en-US" sz="2200" b="1">
                <a:latin typeface="+mn-lt"/>
              </a:rPr>
              <a:t> </a:t>
            </a:r>
            <a:r>
              <a:rPr lang="en-US" sz="2200" b="1" err="1">
                <a:latin typeface="+mn-lt"/>
              </a:rPr>
              <a:t>vận</a:t>
            </a:r>
            <a:r>
              <a:rPr lang="en-US" sz="2200" b="1">
                <a:latin typeface="+mn-lt"/>
              </a:rPr>
              <a:t> </a:t>
            </a:r>
            <a:r>
              <a:rPr lang="en-US" sz="2200" b="1" err="1">
                <a:latin typeface="+mn-lt"/>
              </a:rPr>
              <a:t>tốc</a:t>
            </a:r>
            <a:r>
              <a:rPr lang="en-US" sz="2200" b="1">
                <a:latin typeface="+mn-lt"/>
              </a:rPr>
              <a:t> </a:t>
            </a:r>
            <a:r>
              <a:rPr lang="en-US" sz="2200" b="1" err="1">
                <a:latin typeface="+mn-lt"/>
              </a:rPr>
              <a:t>dòng</a:t>
            </a:r>
            <a:r>
              <a:rPr lang="en-US" sz="2200" b="1">
                <a:latin typeface="+mn-lt"/>
              </a:rPr>
              <a:t> </a:t>
            </a:r>
            <a:r>
              <a:rPr lang="en-US" sz="2200" b="1" err="1">
                <a:latin typeface="+mn-lt"/>
              </a:rPr>
              <a:t>xe</a:t>
            </a:r>
            <a:r>
              <a:rPr lang="en-US" sz="2200" b="1">
                <a:latin typeface="+mn-lt"/>
              </a:rPr>
              <a:t> </a:t>
            </a:r>
            <a:r>
              <a:rPr lang="en-US" sz="2200" b="1" err="1">
                <a:latin typeface="+mn-lt"/>
              </a:rPr>
              <a:t>bằng</a:t>
            </a:r>
            <a:r>
              <a:rPr lang="en-US" sz="2200" b="1">
                <a:latin typeface="+mn-lt"/>
              </a:rPr>
              <a:t> </a:t>
            </a:r>
            <a:r>
              <a:rPr lang="en-US" sz="2200" b="1" err="1">
                <a:latin typeface="+mn-lt"/>
              </a:rPr>
              <a:t>vòng</a:t>
            </a:r>
            <a:r>
              <a:rPr lang="en-US" sz="2200" b="1">
                <a:latin typeface="+mn-lt"/>
              </a:rPr>
              <a:t> </a:t>
            </a:r>
            <a:r>
              <a:rPr lang="en-US" sz="2200" b="1" err="1">
                <a:latin typeface="+mn-lt"/>
              </a:rPr>
              <a:t>từ</a:t>
            </a:r>
            <a:r>
              <a:rPr lang="vi-VN" sz="2200" b="1">
                <a:latin typeface="+mn-lt"/>
              </a:rPr>
              <a:t> đơn:</a:t>
            </a:r>
            <a:endParaRPr lang="en-US" sz="2200" b="1">
              <a:latin typeface="+mn-lt"/>
            </a:endParaRPr>
          </a:p>
        </p:txBody>
      </p:sp>
      <p:sp>
        <p:nvSpPr>
          <p:cNvPr id="4" name="TextBox 3">
            <a:extLst>
              <a:ext uri="{FF2B5EF4-FFF2-40B4-BE49-F238E27FC236}">
                <a16:creationId xmlns:a16="http://schemas.microsoft.com/office/drawing/2014/main" id="{E3F27381-2428-31B9-C415-0EF0B50BE6C7}"/>
              </a:ext>
            </a:extLst>
          </p:cNvPr>
          <p:cNvSpPr txBox="1"/>
          <p:nvPr/>
        </p:nvSpPr>
        <p:spPr>
          <a:xfrm>
            <a:off x="886254" y="1569951"/>
            <a:ext cx="7704000" cy="2862322"/>
          </a:xfrm>
          <a:prstGeom prst="rect">
            <a:avLst/>
          </a:prstGeom>
          <a:noFill/>
        </p:spPr>
        <p:txBody>
          <a:bodyPr wrap="square">
            <a:spAutoFit/>
          </a:bodyPr>
          <a:lstStyle/>
          <a:p>
            <a:pPr algn="just"/>
            <a:r>
              <a:rPr lang="vi-VN" sz="2000" b="1"/>
              <a:t>Bài t</a:t>
            </a:r>
            <a:r>
              <a:rPr lang="en-US" sz="2000" b="1" err="1"/>
              <a:t>ập</a:t>
            </a:r>
            <a:r>
              <a:rPr lang="vi-VN" sz="2000" b="1"/>
              <a:t>:</a:t>
            </a:r>
            <a:r>
              <a:rPr lang="vi-VN" sz="2000"/>
              <a:t> </a:t>
            </a:r>
            <a:r>
              <a:rPr lang="en-US" sz="2000" err="1"/>
              <a:t>Giả</a:t>
            </a:r>
            <a:r>
              <a:rPr lang="en-US" sz="2000"/>
              <a:t> </a:t>
            </a:r>
            <a:r>
              <a:rPr lang="en-US" sz="2000" err="1"/>
              <a:t>sử</a:t>
            </a:r>
            <a:r>
              <a:rPr lang="en-US" sz="2000"/>
              <a:t> </a:t>
            </a:r>
            <a:r>
              <a:rPr lang="en-US" sz="2000" err="1"/>
              <a:t>một</a:t>
            </a:r>
            <a:r>
              <a:rPr lang="en-US" sz="2000"/>
              <a:t> </a:t>
            </a:r>
            <a:r>
              <a:rPr lang="en-US" sz="2000" err="1"/>
              <a:t>tuyến</a:t>
            </a:r>
            <a:r>
              <a:rPr lang="en-US" sz="2000"/>
              <a:t> </a:t>
            </a:r>
            <a:r>
              <a:rPr lang="en-US" sz="2000" err="1"/>
              <a:t>đường</a:t>
            </a:r>
            <a:r>
              <a:rPr lang="en-US" sz="2000"/>
              <a:t> </a:t>
            </a:r>
            <a:r>
              <a:rPr lang="en-US" sz="2000" err="1"/>
              <a:t>cao</a:t>
            </a:r>
            <a:r>
              <a:rPr lang="en-US" sz="2000"/>
              <a:t> </a:t>
            </a:r>
            <a:r>
              <a:rPr lang="en-US" sz="2000" err="1"/>
              <a:t>tốc</a:t>
            </a:r>
            <a:r>
              <a:rPr lang="en-US" sz="2000"/>
              <a:t> </a:t>
            </a:r>
            <a:r>
              <a:rPr lang="en-US" sz="2000" err="1"/>
              <a:t>có</a:t>
            </a:r>
            <a:r>
              <a:rPr lang="en-US" sz="2000"/>
              <a:t> </a:t>
            </a:r>
            <a:r>
              <a:rPr lang="en-US" sz="2000" err="1"/>
              <a:t>hệ</a:t>
            </a:r>
            <a:r>
              <a:rPr lang="en-US" sz="2000"/>
              <a:t> </a:t>
            </a:r>
            <a:r>
              <a:rPr lang="en-US" sz="2000" err="1"/>
              <a:t>thống</a:t>
            </a:r>
            <a:r>
              <a:rPr lang="en-US" sz="2000"/>
              <a:t> camera </a:t>
            </a:r>
            <a:r>
              <a:rPr lang="en-US" sz="2000" err="1"/>
              <a:t>và</a:t>
            </a:r>
            <a:r>
              <a:rPr lang="en-US" sz="2000"/>
              <a:t> </a:t>
            </a:r>
            <a:r>
              <a:rPr lang="en-US" sz="2000" err="1"/>
              <a:t>cảm</a:t>
            </a:r>
            <a:r>
              <a:rPr lang="en-US" sz="2000"/>
              <a:t> </a:t>
            </a:r>
            <a:r>
              <a:rPr lang="en-US" sz="2000" err="1"/>
              <a:t>biến</a:t>
            </a:r>
            <a:r>
              <a:rPr lang="en-US" sz="2000"/>
              <a:t> </a:t>
            </a:r>
            <a:r>
              <a:rPr lang="en-US" sz="2000" err="1"/>
              <a:t>đo</a:t>
            </a:r>
            <a:r>
              <a:rPr lang="en-US" sz="2000"/>
              <a:t> </a:t>
            </a:r>
            <a:r>
              <a:rPr lang="en-US" sz="2000" err="1"/>
              <a:t>lưu</a:t>
            </a:r>
            <a:r>
              <a:rPr lang="en-US" sz="2000"/>
              <a:t> </a:t>
            </a:r>
            <a:r>
              <a:rPr lang="en-US" sz="2000" err="1"/>
              <a:t>lượng</a:t>
            </a:r>
            <a:r>
              <a:rPr lang="en-US" sz="2000"/>
              <a:t> </a:t>
            </a:r>
            <a:r>
              <a:rPr lang="en-US" sz="2000" err="1"/>
              <a:t>và</a:t>
            </a:r>
            <a:r>
              <a:rPr lang="en-US" sz="2000"/>
              <a:t> </a:t>
            </a:r>
            <a:r>
              <a:rPr lang="en-US" sz="2000" err="1"/>
              <a:t>tỷ</a:t>
            </a:r>
            <a:r>
              <a:rPr lang="en-US" sz="2000"/>
              <a:t> </a:t>
            </a:r>
            <a:r>
              <a:rPr lang="en-US" sz="2000" err="1"/>
              <a:t>lệ</a:t>
            </a:r>
            <a:r>
              <a:rPr lang="en-US" sz="2000"/>
              <a:t> </a:t>
            </a:r>
            <a:r>
              <a:rPr lang="en-US" sz="2000" err="1"/>
              <a:t>chiếm</a:t>
            </a:r>
            <a:r>
              <a:rPr lang="en-US" sz="2000"/>
              <a:t> </a:t>
            </a:r>
            <a:r>
              <a:rPr lang="en-US" sz="2000" err="1"/>
              <a:t>chỗ</a:t>
            </a:r>
            <a:r>
              <a:rPr lang="en-US" sz="2000"/>
              <a:t>:</a:t>
            </a:r>
            <a:endParaRPr lang="vi-VN" sz="2000"/>
          </a:p>
          <a:p>
            <a:pPr algn="just"/>
            <a:endParaRPr lang="vi-VN" sz="2000"/>
          </a:p>
          <a:p>
            <a:pPr marL="285750" indent="-285750" algn="just">
              <a:buFont typeface="Arial" panose="020B0604020202020204" pitchFamily="34" charset="0"/>
              <a:buChar char="•"/>
            </a:pPr>
            <a:r>
              <a:rPr lang="en-US" sz="2000" err="1"/>
              <a:t>Lưu</a:t>
            </a:r>
            <a:r>
              <a:rPr lang="en-US" sz="2000"/>
              <a:t> </a:t>
            </a:r>
            <a:r>
              <a:rPr lang="en-US" sz="2000" err="1"/>
              <a:t>lượng</a:t>
            </a:r>
            <a:r>
              <a:rPr lang="en-US" sz="2000"/>
              <a:t> </a:t>
            </a:r>
            <a:r>
              <a:rPr lang="en-US" sz="2000" err="1"/>
              <a:t>xe</a:t>
            </a:r>
            <a:r>
              <a:rPr lang="en-US" sz="2000"/>
              <a:t> </a:t>
            </a:r>
            <a:r>
              <a:rPr lang="en-US" sz="2000" b="1"/>
              <a:t>q = 1000 </a:t>
            </a:r>
            <a:r>
              <a:rPr lang="en-US" sz="2000" b="1" err="1"/>
              <a:t>xe</a:t>
            </a:r>
            <a:r>
              <a:rPr lang="en-US" sz="2000" b="1"/>
              <a:t>/</a:t>
            </a:r>
            <a:r>
              <a:rPr lang="en-US" sz="2000" b="1" err="1"/>
              <a:t>giờ</a:t>
            </a:r>
            <a:r>
              <a:rPr lang="en-US" sz="2000" b="1"/>
              <a:t>.</a:t>
            </a:r>
            <a:endParaRPr lang="vi-VN" sz="2000" b="1"/>
          </a:p>
          <a:p>
            <a:pPr marL="285750" indent="-285750" algn="just">
              <a:buFont typeface="Arial" panose="020B0604020202020204" pitchFamily="34" charset="0"/>
              <a:buChar char="•"/>
            </a:pPr>
            <a:r>
              <a:rPr lang="en-US" sz="2000" err="1"/>
              <a:t>Chiều</a:t>
            </a:r>
            <a:r>
              <a:rPr lang="en-US" sz="2000"/>
              <a:t> </a:t>
            </a:r>
            <a:r>
              <a:rPr lang="en-US" sz="2000" err="1"/>
              <a:t>dài</a:t>
            </a:r>
            <a:r>
              <a:rPr lang="en-US" sz="2000"/>
              <a:t> </a:t>
            </a:r>
            <a:r>
              <a:rPr lang="en-US" sz="2000" err="1"/>
              <a:t>trung</a:t>
            </a:r>
            <a:r>
              <a:rPr lang="en-US" sz="2000"/>
              <a:t> </a:t>
            </a:r>
            <a:r>
              <a:rPr lang="en-US" sz="2000" err="1"/>
              <a:t>bình</a:t>
            </a:r>
            <a:r>
              <a:rPr lang="en-US" sz="2000"/>
              <a:t> </a:t>
            </a:r>
            <a:r>
              <a:rPr lang="en-US" sz="2000" err="1"/>
              <a:t>của</a:t>
            </a:r>
            <a:r>
              <a:rPr lang="en-US" sz="2000"/>
              <a:t> </a:t>
            </a:r>
            <a:r>
              <a:rPr lang="en-US" sz="2000" err="1"/>
              <a:t>mỗi</a:t>
            </a:r>
            <a:r>
              <a:rPr lang="en-US" sz="2000"/>
              <a:t> </a:t>
            </a:r>
            <a:r>
              <a:rPr lang="en-US" sz="2000" err="1"/>
              <a:t>xe</a:t>
            </a:r>
            <a:r>
              <a:rPr lang="en-US" sz="2000"/>
              <a:t> </a:t>
            </a:r>
            <a:r>
              <a:rPr lang="en-US" sz="2000" b="1"/>
              <a:t>L</a:t>
            </a:r>
            <a:r>
              <a:rPr lang="en-US" sz="2000" b="1" baseline="-25000"/>
              <a:t>A</a:t>
            </a:r>
            <a:r>
              <a:rPr lang="en-US" sz="2000" b="1"/>
              <a:t> = 4.5 m.</a:t>
            </a:r>
            <a:endParaRPr lang="vi-VN" sz="2000" b="1"/>
          </a:p>
          <a:p>
            <a:pPr marL="285750" indent="-285750" algn="just">
              <a:buFont typeface="Arial" panose="020B0604020202020204" pitchFamily="34" charset="0"/>
              <a:buChar char="•"/>
            </a:pPr>
            <a:r>
              <a:rPr lang="en-US" sz="2000" err="1"/>
              <a:t>Tỷ</a:t>
            </a:r>
            <a:r>
              <a:rPr lang="en-US" sz="2000"/>
              <a:t> </a:t>
            </a:r>
            <a:r>
              <a:rPr lang="en-US" sz="2000" err="1"/>
              <a:t>lệ</a:t>
            </a:r>
            <a:r>
              <a:rPr lang="en-US" sz="2000"/>
              <a:t> </a:t>
            </a:r>
            <a:r>
              <a:rPr lang="en-US" sz="2000" err="1"/>
              <a:t>thời</a:t>
            </a:r>
            <a:r>
              <a:rPr lang="en-US" sz="2000"/>
              <a:t> </a:t>
            </a:r>
            <a:r>
              <a:rPr lang="en-US" sz="2000" err="1"/>
              <a:t>gian</a:t>
            </a:r>
            <a:r>
              <a:rPr lang="en-US" sz="2000"/>
              <a:t> </a:t>
            </a:r>
            <a:r>
              <a:rPr lang="en-US" sz="2000" err="1"/>
              <a:t>chiếm</a:t>
            </a:r>
            <a:r>
              <a:rPr lang="en-US" sz="2000"/>
              <a:t> </a:t>
            </a:r>
            <a:r>
              <a:rPr lang="en-US" sz="2000" err="1"/>
              <a:t>chỗ</a:t>
            </a:r>
            <a:r>
              <a:rPr lang="en-US" sz="2000"/>
              <a:t> </a:t>
            </a:r>
            <a:r>
              <a:rPr lang="en-US" sz="2000" b="1"/>
              <a:t>Occ = 0.3.</a:t>
            </a:r>
            <a:endParaRPr lang="vi-VN" sz="2000" b="1"/>
          </a:p>
          <a:p>
            <a:pPr marL="285750" indent="-285750" algn="just">
              <a:buFont typeface="Arial" panose="020B0604020202020204" pitchFamily="34" charset="0"/>
              <a:buChar char="•"/>
            </a:pPr>
            <a:endParaRPr lang="vi-VN" sz="2000"/>
          </a:p>
          <a:p>
            <a:pPr algn="just"/>
            <a:r>
              <a:rPr lang="vi-VN" sz="2000"/>
              <a:t>Tính </a:t>
            </a:r>
            <a:r>
              <a:rPr lang="vi-VN" sz="2000">
                <a:solidFill>
                  <a:srgbClr val="FF0000"/>
                </a:solidFill>
              </a:rPr>
              <a:t>t</a:t>
            </a:r>
            <a:r>
              <a:rPr lang="en-US" sz="2000" err="1">
                <a:solidFill>
                  <a:srgbClr val="FF0000"/>
                </a:solidFill>
              </a:rPr>
              <a:t>ốc</a:t>
            </a:r>
            <a:r>
              <a:rPr lang="en-US" sz="2000">
                <a:solidFill>
                  <a:srgbClr val="FF0000"/>
                </a:solidFill>
              </a:rPr>
              <a:t> </a:t>
            </a:r>
            <a:r>
              <a:rPr lang="en-US" sz="2000" err="1">
                <a:solidFill>
                  <a:srgbClr val="FF0000"/>
                </a:solidFill>
              </a:rPr>
              <a:t>độ</a:t>
            </a:r>
            <a:r>
              <a:rPr lang="en-US" sz="2000">
                <a:solidFill>
                  <a:srgbClr val="FF0000"/>
                </a:solidFill>
              </a:rPr>
              <a:t> </a:t>
            </a:r>
            <a:r>
              <a:rPr lang="en-US" sz="2000" err="1">
                <a:solidFill>
                  <a:srgbClr val="FF0000"/>
                </a:solidFill>
              </a:rPr>
              <a:t>trung</a:t>
            </a:r>
            <a:r>
              <a:rPr lang="en-US" sz="2000">
                <a:solidFill>
                  <a:srgbClr val="FF0000"/>
                </a:solidFill>
              </a:rPr>
              <a:t> </a:t>
            </a:r>
            <a:r>
              <a:rPr lang="en-US" sz="2000" err="1">
                <a:solidFill>
                  <a:srgbClr val="FF0000"/>
                </a:solidFill>
              </a:rPr>
              <a:t>bình</a:t>
            </a:r>
            <a:r>
              <a:rPr lang="en-US" sz="2000">
                <a:solidFill>
                  <a:srgbClr val="FF0000"/>
                </a:solidFill>
              </a:rPr>
              <a:t> </a:t>
            </a:r>
            <a:r>
              <a:rPr lang="en-US" sz="2000" err="1">
                <a:solidFill>
                  <a:srgbClr val="FF0000"/>
                </a:solidFill>
              </a:rPr>
              <a:t>không</a:t>
            </a:r>
            <a:r>
              <a:rPr lang="en-US" sz="2000">
                <a:solidFill>
                  <a:srgbClr val="FF0000"/>
                </a:solidFill>
              </a:rPr>
              <a:t> </a:t>
            </a:r>
            <a:r>
              <a:rPr lang="en-US" sz="2000" err="1">
                <a:solidFill>
                  <a:srgbClr val="FF0000"/>
                </a:solidFill>
              </a:rPr>
              <a:t>gian</a:t>
            </a:r>
            <a:r>
              <a:rPr lang="en-US" sz="2000"/>
              <a:t> </a:t>
            </a:r>
            <a:r>
              <a:rPr lang="en-US" sz="2000" err="1"/>
              <a:t>của</a:t>
            </a:r>
            <a:r>
              <a:rPr lang="en-US" sz="2000"/>
              <a:t> </a:t>
            </a:r>
            <a:r>
              <a:rPr lang="en-US" sz="2000" err="1"/>
              <a:t>xe</a:t>
            </a:r>
            <a:r>
              <a:rPr lang="en-US" sz="2000"/>
              <a:t> </a:t>
            </a:r>
            <a:r>
              <a:rPr lang="en-US" sz="2000" err="1"/>
              <a:t>trên</a:t>
            </a:r>
            <a:r>
              <a:rPr lang="en-US" sz="2000"/>
              <a:t> </a:t>
            </a:r>
            <a:r>
              <a:rPr lang="en-US" sz="2000" err="1"/>
              <a:t>đường</a:t>
            </a:r>
            <a:r>
              <a:rPr lang="vi-VN" sz="2000"/>
              <a:t> và </a:t>
            </a:r>
            <a:r>
              <a:rPr lang="vi-VN" sz="2000">
                <a:solidFill>
                  <a:srgbClr val="FF0000"/>
                </a:solidFill>
              </a:rPr>
              <a:t>nhận xét đường đang đông xe hay thoáng chỗ?</a:t>
            </a:r>
            <a:endParaRPr lang="en-US" sz="2000">
              <a:solidFill>
                <a:srgbClr val="FF0000"/>
              </a:solidFill>
            </a:endParaRPr>
          </a:p>
        </p:txBody>
      </p:sp>
    </p:spTree>
    <p:extLst>
      <p:ext uri="{BB962C8B-B14F-4D97-AF65-F5344CB8AC3E}">
        <p14:creationId xmlns:p14="http://schemas.microsoft.com/office/powerpoint/2010/main" val="244101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1008BBDA-6CFB-7546-EE7F-312E30FDA391}"/>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3F39262B-2819-29AD-FC45-E1FFC5BE7FBA}"/>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r>
              <a:rPr lang="en-US" sz="2800">
                <a:latin typeface="+mn-lt"/>
              </a:rPr>
              <a:t> (t.t)</a:t>
            </a:r>
            <a:endParaRPr sz="2800"/>
          </a:p>
        </p:txBody>
      </p:sp>
      <p:sp>
        <p:nvSpPr>
          <p:cNvPr id="3" name="Text Placeholder 2">
            <a:extLst>
              <a:ext uri="{FF2B5EF4-FFF2-40B4-BE49-F238E27FC236}">
                <a16:creationId xmlns:a16="http://schemas.microsoft.com/office/drawing/2014/main" id="{5A5B28A1-721A-1C69-14E1-3D16E77A9416}"/>
              </a:ext>
            </a:extLst>
          </p:cNvPr>
          <p:cNvSpPr>
            <a:spLocks noGrp="1"/>
          </p:cNvSpPr>
          <p:nvPr>
            <p:ph type="body" idx="1"/>
          </p:nvPr>
        </p:nvSpPr>
        <p:spPr>
          <a:xfrm>
            <a:off x="831678" y="926802"/>
            <a:ext cx="5904091" cy="572700"/>
          </a:xfrm>
        </p:spPr>
        <p:txBody>
          <a:bodyPr/>
          <a:lstStyle/>
          <a:p>
            <a:pPr marL="139700" indent="0" algn="just">
              <a:lnSpc>
                <a:spcPct val="114000"/>
              </a:lnSpc>
              <a:buNone/>
            </a:pPr>
            <a:r>
              <a:rPr lang="en-US" sz="2200" b="1">
                <a:latin typeface="+mn-lt"/>
              </a:rPr>
              <a:t>3.3.</a:t>
            </a:r>
            <a:r>
              <a:rPr lang="vi-VN" sz="2200" b="1">
                <a:latin typeface="+mn-lt"/>
              </a:rPr>
              <a:t>3</a:t>
            </a:r>
            <a:r>
              <a:rPr lang="en-US" sz="2200" b="1">
                <a:latin typeface="+mn-lt"/>
              </a:rPr>
              <a:t>. </a:t>
            </a:r>
            <a:r>
              <a:rPr lang="en-GB" sz="2200" b="1" err="1">
                <a:latin typeface="+mn-lt"/>
              </a:rPr>
              <a:t>Tốc</a:t>
            </a:r>
            <a:r>
              <a:rPr lang="en-GB" sz="2200" b="1">
                <a:latin typeface="+mn-lt"/>
              </a:rPr>
              <a:t> </a:t>
            </a:r>
            <a:r>
              <a:rPr lang="en-GB" sz="2200" b="1" err="1">
                <a:latin typeface="+mn-lt"/>
              </a:rPr>
              <a:t>độ</a:t>
            </a:r>
            <a:r>
              <a:rPr lang="en-GB" sz="2200" b="1">
                <a:latin typeface="+mn-lt"/>
              </a:rPr>
              <a:t> </a:t>
            </a:r>
            <a:r>
              <a:rPr lang="en-GB" sz="2200" b="1" err="1">
                <a:latin typeface="+mn-lt"/>
              </a:rPr>
              <a:t>trung</a:t>
            </a:r>
            <a:r>
              <a:rPr lang="en-GB" sz="2200" b="1">
                <a:latin typeface="+mn-lt"/>
              </a:rPr>
              <a:t> </a:t>
            </a:r>
            <a:r>
              <a:rPr lang="en-GB" sz="2200" b="1" err="1">
                <a:latin typeface="+mn-lt"/>
              </a:rPr>
              <a:t>bình</a:t>
            </a:r>
            <a:r>
              <a:rPr lang="en-GB" sz="2200" b="1">
                <a:latin typeface="+mn-lt"/>
              </a:rPr>
              <a:t> </a:t>
            </a:r>
            <a:r>
              <a:rPr lang="en-GB" sz="2200" b="1">
                <a:solidFill>
                  <a:srgbClr val="FF0000"/>
                </a:solidFill>
                <a:latin typeface="+mn-lt"/>
              </a:rPr>
              <a:t>(Mean speeds)</a:t>
            </a:r>
            <a:r>
              <a:rPr lang="vi-VN" sz="2200" b="1">
                <a:latin typeface="+mn-lt"/>
              </a:rPr>
              <a:t>: </a:t>
            </a:r>
            <a:endParaRPr lang="en-US" sz="2200" b="1">
              <a:latin typeface="+mn-lt"/>
            </a:endParaRPr>
          </a:p>
        </p:txBody>
      </p:sp>
      <p:sp>
        <p:nvSpPr>
          <p:cNvPr id="4" name="TextBox 3">
            <a:extLst>
              <a:ext uri="{FF2B5EF4-FFF2-40B4-BE49-F238E27FC236}">
                <a16:creationId xmlns:a16="http://schemas.microsoft.com/office/drawing/2014/main" id="{2FAF6EA8-553B-C5FE-386F-3A8887A91BBE}"/>
              </a:ext>
            </a:extLst>
          </p:cNvPr>
          <p:cNvSpPr txBox="1"/>
          <p:nvPr/>
        </p:nvSpPr>
        <p:spPr>
          <a:xfrm>
            <a:off x="720000" y="1405380"/>
            <a:ext cx="7704000" cy="1021556"/>
          </a:xfrm>
          <a:prstGeom prst="roundRect">
            <a:avLst/>
          </a:prstGeom>
          <a:solidFill>
            <a:schemeClr val="accent2">
              <a:lumMod val="20000"/>
              <a:lumOff val="80000"/>
            </a:schemeClr>
          </a:solidFill>
          <a:ln>
            <a:solidFill>
              <a:schemeClr val="tx1"/>
            </a:solidFill>
          </a:ln>
        </p:spPr>
        <p:txBody>
          <a:bodyPr wrap="square">
            <a:spAutoFit/>
          </a:bodyPr>
          <a:lstStyle/>
          <a:p>
            <a:pPr algn="just"/>
            <a:r>
              <a:rPr lang="vi-VN" sz="1800" b="1"/>
              <a:t>Bài toán</a:t>
            </a:r>
            <a:r>
              <a:rPr lang="en-US" sz="1800" b="1"/>
              <a:t>:</a:t>
            </a:r>
            <a:r>
              <a:rPr lang="en-US" sz="1800"/>
              <a:t> Cho </a:t>
            </a:r>
            <a:r>
              <a:rPr lang="en-US" sz="1800" err="1"/>
              <a:t>khoảng</a:t>
            </a:r>
            <a:r>
              <a:rPr lang="en-US" sz="1800"/>
              <a:t> </a:t>
            </a:r>
            <a:r>
              <a:rPr lang="en-US" sz="1800" err="1"/>
              <a:t>cách</a:t>
            </a:r>
            <a:r>
              <a:rPr lang="en-US" sz="1800"/>
              <a:t> </a:t>
            </a:r>
            <a:r>
              <a:rPr lang="en-US" sz="1800" err="1"/>
              <a:t>giữa</a:t>
            </a:r>
            <a:r>
              <a:rPr lang="en-US" sz="1800"/>
              <a:t> </a:t>
            </a:r>
            <a:r>
              <a:rPr lang="vi-VN" sz="1800"/>
              <a:t>hai điểm </a:t>
            </a:r>
            <a:r>
              <a:rPr lang="en-US" sz="1800"/>
              <a:t>A </a:t>
            </a:r>
            <a:r>
              <a:rPr lang="en-US" sz="1800" err="1"/>
              <a:t>và</a:t>
            </a:r>
            <a:r>
              <a:rPr lang="en-US" sz="1800"/>
              <a:t> B </a:t>
            </a:r>
            <a:r>
              <a:rPr lang="en-US" sz="1800" err="1"/>
              <a:t>là</a:t>
            </a:r>
            <a:r>
              <a:rPr lang="en-US" sz="1800"/>
              <a:t> 20km. </a:t>
            </a:r>
            <a:r>
              <a:rPr lang="en-US" sz="1800" err="1"/>
              <a:t>Một</a:t>
            </a:r>
            <a:r>
              <a:rPr lang="en-US" sz="1800"/>
              <a:t> </a:t>
            </a:r>
            <a:r>
              <a:rPr lang="en-US" sz="1800" err="1"/>
              <a:t>xe</a:t>
            </a:r>
            <a:r>
              <a:rPr lang="vi-VN" sz="1800"/>
              <a:t> </a:t>
            </a:r>
            <a:r>
              <a:rPr lang="en-US" sz="1800"/>
              <a:t>di </a:t>
            </a:r>
            <a:r>
              <a:rPr lang="en-US" sz="1800" err="1"/>
              <a:t>chuyển</a:t>
            </a:r>
            <a:r>
              <a:rPr lang="en-US" sz="1800"/>
              <a:t> </a:t>
            </a:r>
            <a:r>
              <a:rPr lang="vi-VN" sz="1800"/>
              <a:t>từ </a:t>
            </a:r>
            <a:r>
              <a:rPr lang="en-US" sz="1800"/>
              <a:t>A → B </a:t>
            </a:r>
            <a:r>
              <a:rPr lang="en-US" sz="1800" err="1"/>
              <a:t>với</a:t>
            </a:r>
            <a:r>
              <a:rPr lang="en-US" sz="1800"/>
              <a:t> </a:t>
            </a:r>
            <a:r>
              <a:rPr lang="en-US" sz="1800" err="1"/>
              <a:t>vận</a:t>
            </a:r>
            <a:r>
              <a:rPr lang="en-US" sz="1800"/>
              <a:t> </a:t>
            </a:r>
            <a:r>
              <a:rPr lang="en-US" sz="1800" err="1"/>
              <a:t>tốc</a:t>
            </a:r>
            <a:r>
              <a:rPr lang="en-US" sz="1800"/>
              <a:t> 80km/</a:t>
            </a:r>
            <a:r>
              <a:rPr lang="vi-VN" sz="1800"/>
              <a:t>h,</a:t>
            </a:r>
            <a:r>
              <a:rPr lang="en-US" sz="1800"/>
              <a:t> </a:t>
            </a:r>
            <a:r>
              <a:rPr lang="en-US" sz="1800" err="1"/>
              <a:t>sau</a:t>
            </a:r>
            <a:r>
              <a:rPr lang="en-US" sz="1800"/>
              <a:t> </a:t>
            </a:r>
            <a:r>
              <a:rPr lang="en-US" sz="1800" err="1"/>
              <a:t>đó</a:t>
            </a:r>
            <a:r>
              <a:rPr lang="en-US" sz="1800"/>
              <a:t> quay</a:t>
            </a:r>
            <a:r>
              <a:rPr lang="vi-VN" sz="1800"/>
              <a:t> </a:t>
            </a:r>
            <a:r>
              <a:rPr lang="en-US" sz="1800" err="1"/>
              <a:t>ngược</a:t>
            </a:r>
            <a:r>
              <a:rPr lang="en-US" sz="1800"/>
              <a:t> </a:t>
            </a:r>
            <a:r>
              <a:rPr lang="en-US" sz="1800" err="1"/>
              <a:t>lại</a:t>
            </a:r>
            <a:r>
              <a:rPr lang="en-US" sz="1800"/>
              <a:t> </a:t>
            </a:r>
            <a:r>
              <a:rPr lang="en-US" sz="1800" err="1"/>
              <a:t>với</a:t>
            </a:r>
            <a:r>
              <a:rPr lang="en-US" sz="1800"/>
              <a:t> </a:t>
            </a:r>
            <a:r>
              <a:rPr lang="en-US" sz="1800" err="1"/>
              <a:t>vận</a:t>
            </a:r>
            <a:r>
              <a:rPr lang="en-US" sz="1800"/>
              <a:t> </a:t>
            </a:r>
            <a:r>
              <a:rPr lang="en-US" sz="1800" err="1"/>
              <a:t>tốc</a:t>
            </a:r>
            <a:r>
              <a:rPr lang="en-US" sz="1800"/>
              <a:t> 40km/h. </a:t>
            </a:r>
            <a:r>
              <a:rPr lang="en-US" sz="1800" err="1">
                <a:solidFill>
                  <a:schemeClr val="tx1"/>
                </a:solidFill>
              </a:rPr>
              <a:t>Hỏi</a:t>
            </a:r>
            <a:r>
              <a:rPr lang="en-US" sz="1800">
                <a:solidFill>
                  <a:schemeClr val="tx1"/>
                </a:solidFill>
              </a:rPr>
              <a:t> </a:t>
            </a:r>
            <a:r>
              <a:rPr lang="en-US" sz="1800" err="1">
                <a:solidFill>
                  <a:schemeClr val="tx1"/>
                </a:solidFill>
              </a:rPr>
              <a:t>vận</a:t>
            </a:r>
            <a:r>
              <a:rPr lang="en-US" sz="1800">
                <a:solidFill>
                  <a:schemeClr val="tx1"/>
                </a:solidFill>
              </a:rPr>
              <a:t> </a:t>
            </a:r>
            <a:r>
              <a:rPr lang="en-US" sz="1800" err="1">
                <a:solidFill>
                  <a:schemeClr val="tx1"/>
                </a:solidFill>
              </a:rPr>
              <a:t>tốc</a:t>
            </a:r>
            <a:r>
              <a:rPr lang="en-US" sz="1800">
                <a:solidFill>
                  <a:schemeClr val="tx1"/>
                </a:solidFill>
              </a:rPr>
              <a:t> </a:t>
            </a:r>
            <a:r>
              <a:rPr lang="en-US" sz="1800" err="1">
                <a:solidFill>
                  <a:schemeClr val="tx1"/>
                </a:solidFill>
              </a:rPr>
              <a:t>trung</a:t>
            </a:r>
            <a:r>
              <a:rPr lang="en-US" sz="1800">
                <a:solidFill>
                  <a:schemeClr val="tx1"/>
                </a:solidFill>
              </a:rPr>
              <a:t> </a:t>
            </a:r>
            <a:r>
              <a:rPr lang="en-US" sz="1800" err="1">
                <a:solidFill>
                  <a:schemeClr val="tx1"/>
                </a:solidFill>
              </a:rPr>
              <a:t>bình</a:t>
            </a:r>
            <a:r>
              <a:rPr lang="en-US" sz="1800">
                <a:solidFill>
                  <a:schemeClr val="tx1"/>
                </a:solidFill>
              </a:rPr>
              <a:t> </a:t>
            </a:r>
            <a:r>
              <a:rPr lang="en-US" sz="1800" err="1">
                <a:solidFill>
                  <a:schemeClr val="tx1"/>
                </a:solidFill>
              </a:rPr>
              <a:t>của</a:t>
            </a:r>
            <a:r>
              <a:rPr lang="en-US" sz="1800">
                <a:solidFill>
                  <a:schemeClr val="tx1"/>
                </a:solidFill>
              </a:rPr>
              <a:t> </a:t>
            </a:r>
            <a:r>
              <a:rPr lang="en-US" sz="1800" err="1">
                <a:solidFill>
                  <a:schemeClr val="tx1"/>
                </a:solidFill>
              </a:rPr>
              <a:t>xe</a:t>
            </a:r>
            <a:r>
              <a:rPr lang="vi-VN" sz="1800">
                <a:solidFill>
                  <a:schemeClr val="tx1"/>
                </a:solidFill>
              </a:rPr>
              <a:t> </a:t>
            </a:r>
            <a:r>
              <a:rPr lang="en-US" sz="1800" err="1">
                <a:solidFill>
                  <a:schemeClr val="tx1"/>
                </a:solidFill>
              </a:rPr>
              <a:t>này</a:t>
            </a:r>
            <a:r>
              <a:rPr lang="en-US" sz="1800">
                <a:solidFill>
                  <a:schemeClr val="tx1"/>
                </a:solidFill>
              </a:rPr>
              <a:t>?</a:t>
            </a:r>
          </a:p>
        </p:txBody>
      </p:sp>
      <p:sp>
        <p:nvSpPr>
          <p:cNvPr id="6" name="TextBox 5">
            <a:extLst>
              <a:ext uri="{FF2B5EF4-FFF2-40B4-BE49-F238E27FC236}">
                <a16:creationId xmlns:a16="http://schemas.microsoft.com/office/drawing/2014/main" id="{D22F3F82-76BF-48FD-F379-A90F7AE6AB64}"/>
              </a:ext>
            </a:extLst>
          </p:cNvPr>
          <p:cNvSpPr txBox="1"/>
          <p:nvPr/>
        </p:nvSpPr>
        <p:spPr>
          <a:xfrm>
            <a:off x="963592" y="2471343"/>
            <a:ext cx="6308143" cy="369332"/>
          </a:xfrm>
          <a:prstGeom prst="rect">
            <a:avLst/>
          </a:prstGeom>
          <a:noFill/>
        </p:spPr>
        <p:txBody>
          <a:bodyPr wrap="square">
            <a:spAutoFit/>
          </a:bodyPr>
          <a:lstStyle/>
          <a:p>
            <a:r>
              <a:rPr lang="en-US" sz="1800" b="1" i="1">
                <a:solidFill>
                  <a:srgbClr val="FF0000"/>
                </a:solidFill>
              </a:rPr>
              <a:t>Time mean speed (TMS): </a:t>
            </a:r>
            <a:r>
              <a:rPr lang="en-US" sz="1800" err="1"/>
              <a:t>tốc</a:t>
            </a:r>
            <a:r>
              <a:rPr lang="en-US" sz="1800"/>
              <a:t> </a:t>
            </a:r>
            <a:r>
              <a:rPr lang="en-US" sz="1800" err="1"/>
              <a:t>độ</a:t>
            </a:r>
            <a:r>
              <a:rPr lang="en-US" sz="1800"/>
              <a:t> </a:t>
            </a:r>
            <a:r>
              <a:rPr lang="en-US" sz="1800" err="1"/>
              <a:t>trung</a:t>
            </a:r>
            <a:r>
              <a:rPr lang="en-US" sz="1800"/>
              <a:t> </a:t>
            </a:r>
            <a:r>
              <a:rPr lang="en-US" sz="1800" err="1"/>
              <a:t>bình</a:t>
            </a:r>
            <a:r>
              <a:rPr lang="en-US" sz="1800"/>
              <a:t> </a:t>
            </a:r>
            <a:r>
              <a:rPr lang="en-US" sz="1800" b="1" err="1">
                <a:solidFill>
                  <a:schemeClr val="accent1">
                    <a:lumMod val="75000"/>
                  </a:schemeClr>
                </a:solidFill>
              </a:rPr>
              <a:t>theo</a:t>
            </a:r>
            <a:r>
              <a:rPr lang="en-US" sz="1800" b="1">
                <a:solidFill>
                  <a:schemeClr val="accent1">
                    <a:lumMod val="75000"/>
                  </a:schemeClr>
                </a:solidFill>
              </a:rPr>
              <a:t> </a:t>
            </a:r>
            <a:r>
              <a:rPr lang="en-US" sz="1800" b="1" err="1">
                <a:solidFill>
                  <a:schemeClr val="accent1">
                    <a:lumMod val="75000"/>
                  </a:schemeClr>
                </a:solidFill>
              </a:rPr>
              <a:t>thời</a:t>
            </a:r>
            <a:r>
              <a:rPr lang="en-US" sz="1800" b="1">
                <a:solidFill>
                  <a:schemeClr val="accent1">
                    <a:lumMod val="75000"/>
                  </a:schemeClr>
                </a:solidFill>
              </a:rPr>
              <a:t> </a:t>
            </a:r>
            <a:r>
              <a:rPr lang="en-US" sz="1800" b="1" err="1">
                <a:solidFill>
                  <a:schemeClr val="accent1">
                    <a:lumMod val="75000"/>
                  </a:schemeClr>
                </a:solidFill>
              </a:rPr>
              <a:t>gian</a:t>
            </a:r>
            <a:endParaRPr lang="en-US" sz="1800" b="1">
              <a:solidFill>
                <a:schemeClr val="accent1">
                  <a:lumMod val="75000"/>
                </a:schemeClr>
              </a:solidFill>
            </a:endParaRPr>
          </a:p>
        </p:txBody>
      </p:sp>
      <p:sp>
        <p:nvSpPr>
          <p:cNvPr id="8" name="TextBox 7">
            <a:extLst>
              <a:ext uri="{FF2B5EF4-FFF2-40B4-BE49-F238E27FC236}">
                <a16:creationId xmlns:a16="http://schemas.microsoft.com/office/drawing/2014/main" id="{A0E9A50C-CB47-6E7A-86F0-9A3C4E90E196}"/>
              </a:ext>
            </a:extLst>
          </p:cNvPr>
          <p:cNvSpPr txBox="1"/>
          <p:nvPr/>
        </p:nvSpPr>
        <p:spPr>
          <a:xfrm>
            <a:off x="4099033" y="3170202"/>
            <a:ext cx="945931" cy="369332"/>
          </a:xfrm>
          <a:prstGeom prst="rect">
            <a:avLst/>
          </a:prstGeom>
          <a:noFill/>
        </p:spPr>
        <p:txBody>
          <a:bodyPr wrap="square">
            <a:spAutoFit/>
          </a:bodyPr>
          <a:lstStyle/>
          <a:p>
            <a:r>
              <a:rPr lang="en-US" sz="1800" b="1" err="1"/>
              <a:t>Ví</a:t>
            </a:r>
            <a:r>
              <a:rPr lang="en-US" sz="1800" b="1"/>
              <a:t> </a:t>
            </a:r>
            <a:r>
              <a:rPr lang="en-US" sz="1800" b="1" err="1"/>
              <a:t>dụ</a:t>
            </a:r>
            <a:r>
              <a:rPr lang="en-US" sz="1800" b="1"/>
              <a:t>:</a:t>
            </a:r>
          </a:p>
        </p:txBody>
      </p:sp>
      <p:sp>
        <p:nvSpPr>
          <p:cNvPr id="10" name="TextBox 9">
            <a:extLst>
              <a:ext uri="{FF2B5EF4-FFF2-40B4-BE49-F238E27FC236}">
                <a16:creationId xmlns:a16="http://schemas.microsoft.com/office/drawing/2014/main" id="{6D43529F-A1C2-233A-0173-BF39EC1D0CF5}"/>
              </a:ext>
            </a:extLst>
          </p:cNvPr>
          <p:cNvSpPr txBox="1"/>
          <p:nvPr/>
        </p:nvSpPr>
        <p:spPr>
          <a:xfrm>
            <a:off x="963592" y="3671616"/>
            <a:ext cx="6739883" cy="369332"/>
          </a:xfrm>
          <a:prstGeom prst="rect">
            <a:avLst/>
          </a:prstGeom>
          <a:noFill/>
        </p:spPr>
        <p:txBody>
          <a:bodyPr wrap="square">
            <a:spAutoFit/>
          </a:bodyPr>
          <a:lstStyle/>
          <a:p>
            <a:r>
              <a:rPr lang="en-US" sz="1800" b="1" i="1">
                <a:solidFill>
                  <a:srgbClr val="FF0000"/>
                </a:solidFill>
              </a:rPr>
              <a:t>Space mean speed (SMS): </a:t>
            </a:r>
            <a:r>
              <a:rPr lang="en-US" sz="1800" err="1"/>
              <a:t>tốc</a:t>
            </a:r>
            <a:r>
              <a:rPr lang="en-US" sz="1800"/>
              <a:t> </a:t>
            </a:r>
            <a:r>
              <a:rPr lang="en-US" sz="1800" err="1"/>
              <a:t>độ</a:t>
            </a:r>
            <a:r>
              <a:rPr lang="en-US" sz="1800"/>
              <a:t> </a:t>
            </a:r>
            <a:r>
              <a:rPr lang="en-US" sz="1800" err="1"/>
              <a:t>trung</a:t>
            </a:r>
            <a:r>
              <a:rPr lang="en-US" sz="1800"/>
              <a:t> </a:t>
            </a:r>
            <a:r>
              <a:rPr lang="en-US" sz="1800" err="1"/>
              <a:t>bình</a:t>
            </a:r>
            <a:r>
              <a:rPr lang="en-US" sz="1800"/>
              <a:t> </a:t>
            </a:r>
            <a:r>
              <a:rPr lang="en-US" sz="1800" b="1" err="1">
                <a:solidFill>
                  <a:schemeClr val="accent1">
                    <a:lumMod val="75000"/>
                  </a:schemeClr>
                </a:solidFill>
              </a:rPr>
              <a:t>theo</a:t>
            </a:r>
            <a:r>
              <a:rPr lang="en-US" sz="1800" b="1">
                <a:solidFill>
                  <a:schemeClr val="accent1">
                    <a:lumMod val="75000"/>
                  </a:schemeClr>
                </a:solidFill>
              </a:rPr>
              <a:t> </a:t>
            </a:r>
            <a:r>
              <a:rPr lang="en-US" sz="1800" b="1" err="1">
                <a:solidFill>
                  <a:schemeClr val="accent1">
                    <a:lumMod val="75000"/>
                  </a:schemeClr>
                </a:solidFill>
              </a:rPr>
              <a:t>không</a:t>
            </a:r>
            <a:r>
              <a:rPr lang="vi-VN" sz="1800" b="1">
                <a:solidFill>
                  <a:schemeClr val="accent1">
                    <a:lumMod val="75000"/>
                  </a:schemeClr>
                </a:solidFill>
              </a:rPr>
              <a:t> </a:t>
            </a:r>
            <a:r>
              <a:rPr lang="en-US" sz="1800" b="1" err="1">
                <a:solidFill>
                  <a:schemeClr val="accent1">
                    <a:lumMod val="75000"/>
                  </a:schemeClr>
                </a:solidFill>
              </a:rPr>
              <a:t>gian</a:t>
            </a:r>
            <a:endParaRPr lang="en-US" sz="1800" b="1">
              <a:solidFill>
                <a:schemeClr val="accent1">
                  <a:lumMod val="75000"/>
                </a:schemeClr>
              </a:solidFill>
            </a:endParaRPr>
          </a:p>
        </p:txBody>
      </p:sp>
      <p:sp>
        <p:nvSpPr>
          <p:cNvPr id="11" name="TextBox 10">
            <a:extLst>
              <a:ext uri="{FF2B5EF4-FFF2-40B4-BE49-F238E27FC236}">
                <a16:creationId xmlns:a16="http://schemas.microsoft.com/office/drawing/2014/main" id="{2007BFA3-4438-A7C7-EAB0-245D299A71E4}"/>
              </a:ext>
            </a:extLst>
          </p:cNvPr>
          <p:cNvSpPr txBox="1"/>
          <p:nvPr/>
        </p:nvSpPr>
        <p:spPr>
          <a:xfrm>
            <a:off x="4099033" y="4355537"/>
            <a:ext cx="944030" cy="369332"/>
          </a:xfrm>
          <a:prstGeom prst="rect">
            <a:avLst/>
          </a:prstGeom>
          <a:noFill/>
        </p:spPr>
        <p:txBody>
          <a:bodyPr wrap="square">
            <a:spAutoFit/>
          </a:bodyPr>
          <a:lstStyle/>
          <a:p>
            <a:r>
              <a:rPr lang="en-US" sz="1800" b="1" err="1"/>
              <a:t>Ví</a:t>
            </a:r>
            <a:r>
              <a:rPr lang="en-US" sz="1800" b="1"/>
              <a:t> </a:t>
            </a:r>
            <a:r>
              <a:rPr lang="en-US" sz="1800" b="1" err="1"/>
              <a:t>dụ</a:t>
            </a:r>
            <a:r>
              <a:rPr lang="en-US" sz="1800" b="1"/>
              <a:t>:</a:t>
            </a:r>
          </a:p>
        </p:txBody>
      </p:sp>
      <p:graphicFrame>
        <p:nvGraphicFramePr>
          <p:cNvPr id="2" name="Object 1">
            <a:extLst>
              <a:ext uri="{FF2B5EF4-FFF2-40B4-BE49-F238E27FC236}">
                <a16:creationId xmlns:a16="http://schemas.microsoft.com/office/drawing/2014/main" id="{7084BE48-6788-2B25-34E2-94FEEAD1E748}"/>
              </a:ext>
            </a:extLst>
          </p:cNvPr>
          <p:cNvGraphicFramePr>
            <a:graphicFrameLocks noChangeAspect="1"/>
          </p:cNvGraphicFramePr>
          <p:nvPr>
            <p:extLst>
              <p:ext uri="{D42A27DB-BD31-4B8C-83A1-F6EECF244321}">
                <p14:modId xmlns:p14="http://schemas.microsoft.com/office/powerpoint/2010/main" val="3910458258"/>
              </p:ext>
            </p:extLst>
          </p:nvPr>
        </p:nvGraphicFramePr>
        <p:xfrm>
          <a:off x="1789262" y="2845117"/>
          <a:ext cx="1550420" cy="915568"/>
        </p:xfrm>
        <a:graphic>
          <a:graphicData uri="http://schemas.openxmlformats.org/presentationml/2006/ole">
            <mc:AlternateContent xmlns:mc="http://schemas.openxmlformats.org/markup-compatibility/2006">
              <mc:Choice xmlns:v="urn:schemas-microsoft-com:vml" Requires="v">
                <p:oleObj name="Equation" r:id="rId3" imgW="1140236" imgH="673215" progId="Equation.DSMT4">
                  <p:embed/>
                </p:oleObj>
              </mc:Choice>
              <mc:Fallback>
                <p:oleObj name="Equation" r:id="rId3" imgW="1140236" imgH="673215" progId="Equation.DSMT4">
                  <p:embed/>
                  <p:pic>
                    <p:nvPicPr>
                      <p:cNvPr id="2" name="Object 1">
                        <a:extLst>
                          <a:ext uri="{FF2B5EF4-FFF2-40B4-BE49-F238E27FC236}">
                            <a16:creationId xmlns:a16="http://schemas.microsoft.com/office/drawing/2014/main" id="{7084BE48-6788-2B25-34E2-94FEEAD1E748}"/>
                          </a:ext>
                        </a:extLst>
                      </p:cNvPr>
                      <p:cNvPicPr/>
                      <p:nvPr/>
                    </p:nvPicPr>
                    <p:blipFill>
                      <a:blip r:embed="rId4"/>
                      <a:stretch>
                        <a:fillRect/>
                      </a:stretch>
                    </p:blipFill>
                    <p:spPr>
                      <a:xfrm>
                        <a:off x="1789262" y="2845117"/>
                        <a:ext cx="1550420" cy="91556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280C9C6-1D79-EF37-7AE3-1A79E71F1F95}"/>
              </a:ext>
            </a:extLst>
          </p:cNvPr>
          <p:cNvGraphicFramePr>
            <a:graphicFrameLocks noChangeAspect="1"/>
          </p:cNvGraphicFramePr>
          <p:nvPr>
            <p:extLst>
              <p:ext uri="{D42A27DB-BD31-4B8C-83A1-F6EECF244321}">
                <p14:modId xmlns:p14="http://schemas.microsoft.com/office/powerpoint/2010/main" val="2885572800"/>
              </p:ext>
            </p:extLst>
          </p:nvPr>
        </p:nvGraphicFramePr>
        <p:xfrm>
          <a:off x="5043063" y="3039785"/>
          <a:ext cx="3114816" cy="630165"/>
        </p:xfrm>
        <a:graphic>
          <a:graphicData uri="http://schemas.openxmlformats.org/presentationml/2006/ole">
            <mc:AlternateContent xmlns:mc="http://schemas.openxmlformats.org/markup-compatibility/2006">
              <mc:Choice xmlns:v="urn:schemas-microsoft-com:vml" Requires="v">
                <p:oleObj name="Equation" r:id="rId5" imgW="2197080" imgH="444240" progId="Equation.DSMT4">
                  <p:embed/>
                </p:oleObj>
              </mc:Choice>
              <mc:Fallback>
                <p:oleObj name="Equation" r:id="rId5" imgW="2197080" imgH="444240" progId="Equation.DSMT4">
                  <p:embed/>
                  <p:pic>
                    <p:nvPicPr>
                      <p:cNvPr id="5" name="Object 4">
                        <a:extLst>
                          <a:ext uri="{FF2B5EF4-FFF2-40B4-BE49-F238E27FC236}">
                            <a16:creationId xmlns:a16="http://schemas.microsoft.com/office/drawing/2014/main" id="{9280C9C6-1D79-EF37-7AE3-1A79E71F1F95}"/>
                          </a:ext>
                        </a:extLst>
                      </p:cNvPr>
                      <p:cNvPicPr/>
                      <p:nvPr/>
                    </p:nvPicPr>
                    <p:blipFill>
                      <a:blip r:embed="rId6"/>
                      <a:stretch>
                        <a:fillRect/>
                      </a:stretch>
                    </p:blipFill>
                    <p:spPr>
                      <a:xfrm>
                        <a:off x="5043063" y="3039785"/>
                        <a:ext cx="3114816" cy="63016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FC4F0C4-E5B0-B1CC-ADCA-CFCCE19914D1}"/>
              </a:ext>
            </a:extLst>
          </p:cNvPr>
          <p:cNvGraphicFramePr>
            <a:graphicFrameLocks noChangeAspect="1"/>
          </p:cNvGraphicFramePr>
          <p:nvPr>
            <p:extLst>
              <p:ext uri="{D42A27DB-BD31-4B8C-83A1-F6EECF244321}">
                <p14:modId xmlns:p14="http://schemas.microsoft.com/office/powerpoint/2010/main" val="3825766231"/>
              </p:ext>
            </p:extLst>
          </p:nvPr>
        </p:nvGraphicFramePr>
        <p:xfrm>
          <a:off x="1789262" y="3981105"/>
          <a:ext cx="1954927" cy="1118196"/>
        </p:xfrm>
        <a:graphic>
          <a:graphicData uri="http://schemas.openxmlformats.org/presentationml/2006/ole">
            <mc:AlternateContent xmlns:mc="http://schemas.openxmlformats.org/markup-compatibility/2006">
              <mc:Choice xmlns:v="urn:schemas-microsoft-com:vml" Requires="v">
                <p:oleObj name="Equation" r:id="rId7" imgW="1620402" imgH="927739" progId="Equation.DSMT4">
                  <p:embed/>
                </p:oleObj>
              </mc:Choice>
              <mc:Fallback>
                <p:oleObj name="Equation" r:id="rId7" imgW="1620402" imgH="927739" progId="Equation.DSMT4">
                  <p:embed/>
                  <p:pic>
                    <p:nvPicPr>
                      <p:cNvPr id="7" name="Object 6">
                        <a:extLst>
                          <a:ext uri="{FF2B5EF4-FFF2-40B4-BE49-F238E27FC236}">
                            <a16:creationId xmlns:a16="http://schemas.microsoft.com/office/drawing/2014/main" id="{DFC4F0C4-E5B0-B1CC-ADCA-CFCCE19914D1}"/>
                          </a:ext>
                        </a:extLst>
                      </p:cNvPr>
                      <p:cNvPicPr/>
                      <p:nvPr/>
                    </p:nvPicPr>
                    <p:blipFill>
                      <a:blip r:embed="rId8"/>
                      <a:stretch>
                        <a:fillRect/>
                      </a:stretch>
                    </p:blipFill>
                    <p:spPr>
                      <a:xfrm>
                        <a:off x="1789262" y="3981105"/>
                        <a:ext cx="1954927" cy="111819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F7059B53-A5EC-5323-AB69-657D3E4B0F11}"/>
              </a:ext>
            </a:extLst>
          </p:cNvPr>
          <p:cNvGraphicFramePr>
            <a:graphicFrameLocks noChangeAspect="1"/>
          </p:cNvGraphicFramePr>
          <p:nvPr>
            <p:extLst>
              <p:ext uri="{D42A27DB-BD31-4B8C-83A1-F6EECF244321}">
                <p14:modId xmlns:p14="http://schemas.microsoft.com/office/powerpoint/2010/main" val="4183503426"/>
              </p:ext>
            </p:extLst>
          </p:nvPr>
        </p:nvGraphicFramePr>
        <p:xfrm>
          <a:off x="5043063" y="4216698"/>
          <a:ext cx="3629574" cy="650073"/>
        </p:xfrm>
        <a:graphic>
          <a:graphicData uri="http://schemas.openxmlformats.org/presentationml/2006/ole">
            <mc:AlternateContent xmlns:mc="http://schemas.openxmlformats.org/markup-compatibility/2006">
              <mc:Choice xmlns:v="urn:schemas-microsoft-com:vml" Requires="v">
                <p:oleObj name="Equation" r:id="rId9" imgW="2552400" imgH="457200" progId="Equation.DSMT4">
                  <p:embed/>
                </p:oleObj>
              </mc:Choice>
              <mc:Fallback>
                <p:oleObj name="Equation" r:id="rId9" imgW="2552400" imgH="457200" progId="Equation.DSMT4">
                  <p:embed/>
                  <p:pic>
                    <p:nvPicPr>
                      <p:cNvPr id="9" name="Object 8">
                        <a:extLst>
                          <a:ext uri="{FF2B5EF4-FFF2-40B4-BE49-F238E27FC236}">
                            <a16:creationId xmlns:a16="http://schemas.microsoft.com/office/drawing/2014/main" id="{F7059B53-A5EC-5323-AB69-657D3E4B0F11}"/>
                          </a:ext>
                        </a:extLst>
                      </p:cNvPr>
                      <p:cNvPicPr/>
                      <p:nvPr/>
                    </p:nvPicPr>
                    <p:blipFill>
                      <a:blip r:embed="rId10"/>
                      <a:stretch>
                        <a:fillRect/>
                      </a:stretch>
                    </p:blipFill>
                    <p:spPr>
                      <a:xfrm>
                        <a:off x="5043063" y="4216698"/>
                        <a:ext cx="3629574" cy="650073"/>
                      </a:xfrm>
                      <a:prstGeom prst="rect">
                        <a:avLst/>
                      </a:prstGeom>
                    </p:spPr>
                  </p:pic>
                </p:oleObj>
              </mc:Fallback>
            </mc:AlternateContent>
          </a:graphicData>
        </a:graphic>
      </p:graphicFrame>
    </p:spTree>
    <p:extLst>
      <p:ext uri="{BB962C8B-B14F-4D97-AF65-F5344CB8AC3E}">
        <p14:creationId xmlns:p14="http://schemas.microsoft.com/office/powerpoint/2010/main" val="1411190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B8C6C78D-8888-FEB5-AEF3-02DA9FAF816C}"/>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54C7CC4E-005F-7365-98B3-21A46B19211B}"/>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3.3. </a:t>
            </a:r>
            <a:r>
              <a:rPr lang="vi-VN" sz="2800">
                <a:latin typeface="+mn-lt"/>
              </a:rPr>
              <a:t>Xác định và ước lượng vận tốc xe</a:t>
            </a:r>
            <a:r>
              <a:rPr lang="en-US" sz="2800">
                <a:latin typeface="+mn-lt"/>
              </a:rPr>
              <a:t> (t.t)</a:t>
            </a:r>
            <a:endParaRPr sz="2800"/>
          </a:p>
        </p:txBody>
      </p:sp>
      <p:sp>
        <p:nvSpPr>
          <p:cNvPr id="7" name="TextBox 6">
            <a:extLst>
              <a:ext uri="{FF2B5EF4-FFF2-40B4-BE49-F238E27FC236}">
                <a16:creationId xmlns:a16="http://schemas.microsoft.com/office/drawing/2014/main" id="{3640A630-F64D-8BEC-6587-5436DED0BFF7}"/>
              </a:ext>
            </a:extLst>
          </p:cNvPr>
          <p:cNvSpPr txBox="1"/>
          <p:nvPr/>
        </p:nvSpPr>
        <p:spPr>
          <a:xfrm>
            <a:off x="1254535" y="1464841"/>
            <a:ext cx="4040671" cy="400110"/>
          </a:xfrm>
          <a:prstGeom prst="rect">
            <a:avLst/>
          </a:prstGeom>
          <a:noFill/>
        </p:spPr>
        <p:txBody>
          <a:bodyPr wrap="square">
            <a:spAutoFit/>
          </a:bodyPr>
          <a:lstStyle/>
          <a:p>
            <a:pPr rtl="0">
              <a:buNone/>
            </a:pPr>
            <a:r>
              <a:rPr lang="en-US" sz="2000" b="1" i="1" err="1">
                <a:solidFill>
                  <a:schemeClr val="accent4">
                    <a:lumMod val="75000"/>
                  </a:schemeClr>
                </a:solidFill>
                <a:effectLst/>
                <a:latin typeface="Arial" panose="020B0604020202020204" pitchFamily="34" charset="0"/>
              </a:rPr>
              <a:t>Mối</a:t>
            </a:r>
            <a:r>
              <a:rPr lang="en-US" sz="2000" b="1" i="1">
                <a:solidFill>
                  <a:schemeClr val="accent4">
                    <a:lumMod val="75000"/>
                  </a:schemeClr>
                </a:solidFill>
                <a:effectLst/>
                <a:latin typeface="Arial" panose="020B0604020202020204" pitchFamily="34" charset="0"/>
              </a:rPr>
              <a:t> </a:t>
            </a:r>
            <a:r>
              <a:rPr lang="en-US" sz="2000" b="1" i="1" err="1">
                <a:solidFill>
                  <a:schemeClr val="accent4">
                    <a:lumMod val="75000"/>
                  </a:schemeClr>
                </a:solidFill>
                <a:effectLst/>
                <a:latin typeface="Arial" panose="020B0604020202020204" pitchFamily="34" charset="0"/>
              </a:rPr>
              <a:t>liên</a:t>
            </a:r>
            <a:r>
              <a:rPr lang="en-US" sz="2000" b="1" i="1">
                <a:solidFill>
                  <a:schemeClr val="accent4">
                    <a:lumMod val="75000"/>
                  </a:schemeClr>
                </a:solidFill>
                <a:effectLst/>
                <a:latin typeface="Arial" panose="020B0604020202020204" pitchFamily="34" charset="0"/>
              </a:rPr>
              <a:t> </a:t>
            </a:r>
            <a:r>
              <a:rPr lang="en-US" sz="2000" b="1" i="1" err="1">
                <a:solidFill>
                  <a:schemeClr val="accent4">
                    <a:lumMod val="75000"/>
                  </a:schemeClr>
                </a:solidFill>
                <a:effectLst/>
                <a:latin typeface="Arial" panose="020B0604020202020204" pitchFamily="34" charset="0"/>
              </a:rPr>
              <a:t>hệ</a:t>
            </a:r>
            <a:r>
              <a:rPr lang="en-US" sz="2000" b="1" i="1">
                <a:solidFill>
                  <a:schemeClr val="accent4">
                    <a:lumMod val="75000"/>
                  </a:schemeClr>
                </a:solidFill>
                <a:effectLst/>
                <a:latin typeface="Arial" panose="020B0604020202020204" pitchFamily="34" charset="0"/>
              </a:rPr>
              <a:t> </a:t>
            </a:r>
            <a:r>
              <a:rPr lang="en-US" sz="2000" b="1" i="1" err="1">
                <a:solidFill>
                  <a:schemeClr val="accent4">
                    <a:lumMod val="75000"/>
                  </a:schemeClr>
                </a:solidFill>
                <a:effectLst/>
                <a:latin typeface="Arial" panose="020B0604020202020204" pitchFamily="34" charset="0"/>
              </a:rPr>
              <a:t>giữa</a:t>
            </a:r>
            <a:r>
              <a:rPr lang="en-US" sz="2000" b="1" i="1">
                <a:solidFill>
                  <a:schemeClr val="accent4">
                    <a:lumMod val="75000"/>
                  </a:schemeClr>
                </a:solidFill>
                <a:effectLst/>
                <a:latin typeface="Arial" panose="020B0604020202020204" pitchFamily="34" charset="0"/>
              </a:rPr>
              <a:t> TMS </a:t>
            </a:r>
            <a:r>
              <a:rPr lang="en-US" sz="2000" b="1" i="1" err="1">
                <a:solidFill>
                  <a:schemeClr val="accent4">
                    <a:lumMod val="75000"/>
                  </a:schemeClr>
                </a:solidFill>
                <a:effectLst/>
                <a:latin typeface="Arial" panose="020B0604020202020204" pitchFamily="34" charset="0"/>
              </a:rPr>
              <a:t>và</a:t>
            </a:r>
            <a:r>
              <a:rPr lang="en-US" sz="2000" b="1" i="1">
                <a:solidFill>
                  <a:schemeClr val="accent4">
                    <a:lumMod val="75000"/>
                  </a:schemeClr>
                </a:solidFill>
                <a:effectLst/>
                <a:latin typeface="Arial" panose="020B0604020202020204" pitchFamily="34" charset="0"/>
              </a:rPr>
              <a:t> SMS</a:t>
            </a:r>
            <a:endParaRPr lang="en-US" sz="2000" b="1">
              <a:solidFill>
                <a:schemeClr val="accent4">
                  <a:lumMod val="75000"/>
                </a:schemeClr>
              </a:solidFill>
              <a:effectLst/>
            </a:endParaRPr>
          </a:p>
        </p:txBody>
      </p:sp>
      <p:sp>
        <p:nvSpPr>
          <p:cNvPr id="2" name="Text Placeholder 2">
            <a:extLst>
              <a:ext uri="{FF2B5EF4-FFF2-40B4-BE49-F238E27FC236}">
                <a16:creationId xmlns:a16="http://schemas.microsoft.com/office/drawing/2014/main" id="{5BB4B715-8199-2162-62CB-47CB3CAF0C7D}"/>
              </a:ext>
            </a:extLst>
          </p:cNvPr>
          <p:cNvSpPr txBox="1">
            <a:spLocks/>
          </p:cNvSpPr>
          <p:nvPr/>
        </p:nvSpPr>
        <p:spPr>
          <a:xfrm>
            <a:off x="821140" y="910674"/>
            <a:ext cx="57832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1pPr>
            <a:lvl2pPr marL="914400" marR="0" lvl="1"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2pPr>
            <a:lvl3pPr marL="1371600" marR="0" lvl="2"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3pPr>
            <a:lvl4pPr marL="1828800" marR="0" lvl="3"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4pPr>
            <a:lvl5pPr marL="2286000" marR="0" lvl="4"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5pPr>
            <a:lvl6pPr marL="2743200" marR="0" lvl="5"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6pPr>
            <a:lvl7pPr marL="3200400" marR="0" lvl="6"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7pPr>
            <a:lvl8pPr marL="3657600" marR="0" lvl="7"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8pPr>
            <a:lvl9pPr marL="4114800" marR="0" lvl="8"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9pPr>
          </a:lstStyle>
          <a:p>
            <a:pPr marL="139700" indent="0" algn="just">
              <a:lnSpc>
                <a:spcPct val="114000"/>
              </a:lnSpc>
              <a:buFont typeface="Jost"/>
              <a:buNone/>
            </a:pPr>
            <a:r>
              <a:rPr lang="en-US" sz="2200" b="1">
                <a:latin typeface="+mn-lt"/>
              </a:rPr>
              <a:t>3.3.</a:t>
            </a:r>
            <a:r>
              <a:rPr lang="vi-VN" sz="2200" b="1">
                <a:latin typeface="+mn-lt"/>
              </a:rPr>
              <a:t>3</a:t>
            </a:r>
            <a:r>
              <a:rPr lang="en-US" sz="2200" b="1">
                <a:latin typeface="+mn-lt"/>
              </a:rPr>
              <a:t>. </a:t>
            </a:r>
            <a:r>
              <a:rPr lang="en-GB" sz="2200" b="1" err="1">
                <a:latin typeface="+mn-lt"/>
              </a:rPr>
              <a:t>Tốc</a:t>
            </a:r>
            <a:r>
              <a:rPr lang="en-GB" sz="2200" b="1">
                <a:latin typeface="+mn-lt"/>
              </a:rPr>
              <a:t> </a:t>
            </a:r>
            <a:r>
              <a:rPr lang="en-GB" sz="2200" b="1" err="1">
                <a:latin typeface="+mn-lt"/>
              </a:rPr>
              <a:t>độ</a:t>
            </a:r>
            <a:r>
              <a:rPr lang="en-GB" sz="2200" b="1">
                <a:latin typeface="+mn-lt"/>
              </a:rPr>
              <a:t> </a:t>
            </a:r>
            <a:r>
              <a:rPr lang="en-GB" sz="2200" b="1" err="1">
                <a:latin typeface="+mn-lt"/>
              </a:rPr>
              <a:t>trung</a:t>
            </a:r>
            <a:r>
              <a:rPr lang="en-GB" sz="2200" b="1">
                <a:latin typeface="+mn-lt"/>
              </a:rPr>
              <a:t> </a:t>
            </a:r>
            <a:r>
              <a:rPr lang="en-GB" sz="2200" b="1" err="1">
                <a:latin typeface="+mn-lt"/>
              </a:rPr>
              <a:t>bình</a:t>
            </a:r>
            <a:r>
              <a:rPr lang="en-GB" sz="2200" b="1">
                <a:latin typeface="+mn-lt"/>
              </a:rPr>
              <a:t> </a:t>
            </a:r>
            <a:r>
              <a:rPr lang="en-GB" sz="2200" b="1">
                <a:solidFill>
                  <a:srgbClr val="FF0000"/>
                </a:solidFill>
                <a:latin typeface="+mn-lt"/>
              </a:rPr>
              <a:t>(Mean speeds)</a:t>
            </a:r>
            <a:r>
              <a:rPr lang="vi-VN" sz="2200" b="1">
                <a:latin typeface="+mn-lt"/>
              </a:rPr>
              <a:t>: </a:t>
            </a:r>
            <a:endParaRPr lang="en-US" sz="2200" b="1">
              <a:latin typeface="+mn-lt"/>
            </a:endParaRPr>
          </a:p>
        </p:txBody>
      </p:sp>
      <p:graphicFrame>
        <p:nvGraphicFramePr>
          <p:cNvPr id="3" name="Object 2">
            <a:extLst>
              <a:ext uri="{FF2B5EF4-FFF2-40B4-BE49-F238E27FC236}">
                <a16:creationId xmlns:a16="http://schemas.microsoft.com/office/drawing/2014/main" id="{0B23F61A-19F9-A55A-C6C0-66C06735F4C1}"/>
              </a:ext>
            </a:extLst>
          </p:cNvPr>
          <p:cNvGraphicFramePr>
            <a:graphicFrameLocks noChangeAspect="1"/>
          </p:cNvGraphicFramePr>
          <p:nvPr>
            <p:extLst>
              <p:ext uri="{D42A27DB-BD31-4B8C-83A1-F6EECF244321}">
                <p14:modId xmlns:p14="http://schemas.microsoft.com/office/powerpoint/2010/main" val="2366618644"/>
              </p:ext>
            </p:extLst>
          </p:nvPr>
        </p:nvGraphicFramePr>
        <p:xfrm>
          <a:off x="3621195" y="2006081"/>
          <a:ext cx="1901608" cy="1131337"/>
        </p:xfrm>
        <a:graphic>
          <a:graphicData uri="http://schemas.openxmlformats.org/presentationml/2006/ole">
            <mc:AlternateContent xmlns:mc="http://schemas.openxmlformats.org/markup-compatibility/2006">
              <mc:Choice xmlns:v="urn:schemas-microsoft-com:vml" Requires="v">
                <p:oleObj name="Equation" r:id="rId3" imgW="1002960" imgH="596880" progId="Equation.DSMT4">
                  <p:embed/>
                </p:oleObj>
              </mc:Choice>
              <mc:Fallback>
                <p:oleObj name="Equation" r:id="rId3" imgW="1002960" imgH="596880" progId="Equation.DSMT4">
                  <p:embed/>
                  <p:pic>
                    <p:nvPicPr>
                      <p:cNvPr id="3" name="Object 2">
                        <a:extLst>
                          <a:ext uri="{FF2B5EF4-FFF2-40B4-BE49-F238E27FC236}">
                            <a16:creationId xmlns:a16="http://schemas.microsoft.com/office/drawing/2014/main" id="{0B23F61A-19F9-A55A-C6C0-66C06735F4C1}"/>
                          </a:ext>
                        </a:extLst>
                      </p:cNvPr>
                      <p:cNvPicPr/>
                      <p:nvPr/>
                    </p:nvPicPr>
                    <p:blipFill>
                      <a:blip r:embed="rId4"/>
                      <a:stretch>
                        <a:fillRect/>
                      </a:stretch>
                    </p:blipFill>
                    <p:spPr>
                      <a:xfrm>
                        <a:off x="3621195" y="2006081"/>
                        <a:ext cx="1901608" cy="11313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5F3A7A-B16F-6C58-3F17-21A6EF8D8D59}"/>
                  </a:ext>
                </a:extLst>
              </p:cNvPr>
              <p:cNvSpPr txBox="1"/>
              <p:nvPr/>
            </p:nvSpPr>
            <p:spPr>
              <a:xfrm>
                <a:off x="244881" y="3247582"/>
                <a:ext cx="8654237" cy="1652184"/>
              </a:xfrm>
              <a:prstGeom prst="rect">
                <a:avLst/>
              </a:prstGeom>
              <a:noFill/>
            </p:spPr>
            <p:txBody>
              <a:bodyPr wrap="square">
                <a:spAutoFit/>
              </a:bodyPr>
              <a:lstStyle/>
              <a:p>
                <a:pPr marL="285750" indent="-285750" algn="just" rtl="0">
                  <a:buFont typeface="Arial" panose="020B0604020202020204" pitchFamily="34" charset="0"/>
                  <a:buChar char="•"/>
                </a:pPr>
                <a14:m>
                  <m:oMath xmlns:m="http://schemas.openxmlformats.org/officeDocument/2006/math">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ea typeface="Cambria Math" panose="02040503050406030204" pitchFamily="18" charset="0"/>
                          </a:rPr>
                          <m:t>𝜹</m:t>
                        </m:r>
                      </m:e>
                      <m:sub>
                        <m:r>
                          <a:rPr lang="en-US" sz="2000" b="1" i="1" smtClean="0">
                            <a:solidFill>
                              <a:schemeClr val="tx1"/>
                            </a:solidFill>
                            <a:latin typeface="Cambria Math" panose="02040503050406030204" pitchFamily="18" charset="0"/>
                          </a:rPr>
                          <m:t>𝒔</m:t>
                        </m:r>
                      </m:sub>
                      <m:sup>
                        <m:r>
                          <a:rPr lang="en-US" sz="2000" b="1" i="1" smtClean="0">
                            <a:solidFill>
                              <a:schemeClr val="tx1"/>
                            </a:solidFill>
                            <a:latin typeface="Cambria Math" panose="02040503050406030204" pitchFamily="18" charset="0"/>
                          </a:rPr>
                          <m:t>𝟐</m:t>
                        </m:r>
                      </m:sup>
                    </m:sSubSup>
                  </m:oMath>
                </a14:m>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phản</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ánh</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sự</a:t>
                </a:r>
                <a:r>
                  <a:rPr lang="en-US" sz="2000">
                    <a:solidFill>
                      <a:schemeClr val="tx1"/>
                    </a:solidFill>
                    <a:latin typeface="Arial" panose="020B0604020202020204" pitchFamily="34" charset="0"/>
                  </a:rPr>
                  <a:t> </a:t>
                </a:r>
                <a:r>
                  <a:rPr lang="en-US" sz="2000" err="1">
                    <a:solidFill>
                      <a:srgbClr val="00B050"/>
                    </a:solidFill>
                    <a:latin typeface="Arial" panose="020B0604020202020204" pitchFamily="34" charset="0"/>
                  </a:rPr>
                  <a:t>đồng</a:t>
                </a:r>
                <a:r>
                  <a:rPr lang="en-US" sz="2000">
                    <a:solidFill>
                      <a:srgbClr val="00B050"/>
                    </a:solidFill>
                    <a:latin typeface="Arial" panose="020B0604020202020204" pitchFamily="34" charset="0"/>
                  </a:rPr>
                  <a:t> </a:t>
                </a:r>
                <a:r>
                  <a:rPr lang="en-US" sz="2000" err="1">
                    <a:solidFill>
                      <a:srgbClr val="00B050"/>
                    </a:solidFill>
                    <a:latin typeface="Arial" panose="020B0604020202020204" pitchFamily="34" charset="0"/>
                  </a:rPr>
                  <a:t>đều</a:t>
                </a:r>
                <a:r>
                  <a:rPr lang="en-US" sz="2000">
                    <a:solidFill>
                      <a:srgbClr val="00B050"/>
                    </a:solidFill>
                    <a:latin typeface="Arial" panose="020B0604020202020204" pitchFamily="34" charset="0"/>
                  </a:rPr>
                  <a:t> hay </a:t>
                </a:r>
                <a:r>
                  <a:rPr lang="en-US" sz="2000" err="1">
                    <a:solidFill>
                      <a:srgbClr val="00B050"/>
                    </a:solidFill>
                    <a:latin typeface="Arial" panose="020B0604020202020204" pitchFamily="34" charset="0"/>
                  </a:rPr>
                  <a:t>chênh</a:t>
                </a:r>
                <a:r>
                  <a:rPr lang="en-US" sz="2000">
                    <a:solidFill>
                      <a:srgbClr val="00B050"/>
                    </a:solidFill>
                    <a:latin typeface="Arial" panose="020B0604020202020204" pitchFamily="34" charset="0"/>
                  </a:rPr>
                  <a:t> </a:t>
                </a:r>
                <a:r>
                  <a:rPr lang="en-US" sz="2000" err="1">
                    <a:solidFill>
                      <a:srgbClr val="00B050"/>
                    </a:solidFill>
                    <a:latin typeface="Arial" panose="020B0604020202020204" pitchFamily="34" charset="0"/>
                  </a:rPr>
                  <a:t>lệch</a:t>
                </a:r>
                <a:r>
                  <a:rPr lang="en-US" sz="2000">
                    <a:solidFill>
                      <a:srgbClr val="00B050"/>
                    </a:solidFill>
                    <a:latin typeface="Arial" panose="020B0604020202020204" pitchFamily="34" charset="0"/>
                  </a:rPr>
                  <a:t> </a:t>
                </a:r>
                <a:r>
                  <a:rPr lang="en-US" sz="2000" err="1">
                    <a:solidFill>
                      <a:srgbClr val="00B050"/>
                    </a:solidFill>
                    <a:latin typeface="Arial" panose="020B0604020202020204" pitchFamily="34" charset="0"/>
                  </a:rPr>
                  <a:t>tốc</a:t>
                </a:r>
                <a:r>
                  <a:rPr lang="en-US" sz="2000">
                    <a:solidFill>
                      <a:srgbClr val="00B050"/>
                    </a:solidFill>
                    <a:latin typeface="Arial" panose="020B0604020202020204" pitchFamily="34" charset="0"/>
                  </a:rPr>
                  <a:t> </a:t>
                </a:r>
                <a:r>
                  <a:rPr lang="en-US" sz="2000" err="1">
                    <a:solidFill>
                      <a:srgbClr val="00B050"/>
                    </a:solidFill>
                    <a:latin typeface="Arial" panose="020B0604020202020204" pitchFamily="34" charset="0"/>
                  </a:rPr>
                  <a:t>độ</a:t>
                </a:r>
                <a:r>
                  <a:rPr lang="en-US" sz="2000">
                    <a:solidFill>
                      <a:srgbClr val="00B050"/>
                    </a:solidFill>
                    <a:latin typeface="Arial" panose="020B0604020202020204" pitchFamily="34" charset="0"/>
                  </a:rPr>
                  <a:t> </a:t>
                </a:r>
                <a:r>
                  <a:rPr lang="en-US" sz="2000" err="1">
                    <a:solidFill>
                      <a:schemeClr val="tx1"/>
                    </a:solidFill>
                    <a:latin typeface="Arial" panose="020B0604020202020204" pitchFamily="34" charset="0"/>
                  </a:rPr>
                  <a:t>giữa</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các</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phương</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tiện</a:t>
                </a:r>
                <a:r>
                  <a:rPr lang="en-US" sz="2000">
                    <a:solidFill>
                      <a:schemeClr val="tx1"/>
                    </a:solidFill>
                    <a:latin typeface="Arial" panose="020B0604020202020204" pitchFamily="34" charset="0"/>
                  </a:rPr>
                  <a:t>.</a:t>
                </a:r>
              </a:p>
              <a:p>
                <a:pPr marL="285750" indent="-285750" algn="just" rtl="0">
                  <a:buFont typeface="Arial" panose="020B0604020202020204" pitchFamily="34" charset="0"/>
                  <a:buChar char="•"/>
                </a:pPr>
                <a:r>
                  <a:rPr lang="en-US" sz="2000" err="1">
                    <a:solidFill>
                      <a:schemeClr val="tx1"/>
                    </a:solidFill>
                    <a:latin typeface="Arial" panose="020B0604020202020204" pitchFamily="34" charset="0"/>
                  </a:rPr>
                  <a:t>Nếu</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độ</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chênh</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lệch</a:t>
                </a:r>
                <a:r>
                  <a:rPr lang="en-US" sz="2000">
                    <a:solidFill>
                      <a:schemeClr val="tx1"/>
                    </a:solidFill>
                    <a:latin typeface="Arial" panose="020B0604020202020204" pitchFamily="34" charset="0"/>
                  </a:rPr>
                  <a:t> </a:t>
                </a:r>
                <a14:m>
                  <m:oMath xmlns:m="http://schemas.openxmlformats.org/officeDocument/2006/math">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ea typeface="Cambria Math" panose="02040503050406030204" pitchFamily="18" charset="0"/>
                          </a:rPr>
                          <m:t>𝜹</m:t>
                        </m:r>
                      </m:e>
                      <m:sub>
                        <m:r>
                          <a:rPr lang="en-US" sz="2000" b="1" i="1" smtClean="0">
                            <a:solidFill>
                              <a:schemeClr val="tx1"/>
                            </a:solidFill>
                            <a:latin typeface="Cambria Math" panose="02040503050406030204" pitchFamily="18" charset="0"/>
                          </a:rPr>
                          <m:t>𝒔</m:t>
                        </m:r>
                      </m:sub>
                      <m:sup>
                        <m:r>
                          <a:rPr lang="en-US" sz="2000" b="1" i="1" smtClean="0">
                            <a:solidFill>
                              <a:schemeClr val="tx1"/>
                            </a:solidFill>
                            <a:latin typeface="Cambria Math" panose="02040503050406030204" pitchFamily="18" charset="0"/>
                          </a:rPr>
                          <m:t>𝟐</m:t>
                        </m:r>
                      </m:sup>
                    </m:sSubSup>
                    <m:r>
                      <a:rPr lang="en-US" sz="2000" b="1" i="1" smtClean="0">
                        <a:solidFill>
                          <a:schemeClr val="tx1"/>
                        </a:solidFill>
                        <a:latin typeface="Cambria Math" panose="02040503050406030204" pitchFamily="18" charset="0"/>
                      </a:rPr>
                      <m:t> </m:t>
                    </m:r>
                  </m:oMath>
                </a14:m>
                <a:r>
                  <a:rPr lang="en-US" sz="2000" b="1" err="1">
                    <a:solidFill>
                      <a:srgbClr val="FF0000"/>
                    </a:solidFill>
                    <a:latin typeface="Arial" panose="020B0604020202020204" pitchFamily="34" charset="0"/>
                  </a:rPr>
                  <a:t>nhỏ</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dòng</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xe</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ổn</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định</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ít</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có</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sự</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thay</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đổi</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đột</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ngột</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về</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tốc</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độ</a:t>
                </a:r>
                <a:r>
                  <a:rPr lang="en-US" sz="2000">
                    <a:solidFill>
                      <a:schemeClr val="tx1"/>
                    </a:solidFill>
                    <a:latin typeface="Arial" panose="020B0604020202020204" pitchFamily="34" charset="0"/>
                  </a:rPr>
                  <a:t> (do </a:t>
                </a:r>
                <a:r>
                  <a:rPr lang="en-US" sz="2000" err="1">
                    <a:solidFill>
                      <a:schemeClr val="tx1"/>
                    </a:solidFill>
                    <a:latin typeface="Arial" panose="020B0604020202020204" pitchFamily="34" charset="0"/>
                  </a:rPr>
                  <a:t>dòng</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xe</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đi</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cùng</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tốc</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độ</a:t>
                </a:r>
                <a:r>
                  <a:rPr lang="en-US" sz="2000">
                    <a:solidFill>
                      <a:schemeClr val="tx1"/>
                    </a:solidFill>
                    <a:latin typeface="Arial" panose="020B0604020202020204" pitchFamily="34" charset="0"/>
                  </a:rPr>
                  <a:t>).</a:t>
                </a:r>
              </a:p>
              <a:p>
                <a:pPr marL="285750" indent="-285750" algn="just" rtl="0">
                  <a:buFont typeface="Arial" panose="020B0604020202020204" pitchFamily="34" charset="0"/>
                  <a:buChar char="•"/>
                </a:pPr>
                <a:r>
                  <a:rPr lang="en-US" sz="2000" err="1">
                    <a:solidFill>
                      <a:schemeClr val="tx1"/>
                    </a:solidFill>
                    <a:latin typeface="Arial" panose="020B0604020202020204" pitchFamily="34" charset="0"/>
                  </a:rPr>
                  <a:t>Nếu</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độ</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chênh</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lệch</a:t>
                </a:r>
                <a:r>
                  <a:rPr lang="en-US" sz="2000">
                    <a:solidFill>
                      <a:schemeClr val="tx1"/>
                    </a:solidFill>
                    <a:latin typeface="Arial" panose="020B0604020202020204" pitchFamily="34" charset="0"/>
                  </a:rPr>
                  <a:t> </a:t>
                </a:r>
                <a14:m>
                  <m:oMath xmlns:m="http://schemas.openxmlformats.org/officeDocument/2006/math">
                    <m:sSubSup>
                      <m:sSubSupPr>
                        <m:ctrlPr>
                          <a:rPr lang="en-US" sz="2000" b="1" i="1" smtClean="0">
                            <a:solidFill>
                              <a:schemeClr val="tx1"/>
                            </a:solidFill>
                            <a:latin typeface="Cambria Math" panose="02040503050406030204" pitchFamily="18" charset="0"/>
                          </a:rPr>
                        </m:ctrlPr>
                      </m:sSubSupPr>
                      <m:e>
                        <m:r>
                          <a:rPr lang="en-US" sz="2000" b="1" i="1" smtClean="0">
                            <a:solidFill>
                              <a:schemeClr val="tx1"/>
                            </a:solidFill>
                            <a:latin typeface="Cambria Math" panose="02040503050406030204" pitchFamily="18" charset="0"/>
                            <a:ea typeface="Cambria Math" panose="02040503050406030204" pitchFamily="18" charset="0"/>
                          </a:rPr>
                          <m:t>𝜹</m:t>
                        </m:r>
                      </m:e>
                      <m:sub>
                        <m:r>
                          <a:rPr lang="en-US" sz="2000" b="1" i="1" smtClean="0">
                            <a:solidFill>
                              <a:schemeClr val="tx1"/>
                            </a:solidFill>
                            <a:latin typeface="Cambria Math" panose="02040503050406030204" pitchFamily="18" charset="0"/>
                          </a:rPr>
                          <m:t>𝒔</m:t>
                        </m:r>
                      </m:sub>
                      <m:sup>
                        <m:r>
                          <a:rPr lang="en-US" sz="2000" b="1" i="1" smtClean="0">
                            <a:solidFill>
                              <a:schemeClr val="tx1"/>
                            </a:solidFill>
                            <a:latin typeface="Cambria Math" panose="02040503050406030204" pitchFamily="18" charset="0"/>
                          </a:rPr>
                          <m:t>𝟐</m:t>
                        </m:r>
                      </m:sup>
                    </m:sSubSup>
                    <m:r>
                      <a:rPr lang="en-US" sz="2000" b="1" i="1" smtClean="0">
                        <a:solidFill>
                          <a:schemeClr val="tx1"/>
                        </a:solidFill>
                        <a:latin typeface="Cambria Math" panose="02040503050406030204" pitchFamily="18" charset="0"/>
                      </a:rPr>
                      <m:t> </m:t>
                    </m:r>
                  </m:oMath>
                </a14:m>
                <a:r>
                  <a:rPr lang="en-US" sz="2000" b="1" err="1">
                    <a:solidFill>
                      <a:srgbClr val="FF0000"/>
                    </a:solidFill>
                    <a:latin typeface="Arial" panose="020B0604020202020204" pitchFamily="34" charset="0"/>
                  </a:rPr>
                  <a:t>lớn</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dòng</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xe</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không</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đồng</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nhất</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dễ</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gây</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tắc</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nghẽn</a:t>
                </a:r>
                <a:r>
                  <a:rPr lang="en-US" sz="2000">
                    <a:solidFill>
                      <a:schemeClr val="tx1"/>
                    </a:solidFill>
                    <a:latin typeface="Arial" panose="020B0604020202020204" pitchFamily="34" charset="0"/>
                  </a:rPr>
                  <a:t> </a:t>
                </a:r>
                <a:r>
                  <a:rPr lang="en-US" sz="2000" err="1">
                    <a:solidFill>
                      <a:schemeClr val="tx1"/>
                    </a:solidFill>
                    <a:latin typeface="Arial" panose="020B0604020202020204" pitchFamily="34" charset="0"/>
                  </a:rPr>
                  <a:t>hoặc</a:t>
                </a:r>
                <a:r>
                  <a:rPr lang="en-US" sz="2000">
                    <a:solidFill>
                      <a:schemeClr val="tx1"/>
                    </a:solidFill>
                    <a:latin typeface="Arial" panose="020B0604020202020204" pitchFamily="34" charset="0"/>
                  </a:rPr>
                  <a:t> tai </a:t>
                </a:r>
                <a:r>
                  <a:rPr lang="en-US" sz="2000" err="1">
                    <a:solidFill>
                      <a:schemeClr val="tx1"/>
                    </a:solidFill>
                    <a:latin typeface="Arial" panose="020B0604020202020204" pitchFamily="34" charset="0"/>
                  </a:rPr>
                  <a:t>nạn</a:t>
                </a:r>
                <a:r>
                  <a:rPr lang="en-US" sz="2000">
                    <a:solidFill>
                      <a:schemeClr val="tx1"/>
                    </a:solidFill>
                    <a:latin typeface="Arial" panose="020B0604020202020204" pitchFamily="34" charset="0"/>
                  </a:rPr>
                  <a:t>.</a:t>
                </a:r>
              </a:p>
            </p:txBody>
          </p:sp>
        </mc:Choice>
        <mc:Fallback xmlns="">
          <p:sp>
            <p:nvSpPr>
              <p:cNvPr id="4" name="TextBox 3">
                <a:extLst>
                  <a:ext uri="{FF2B5EF4-FFF2-40B4-BE49-F238E27FC236}">
                    <a16:creationId xmlns:a16="http://schemas.microsoft.com/office/drawing/2014/main" id="{935F3A7A-B16F-6C58-3F17-21A6EF8D8D59}"/>
                  </a:ext>
                </a:extLst>
              </p:cNvPr>
              <p:cNvSpPr txBox="1">
                <a:spLocks noRot="1" noChangeAspect="1" noMove="1" noResize="1" noEditPoints="1" noAdjustHandles="1" noChangeArrowheads="1" noChangeShapeType="1" noTextEdit="1"/>
              </p:cNvSpPr>
              <p:nvPr/>
            </p:nvSpPr>
            <p:spPr>
              <a:xfrm>
                <a:off x="244881" y="3247582"/>
                <a:ext cx="8654237" cy="1652184"/>
              </a:xfrm>
              <a:prstGeom prst="rect">
                <a:avLst/>
              </a:prstGeom>
              <a:blipFill>
                <a:blip r:embed="rId5"/>
                <a:stretch>
                  <a:fillRect l="-634" t="-1476" r="-775" b="-5904"/>
                </a:stretch>
              </a:blipFill>
            </p:spPr>
            <p:txBody>
              <a:bodyPr/>
              <a:lstStyle/>
              <a:p>
                <a:r>
                  <a:rPr lang="en-US">
                    <a:noFill/>
                  </a:rPr>
                  <a:t> </a:t>
                </a:r>
              </a:p>
            </p:txBody>
          </p:sp>
        </mc:Fallback>
      </mc:AlternateContent>
    </p:spTree>
    <p:extLst>
      <p:ext uri="{BB962C8B-B14F-4D97-AF65-F5344CB8AC3E}">
        <p14:creationId xmlns:p14="http://schemas.microsoft.com/office/powerpoint/2010/main" val="346480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8DDDB125-0E02-FE72-4FBA-78A4F6BB1F70}"/>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B7DAF76B-E04F-6DF8-1ADE-AC8D3DB2AA9C}"/>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3.4. </a:t>
            </a:r>
            <a:r>
              <a:rPr lang="vi-VN" sz="2800">
                <a:latin typeface="+mn-lt"/>
              </a:rPr>
              <a:t>Tính mật độ giao thông dùng vòng từ</a:t>
            </a:r>
            <a:endParaRPr sz="2800"/>
          </a:p>
        </p:txBody>
      </p:sp>
      <p:grpSp>
        <p:nvGrpSpPr>
          <p:cNvPr id="5" name="Google Shape;2494;p60">
            <a:extLst>
              <a:ext uri="{FF2B5EF4-FFF2-40B4-BE49-F238E27FC236}">
                <a16:creationId xmlns:a16="http://schemas.microsoft.com/office/drawing/2014/main" id="{215ACDD4-E4F8-C83B-7090-53AB6995C608}"/>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D1ED9130-AC9F-D073-CE8F-AE4C026C05ED}"/>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8DC639D8-DD70-A5BA-7D21-669604580972}"/>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05BEFBD-B5F6-0FE0-85ED-2C01FB95B28A}"/>
                  </a:ext>
                </a:extLst>
              </p:cNvPr>
              <p:cNvSpPr txBox="1"/>
              <p:nvPr/>
            </p:nvSpPr>
            <p:spPr>
              <a:xfrm>
                <a:off x="3416893" y="1396450"/>
                <a:ext cx="4755475" cy="3232103"/>
              </a:xfrm>
              <a:prstGeom prst="rect">
                <a:avLst/>
              </a:prstGeom>
              <a:noFill/>
            </p:spPr>
            <p:txBody>
              <a:bodyPr wrap="square">
                <a:spAutoFit/>
              </a:bodyPr>
              <a:lstStyle/>
              <a:p>
                <a:pPr marL="571500" indent="-342900" algn="just">
                  <a:lnSpc>
                    <a:spcPct val="114000"/>
                  </a:lnSpc>
                  <a:buFont typeface="Wingdings" panose="05000000000000000000" pitchFamily="2" charset="2"/>
                  <a:buChar char="Ø"/>
                </a:pPr>
                <a:r>
                  <a:rPr lang="vi-VN" sz="2000" b="1">
                    <a:effectLst/>
                    <a:latin typeface="+mn-lt"/>
                    <a:ea typeface="Arial" panose="020B0604020202020204" pitchFamily="34" charset="0"/>
                  </a:rPr>
                  <a:t>k:</a:t>
                </a:r>
                <a:r>
                  <a:rPr lang="vi-VN" sz="2000">
                    <a:effectLst/>
                    <a:latin typeface="+mn-lt"/>
                    <a:ea typeface="Arial" panose="020B0604020202020204" pitchFamily="34" charset="0"/>
                  </a:rPr>
                  <a:t> mật độ giao thông, </a:t>
                </a:r>
                <a:r>
                  <a:rPr lang="vi-VN" sz="2000" b="1" i="1">
                    <a:effectLst/>
                    <a:latin typeface="+mn-lt"/>
                    <a:ea typeface="Arial" panose="020B0604020202020204" pitchFamily="34" charset="0"/>
                  </a:rPr>
                  <a:t>xe/mile </a:t>
                </a:r>
                <a:r>
                  <a:rPr lang="vi-VN" sz="2000" i="1">
                    <a:effectLst/>
                    <a:latin typeface="+mn-lt"/>
                    <a:ea typeface="Arial" panose="020B0604020202020204" pitchFamily="34" charset="0"/>
                  </a:rPr>
                  <a:t>(tính cho 1 làn xe)</a:t>
                </a:r>
                <a:endParaRPr lang="en-US" sz="2000" i="1">
                  <a:effectLst/>
                  <a:latin typeface="+mn-lt"/>
                  <a:ea typeface="Arial" panose="020B0604020202020204" pitchFamily="34" charset="0"/>
                </a:endParaRPr>
              </a:p>
              <a:p>
                <a:pPr marL="571500" indent="-342900" algn="just">
                  <a:lnSpc>
                    <a:spcPct val="114000"/>
                  </a:lnSpc>
                  <a:buFont typeface="Wingdings" panose="05000000000000000000" pitchFamily="2" charset="2"/>
                  <a:buChar char="Ø"/>
                </a:pPr>
                <a:r>
                  <a:rPr lang="vi-VN" sz="2000" b="1">
                    <a:effectLst/>
                    <a:latin typeface="+mn-lt"/>
                    <a:ea typeface="Arial" panose="020B0604020202020204" pitchFamily="34" charset="0"/>
                  </a:rPr>
                  <a:t>O</a:t>
                </a:r>
                <a:r>
                  <a:rPr lang="en-US" sz="2000" b="1">
                    <a:effectLst/>
                    <a:latin typeface="+mn-lt"/>
                    <a:ea typeface="Arial" panose="020B0604020202020204" pitchFamily="34" charset="0"/>
                  </a:rPr>
                  <a:t>cc</a:t>
                </a:r>
                <a:r>
                  <a:rPr lang="vi-VN" sz="2000" b="1">
                    <a:effectLst/>
                    <a:latin typeface="+mn-lt"/>
                    <a:ea typeface="Arial" panose="020B0604020202020204" pitchFamily="34" charset="0"/>
                  </a:rPr>
                  <a:t>: </a:t>
                </a:r>
                <a:r>
                  <a:rPr lang="vi-VN" sz="2000">
                    <a:effectLst/>
                    <a:latin typeface="+mn-lt"/>
                    <a:ea typeface="Arial" panose="020B0604020202020204" pitchFamily="34" charset="0"/>
                  </a:rPr>
                  <a:t>tỷ lệ thời gian vòng từ bị choáng chỗ</a:t>
                </a:r>
                <a:r>
                  <a:rPr lang="en-US" sz="2000">
                    <a:effectLst/>
                    <a:latin typeface="+mn-lt"/>
                    <a:ea typeface="Arial" panose="020B0604020202020204" pitchFamily="34" charset="0"/>
                  </a:rPr>
                  <a:t>.</a:t>
                </a:r>
              </a:p>
              <a:p>
                <a:pPr marL="571500" indent="-342900" algn="just">
                  <a:lnSpc>
                    <a:spcPct val="114000"/>
                  </a:lnSpc>
                  <a:buFont typeface="Wingdings" panose="05000000000000000000" pitchFamily="2" charset="2"/>
                  <a:buChar char="Ø"/>
                </a:pPr>
                <a14:m>
                  <m:oMath xmlns:m="http://schemas.openxmlformats.org/officeDocument/2006/math">
                    <m:acc>
                      <m:accPr>
                        <m:chr m:val="̅"/>
                        <m:ctrlPr>
                          <a:rPr lang="en-US" sz="2000" b="1" i="1" smtClean="0">
                            <a:latin typeface="Cambria Math" panose="02040503050406030204" pitchFamily="18" charset="0"/>
                          </a:rPr>
                        </m:ctrlPr>
                      </m:accPr>
                      <m:e>
                        <m:sSub>
                          <m:sSubPr>
                            <m:ctrlPr>
                              <a:rPr lang="en-US" sz="2000" b="1" i="1">
                                <a:latin typeface="Cambria Math" panose="02040503050406030204" pitchFamily="18" charset="0"/>
                              </a:rPr>
                            </m:ctrlPr>
                          </m:sSubPr>
                          <m:e>
                            <m:r>
                              <m:rPr>
                                <m:nor/>
                              </m:rPr>
                              <a:rPr lang="en-US" sz="2000" b="1" i="0">
                                <a:latin typeface="+mn-lt"/>
                              </a:rPr>
                              <m:t>L</m:t>
                            </m:r>
                          </m:e>
                          <m:sub>
                            <m:r>
                              <m:rPr>
                                <m:nor/>
                              </m:rPr>
                              <a:rPr lang="en-US" sz="2000" b="1" i="0">
                                <a:latin typeface="+mn-lt"/>
                              </a:rPr>
                              <m:t>v</m:t>
                            </m:r>
                          </m:sub>
                        </m:sSub>
                      </m:e>
                    </m:acc>
                  </m:oMath>
                </a14:m>
                <a:r>
                  <a:rPr lang="en-US" sz="2000">
                    <a:latin typeface="+mn-lt"/>
                    <a:ea typeface="Arial" panose="020B0604020202020204" pitchFamily="34" charset="0"/>
                  </a:rPr>
                  <a:t>: </a:t>
                </a:r>
                <a:r>
                  <a:rPr lang="vi-VN" sz="2000">
                    <a:latin typeface="+mn-lt"/>
                  </a:rPr>
                  <a:t>Chiều dài trung bình của các xe, </a:t>
                </a:r>
                <a:r>
                  <a:rPr lang="vi-VN" sz="2000" b="1" i="1">
                    <a:latin typeface="+mn-lt"/>
                  </a:rPr>
                  <a:t>feet</a:t>
                </a:r>
                <a:endParaRPr lang="en-US" sz="2000" b="1" i="1">
                  <a:latin typeface="+mn-lt"/>
                </a:endParaRPr>
              </a:p>
              <a:p>
                <a:pPr marL="571500" indent="-342900" algn="just">
                  <a:lnSpc>
                    <a:spcPct val="114000"/>
                  </a:lnSpc>
                  <a:buFont typeface="Wingdings" panose="05000000000000000000" pitchFamily="2" charset="2"/>
                  <a:buChar char="Ø"/>
                </a:pPr>
                <a:r>
                  <a:rPr lang="vi-VN" sz="2000" b="1">
                    <a:effectLst/>
                    <a:latin typeface="+mn-lt"/>
                    <a:ea typeface="Arial" panose="020B0604020202020204" pitchFamily="34" charset="0"/>
                  </a:rPr>
                  <a:t>L</a:t>
                </a:r>
                <a:r>
                  <a:rPr lang="vi-VN" sz="2000" b="1" baseline="-25000">
                    <a:effectLst/>
                    <a:latin typeface="+mn-lt"/>
                    <a:ea typeface="Arial" panose="020B0604020202020204" pitchFamily="34" charset="0"/>
                  </a:rPr>
                  <a:t>eff</a:t>
                </a:r>
                <a:r>
                  <a:rPr lang="vi-VN" sz="2000" b="1">
                    <a:effectLst/>
                    <a:latin typeface="+mn-lt"/>
                    <a:ea typeface="Arial" panose="020B0604020202020204" pitchFamily="34" charset="0"/>
                  </a:rPr>
                  <a:t>:</a:t>
                </a:r>
                <a:r>
                  <a:rPr lang="vi-VN" sz="2000">
                    <a:effectLst/>
                    <a:latin typeface="+mn-lt"/>
                    <a:ea typeface="Arial" panose="020B0604020202020204" pitchFamily="34" charset="0"/>
                  </a:rPr>
                  <a:t> Chiều dài có hiệu của thiết bị dò tìm, </a:t>
                </a:r>
                <a:r>
                  <a:rPr lang="vi-VN" sz="2000" b="1" i="1">
                    <a:effectLst/>
                    <a:latin typeface="+mn-lt"/>
                    <a:ea typeface="Arial" panose="020B0604020202020204" pitchFamily="34" charset="0"/>
                  </a:rPr>
                  <a:t>feet</a:t>
                </a:r>
                <a:endParaRPr lang="en-US" sz="2000" b="1" i="1">
                  <a:latin typeface="+mn-lt"/>
                  <a:ea typeface="Arial" panose="020B0604020202020204" pitchFamily="34" charset="0"/>
                </a:endParaRPr>
              </a:p>
              <a:p>
                <a:pPr marL="228600" algn="just">
                  <a:lnSpc>
                    <a:spcPct val="114000"/>
                  </a:lnSpc>
                </a:pPr>
                <a:endParaRPr lang="en-US" sz="2000">
                  <a:effectLst/>
                  <a:latin typeface="+mn-lt"/>
                  <a:ea typeface="Arial" panose="020B0604020202020204" pitchFamily="34" charset="0"/>
                </a:endParaRPr>
              </a:p>
            </p:txBody>
          </p:sp>
        </mc:Choice>
        <mc:Fallback xmlns="">
          <p:sp>
            <p:nvSpPr>
              <p:cNvPr id="13" name="TextBox 12">
                <a:extLst>
                  <a:ext uri="{FF2B5EF4-FFF2-40B4-BE49-F238E27FC236}">
                    <a16:creationId xmlns:a16="http://schemas.microsoft.com/office/drawing/2014/main" id="{D05BEFBD-B5F6-0FE0-85ED-2C01FB95B28A}"/>
                  </a:ext>
                </a:extLst>
              </p:cNvPr>
              <p:cNvSpPr txBox="1">
                <a:spLocks noRot="1" noChangeAspect="1" noMove="1" noResize="1" noEditPoints="1" noAdjustHandles="1" noChangeArrowheads="1" noChangeShapeType="1" noTextEdit="1"/>
              </p:cNvSpPr>
              <p:nvPr/>
            </p:nvSpPr>
            <p:spPr>
              <a:xfrm>
                <a:off x="3416893" y="1396450"/>
                <a:ext cx="4755475" cy="3232103"/>
              </a:xfrm>
              <a:prstGeom prst="rect">
                <a:avLst/>
              </a:prstGeom>
              <a:blipFill>
                <a:blip r:embed="rId3"/>
                <a:stretch>
                  <a:fillRect t="-377" r="-1282"/>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B02C4A71-9335-D581-9DD3-43FBAB58C248}"/>
              </a:ext>
            </a:extLst>
          </p:cNvPr>
          <p:cNvGraphicFramePr>
            <a:graphicFrameLocks noChangeAspect="1"/>
          </p:cNvGraphicFramePr>
          <p:nvPr>
            <p:extLst>
              <p:ext uri="{D42A27DB-BD31-4B8C-83A1-F6EECF244321}">
                <p14:modId xmlns:p14="http://schemas.microsoft.com/office/powerpoint/2010/main" val="2318112069"/>
              </p:ext>
            </p:extLst>
          </p:nvPr>
        </p:nvGraphicFramePr>
        <p:xfrm>
          <a:off x="741956" y="1452190"/>
          <a:ext cx="2674937" cy="1206500"/>
        </p:xfrm>
        <a:graphic>
          <a:graphicData uri="http://schemas.openxmlformats.org/presentationml/2006/ole">
            <mc:AlternateContent xmlns:mc="http://schemas.openxmlformats.org/markup-compatibility/2006">
              <mc:Choice xmlns:v="urn:schemas-microsoft-com:vml" Requires="v">
                <p:oleObj name="Equation" r:id="rId4" imgW="1295280" imgH="583920" progId="Equation.DSMT4">
                  <p:embed/>
                </p:oleObj>
              </mc:Choice>
              <mc:Fallback>
                <p:oleObj name="Equation" r:id="rId4" imgW="1295280" imgH="583920" progId="Equation.DSMT4">
                  <p:embed/>
                  <p:pic>
                    <p:nvPicPr>
                      <p:cNvPr id="4" name="Object 3">
                        <a:extLst>
                          <a:ext uri="{FF2B5EF4-FFF2-40B4-BE49-F238E27FC236}">
                            <a16:creationId xmlns:a16="http://schemas.microsoft.com/office/drawing/2014/main" id="{B02C4A71-9335-D581-9DD3-43FBAB58C248}"/>
                          </a:ext>
                        </a:extLst>
                      </p:cNvPr>
                      <p:cNvPicPr/>
                      <p:nvPr/>
                    </p:nvPicPr>
                    <p:blipFill>
                      <a:blip r:embed="rId5"/>
                      <a:stretch>
                        <a:fillRect/>
                      </a:stretch>
                    </p:blipFill>
                    <p:spPr>
                      <a:xfrm>
                        <a:off x="741956" y="1452190"/>
                        <a:ext cx="2674937" cy="120650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C02C6F6B-64F0-01BA-83CA-36AFFE3E33DF}"/>
              </a:ext>
            </a:extLst>
          </p:cNvPr>
          <p:cNvSpPr txBox="1"/>
          <p:nvPr/>
        </p:nvSpPr>
        <p:spPr>
          <a:xfrm>
            <a:off x="668871" y="2734620"/>
            <a:ext cx="2799150" cy="400110"/>
          </a:xfrm>
          <a:prstGeom prst="rect">
            <a:avLst/>
          </a:prstGeom>
          <a:noFill/>
        </p:spPr>
        <p:txBody>
          <a:bodyPr wrap="square">
            <a:spAutoFit/>
          </a:bodyPr>
          <a:lstStyle/>
          <a:p>
            <a:r>
              <a:rPr lang="en-US" sz="2000" i="1">
                <a:solidFill>
                  <a:schemeClr val="accent4">
                    <a:lumMod val="50000"/>
                  </a:schemeClr>
                </a:solidFill>
                <a:effectLst/>
                <a:latin typeface="+mj-lt"/>
                <a:ea typeface="Aptos" panose="020B0004020202020204" pitchFamily="34" charset="0"/>
                <a:cs typeface="Times New Roman" panose="02020603050405020304" pitchFamily="18" charset="0"/>
              </a:rPr>
              <a:t>(1 mile </a:t>
            </a:r>
            <a:r>
              <a:rPr lang="en-US" sz="2000" i="1" err="1">
                <a:solidFill>
                  <a:schemeClr val="accent4">
                    <a:lumMod val="50000"/>
                  </a:schemeClr>
                </a:solidFill>
                <a:effectLst/>
                <a:latin typeface="+mj-lt"/>
                <a:ea typeface="Aptos" panose="020B0004020202020204" pitchFamily="34" charset="0"/>
                <a:cs typeface="Times New Roman" panose="02020603050405020304" pitchFamily="18" charset="0"/>
              </a:rPr>
              <a:t>bằng</a:t>
            </a:r>
            <a:r>
              <a:rPr lang="en-US" sz="2000" i="1">
                <a:solidFill>
                  <a:schemeClr val="accent4">
                    <a:lumMod val="50000"/>
                  </a:schemeClr>
                </a:solidFill>
                <a:effectLst/>
                <a:latin typeface="+mj-lt"/>
                <a:ea typeface="Aptos" panose="020B0004020202020204" pitchFamily="34" charset="0"/>
                <a:cs typeface="Times New Roman" panose="02020603050405020304" pitchFamily="18" charset="0"/>
              </a:rPr>
              <a:t> 5280 feet)</a:t>
            </a:r>
            <a:endParaRPr lang="en-US" sz="2000" i="1">
              <a:solidFill>
                <a:schemeClr val="accent4">
                  <a:lumMod val="50000"/>
                </a:schemeClr>
              </a:solidFill>
              <a:latin typeface="+mj-lt"/>
            </a:endParaRPr>
          </a:p>
        </p:txBody>
      </p:sp>
      <p:sp>
        <p:nvSpPr>
          <p:cNvPr id="10" name="TextBox 9">
            <a:extLst>
              <a:ext uri="{FF2B5EF4-FFF2-40B4-BE49-F238E27FC236}">
                <a16:creationId xmlns:a16="http://schemas.microsoft.com/office/drawing/2014/main" id="{FD74FF6E-9564-0839-A859-3BE559AEBF22}"/>
              </a:ext>
            </a:extLst>
          </p:cNvPr>
          <p:cNvSpPr txBox="1"/>
          <p:nvPr/>
        </p:nvSpPr>
        <p:spPr>
          <a:xfrm>
            <a:off x="370569" y="3210660"/>
            <a:ext cx="3395753" cy="707886"/>
          </a:xfrm>
          <a:prstGeom prst="rect">
            <a:avLst/>
          </a:prstGeom>
          <a:noFill/>
        </p:spPr>
        <p:txBody>
          <a:bodyPr wrap="square">
            <a:spAutoFit/>
          </a:bodyPr>
          <a:lstStyle/>
          <a:p>
            <a:pPr algn="ctr"/>
            <a:r>
              <a:rPr lang="en-US" sz="2000" i="1" err="1">
                <a:solidFill>
                  <a:schemeClr val="accent3">
                    <a:lumMod val="75000"/>
                  </a:schemeClr>
                </a:solidFill>
                <a:effectLst/>
                <a:latin typeface="+mj-lt"/>
                <a:ea typeface="Aptos" panose="020B0004020202020204" pitchFamily="34" charset="0"/>
                <a:cs typeface="Times New Roman" panose="02020603050405020304" pitchFamily="18" charset="0"/>
              </a:rPr>
              <a:t>Nếu</a:t>
            </a:r>
            <a:r>
              <a:rPr lang="en-US" sz="2000" i="1">
                <a:solidFill>
                  <a:schemeClr val="accent3">
                    <a:lumMod val="75000"/>
                  </a:schemeClr>
                </a:solidFill>
                <a:effectLst/>
                <a:latin typeface="+mj-lt"/>
                <a:ea typeface="Aptos" panose="020B0004020202020204" pitchFamily="34" charset="0"/>
                <a:cs typeface="Times New Roman" panose="02020603050405020304" pitchFamily="18" charset="0"/>
              </a:rPr>
              <a:t> </a:t>
            </a:r>
            <a:r>
              <a:rPr lang="en-US" sz="2000" i="1" err="1">
                <a:solidFill>
                  <a:schemeClr val="accent3">
                    <a:lumMod val="75000"/>
                  </a:schemeClr>
                </a:solidFill>
                <a:effectLst/>
                <a:latin typeface="+mj-lt"/>
                <a:ea typeface="Aptos" panose="020B0004020202020204" pitchFamily="34" charset="0"/>
                <a:cs typeface="Times New Roman" panose="02020603050405020304" pitchFamily="18" charset="0"/>
              </a:rPr>
              <a:t>tính</a:t>
            </a:r>
            <a:r>
              <a:rPr lang="en-US" sz="2000" i="1">
                <a:solidFill>
                  <a:schemeClr val="accent3">
                    <a:lumMod val="75000"/>
                  </a:schemeClr>
                </a:solidFill>
                <a:effectLst/>
                <a:latin typeface="+mj-lt"/>
                <a:ea typeface="Aptos" panose="020B0004020202020204" pitchFamily="34" charset="0"/>
                <a:cs typeface="Times New Roman" panose="02020603050405020304" pitchFamily="18" charset="0"/>
              </a:rPr>
              <a:t> </a:t>
            </a:r>
            <a:r>
              <a:rPr lang="en-US" sz="2000" i="1" err="1">
                <a:solidFill>
                  <a:schemeClr val="accent3">
                    <a:lumMod val="75000"/>
                  </a:schemeClr>
                </a:solidFill>
                <a:effectLst/>
                <a:latin typeface="+mj-lt"/>
                <a:ea typeface="Aptos" panose="020B0004020202020204" pitchFamily="34" charset="0"/>
                <a:cs typeface="Times New Roman" panose="02020603050405020304" pitchFamily="18" charset="0"/>
              </a:rPr>
              <a:t>bằng</a:t>
            </a:r>
            <a:r>
              <a:rPr lang="en-US" sz="2000" i="1">
                <a:solidFill>
                  <a:schemeClr val="accent3">
                    <a:lumMod val="75000"/>
                  </a:schemeClr>
                </a:solidFill>
                <a:effectLst/>
                <a:latin typeface="+mj-lt"/>
                <a:ea typeface="Aptos" panose="020B0004020202020204" pitchFamily="34" charset="0"/>
                <a:cs typeface="Times New Roman" panose="02020603050405020304" pitchFamily="18" charset="0"/>
              </a:rPr>
              <a:t> </a:t>
            </a:r>
            <a:r>
              <a:rPr lang="en-US" sz="2000" i="1" err="1">
                <a:solidFill>
                  <a:schemeClr val="accent3">
                    <a:lumMod val="75000"/>
                  </a:schemeClr>
                </a:solidFill>
                <a:effectLst/>
                <a:latin typeface="+mj-lt"/>
                <a:ea typeface="Aptos" panose="020B0004020202020204" pitchFamily="34" charset="0"/>
                <a:cs typeface="Times New Roman" panose="02020603050405020304" pitchFamily="18" charset="0"/>
              </a:rPr>
              <a:t>đơn</a:t>
            </a:r>
            <a:r>
              <a:rPr lang="en-US" sz="2000" i="1">
                <a:solidFill>
                  <a:schemeClr val="accent3">
                    <a:lumMod val="75000"/>
                  </a:schemeClr>
                </a:solidFill>
                <a:effectLst/>
                <a:latin typeface="+mj-lt"/>
                <a:ea typeface="Aptos" panose="020B0004020202020204" pitchFamily="34" charset="0"/>
                <a:cs typeface="Times New Roman" panose="02020603050405020304" pitchFamily="18" charset="0"/>
              </a:rPr>
              <a:t> </a:t>
            </a:r>
            <a:r>
              <a:rPr lang="en-US" sz="2000" i="1" err="1">
                <a:solidFill>
                  <a:schemeClr val="accent3">
                    <a:lumMod val="75000"/>
                  </a:schemeClr>
                </a:solidFill>
                <a:effectLst/>
                <a:latin typeface="+mj-lt"/>
                <a:ea typeface="Aptos" panose="020B0004020202020204" pitchFamily="34" charset="0"/>
                <a:cs typeface="Times New Roman" panose="02020603050405020304" pitchFamily="18" charset="0"/>
              </a:rPr>
              <a:t>vị</a:t>
            </a:r>
            <a:r>
              <a:rPr lang="en-US" sz="2000" i="1">
                <a:solidFill>
                  <a:schemeClr val="accent3">
                    <a:lumMod val="75000"/>
                  </a:schemeClr>
                </a:solidFill>
                <a:effectLst/>
                <a:latin typeface="+mj-lt"/>
                <a:ea typeface="Aptos" panose="020B0004020202020204" pitchFamily="34" charset="0"/>
                <a:cs typeface="Times New Roman" panose="02020603050405020304" pitchFamily="18" charset="0"/>
              </a:rPr>
              <a:t> </a:t>
            </a:r>
            <a:r>
              <a:rPr lang="en-US" sz="2000" i="1" err="1">
                <a:solidFill>
                  <a:schemeClr val="accent3">
                    <a:lumMod val="75000"/>
                  </a:schemeClr>
                </a:solidFill>
                <a:effectLst/>
                <a:latin typeface="+mj-lt"/>
                <a:ea typeface="Aptos" panose="020B0004020202020204" pitchFamily="34" charset="0"/>
                <a:cs typeface="Times New Roman" panose="02020603050405020304" pitchFamily="18" charset="0"/>
              </a:rPr>
              <a:t>khác</a:t>
            </a:r>
            <a:r>
              <a:rPr lang="en-US" sz="2000" i="1">
                <a:solidFill>
                  <a:schemeClr val="accent3">
                    <a:lumMod val="75000"/>
                  </a:schemeClr>
                </a:solidFill>
                <a:effectLst/>
                <a:latin typeface="+mj-lt"/>
                <a:ea typeface="Aptos" panose="020B0004020202020204" pitchFamily="34" charset="0"/>
                <a:cs typeface="Times New Roman" panose="02020603050405020304" pitchFamily="18" charset="0"/>
              </a:rPr>
              <a:t> </a:t>
            </a:r>
            <a:r>
              <a:rPr lang="en-US" sz="2000" i="1" err="1">
                <a:solidFill>
                  <a:schemeClr val="accent3">
                    <a:lumMod val="75000"/>
                  </a:schemeClr>
                </a:solidFill>
                <a:effectLst/>
                <a:latin typeface="+mj-lt"/>
                <a:ea typeface="Aptos" panose="020B0004020202020204" pitchFamily="34" charset="0"/>
                <a:cs typeface="Times New Roman" panose="02020603050405020304" pitchFamily="18" charset="0"/>
              </a:rPr>
              <a:t>thì</a:t>
            </a:r>
            <a:r>
              <a:rPr lang="en-US" sz="2000" i="1">
                <a:solidFill>
                  <a:schemeClr val="accent3">
                    <a:lumMod val="75000"/>
                  </a:schemeClr>
                </a:solidFill>
                <a:effectLst/>
                <a:latin typeface="+mj-lt"/>
                <a:ea typeface="Aptos" panose="020B0004020202020204" pitchFamily="34" charset="0"/>
                <a:cs typeface="Times New Roman" panose="02020603050405020304" pitchFamily="18" charset="0"/>
              </a:rPr>
              <a:t> </a:t>
            </a:r>
            <a:r>
              <a:rPr lang="en-US" sz="2000" i="1" err="1">
                <a:solidFill>
                  <a:schemeClr val="accent3">
                    <a:lumMod val="75000"/>
                  </a:schemeClr>
                </a:solidFill>
                <a:effectLst/>
                <a:latin typeface="+mj-lt"/>
                <a:ea typeface="Aptos" panose="020B0004020202020204" pitchFamily="34" charset="0"/>
                <a:cs typeface="Times New Roman" panose="02020603050405020304" pitchFamily="18" charset="0"/>
              </a:rPr>
              <a:t>sao</a:t>
            </a:r>
            <a:r>
              <a:rPr lang="en-US" sz="2000" i="1">
                <a:solidFill>
                  <a:schemeClr val="accent3">
                    <a:lumMod val="75000"/>
                  </a:schemeClr>
                </a:solidFill>
                <a:effectLst/>
                <a:latin typeface="+mj-lt"/>
                <a:ea typeface="Aptos" panose="020B0004020202020204" pitchFamily="34" charset="0"/>
                <a:cs typeface="Times New Roman" panose="02020603050405020304" pitchFamily="18" charset="0"/>
              </a:rPr>
              <a:t>?</a:t>
            </a:r>
            <a:endParaRPr lang="en-US" sz="2000" i="1">
              <a:solidFill>
                <a:schemeClr val="accent3">
                  <a:lumMod val="75000"/>
                </a:schemeClr>
              </a:solidFill>
              <a:latin typeface="+mj-lt"/>
            </a:endParaRPr>
          </a:p>
        </p:txBody>
      </p:sp>
    </p:spTree>
    <p:extLst>
      <p:ext uri="{BB962C8B-B14F-4D97-AF65-F5344CB8AC3E}">
        <p14:creationId xmlns:p14="http://schemas.microsoft.com/office/powerpoint/2010/main" val="3813094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031">
          <a:extLst>
            <a:ext uri="{FF2B5EF4-FFF2-40B4-BE49-F238E27FC236}">
              <a16:creationId xmlns:a16="http://schemas.microsoft.com/office/drawing/2014/main" id="{2CECFB9B-A072-E4CD-E90D-C4D783CEBE1B}"/>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7CF7657B-A901-908F-851D-7CCF1FE4C877}"/>
              </a:ext>
            </a:extLst>
          </p:cNvPr>
          <p:cNvSpPr txBox="1">
            <a:spLocks noGrp="1"/>
          </p:cNvSpPr>
          <p:nvPr>
            <p:ph type="title"/>
          </p:nvPr>
        </p:nvSpPr>
        <p:spPr>
          <a:xfrm>
            <a:off x="719999" y="403450"/>
            <a:ext cx="7932793"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3.4. </a:t>
            </a:r>
            <a:r>
              <a:rPr lang="vi-VN" sz="2800">
                <a:latin typeface="+mn-lt"/>
              </a:rPr>
              <a:t>Tính mật độ giao thông dùng vòng từ</a:t>
            </a:r>
            <a:r>
              <a:rPr lang="en-US" sz="2800">
                <a:latin typeface="+mn-lt"/>
              </a:rPr>
              <a:t> (t.t)</a:t>
            </a:r>
            <a:endParaRPr sz="2800"/>
          </a:p>
        </p:txBody>
      </p:sp>
      <p:grpSp>
        <p:nvGrpSpPr>
          <p:cNvPr id="5" name="Google Shape;2494;p60">
            <a:extLst>
              <a:ext uri="{FF2B5EF4-FFF2-40B4-BE49-F238E27FC236}">
                <a16:creationId xmlns:a16="http://schemas.microsoft.com/office/drawing/2014/main" id="{3287BA7F-01E7-573E-F3D5-822020CC27CE}"/>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546D892A-3EC9-D1E2-0567-55C8D5B9AD58}"/>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24467205-5F5D-F1E3-9900-9E3F16D17145}"/>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Text Placeholder 7">
            <a:extLst>
              <a:ext uri="{FF2B5EF4-FFF2-40B4-BE49-F238E27FC236}">
                <a16:creationId xmlns:a16="http://schemas.microsoft.com/office/drawing/2014/main" id="{14857AEB-7D8A-3AC0-D1EC-BBC205443876}"/>
              </a:ext>
            </a:extLst>
          </p:cNvPr>
          <p:cNvSpPr>
            <a:spLocks noGrp="1"/>
          </p:cNvSpPr>
          <p:nvPr>
            <p:ph type="body" idx="1"/>
          </p:nvPr>
        </p:nvSpPr>
        <p:spPr>
          <a:xfrm>
            <a:off x="720000" y="1000075"/>
            <a:ext cx="1892900" cy="1419300"/>
          </a:xfrm>
        </p:spPr>
        <p:txBody>
          <a:bodyPr/>
          <a:lstStyle/>
          <a:p>
            <a:pPr marL="139700" indent="0">
              <a:buNone/>
            </a:pPr>
            <a:r>
              <a:rPr lang="en-US" sz="2000" b="1" err="1">
                <a:latin typeface="+mj-lt"/>
              </a:rPr>
              <a:t>Chứng</a:t>
            </a:r>
            <a:r>
              <a:rPr lang="en-US" sz="2000" b="1">
                <a:latin typeface="+mj-lt"/>
              </a:rPr>
              <a:t> </a:t>
            </a:r>
            <a:r>
              <a:rPr lang="en-US" sz="2000" b="1" err="1">
                <a:latin typeface="+mj-lt"/>
              </a:rPr>
              <a:t>minh</a:t>
            </a:r>
            <a:endParaRPr lang="en-US" sz="2000" b="1">
              <a:latin typeface="+mj-lt"/>
            </a:endParaRPr>
          </a:p>
        </p:txBody>
      </p:sp>
      <p:graphicFrame>
        <p:nvGraphicFramePr>
          <p:cNvPr id="2" name="Object 1">
            <a:extLst>
              <a:ext uri="{FF2B5EF4-FFF2-40B4-BE49-F238E27FC236}">
                <a16:creationId xmlns:a16="http://schemas.microsoft.com/office/drawing/2014/main" id="{50228298-06B0-62AC-3FB8-CDE3D7B52D4B}"/>
              </a:ext>
            </a:extLst>
          </p:cNvPr>
          <p:cNvGraphicFramePr>
            <a:graphicFrameLocks noChangeAspect="1"/>
          </p:cNvGraphicFramePr>
          <p:nvPr/>
        </p:nvGraphicFramePr>
        <p:xfrm>
          <a:off x="963655" y="2162502"/>
          <a:ext cx="1390650" cy="436563"/>
        </p:xfrm>
        <a:graphic>
          <a:graphicData uri="http://schemas.openxmlformats.org/presentationml/2006/ole">
            <mc:AlternateContent xmlns:mc="http://schemas.openxmlformats.org/markup-compatibility/2006">
              <mc:Choice xmlns:v="urn:schemas-microsoft-com:vml" Requires="v">
                <p:oleObj name="Equation" r:id="rId3" imgW="850680" imgH="266400" progId="Equation.DSMT4">
                  <p:embed/>
                </p:oleObj>
              </mc:Choice>
              <mc:Fallback>
                <p:oleObj name="Equation" r:id="rId3" imgW="850680" imgH="266400" progId="Equation.DSMT4">
                  <p:embed/>
                  <p:pic>
                    <p:nvPicPr>
                      <p:cNvPr id="2" name="Object 1">
                        <a:extLst>
                          <a:ext uri="{FF2B5EF4-FFF2-40B4-BE49-F238E27FC236}">
                            <a16:creationId xmlns:a16="http://schemas.microsoft.com/office/drawing/2014/main" id="{50228298-06B0-62AC-3FB8-CDE3D7B52D4B}"/>
                          </a:ext>
                        </a:extLst>
                      </p:cNvPr>
                      <p:cNvPicPr/>
                      <p:nvPr/>
                    </p:nvPicPr>
                    <p:blipFill>
                      <a:blip r:embed="rId4"/>
                      <a:stretch>
                        <a:fillRect/>
                      </a:stretch>
                    </p:blipFill>
                    <p:spPr>
                      <a:xfrm>
                        <a:off x="963655" y="2162502"/>
                        <a:ext cx="1390650" cy="436563"/>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CB6B4E07-88B9-3833-8C43-5D0A691752CE}"/>
              </a:ext>
            </a:extLst>
          </p:cNvPr>
          <p:cNvSpPr txBox="1"/>
          <p:nvPr/>
        </p:nvSpPr>
        <p:spPr>
          <a:xfrm>
            <a:off x="2766290" y="1802817"/>
            <a:ext cx="5266540" cy="1528624"/>
          </a:xfrm>
          <a:prstGeom prst="rect">
            <a:avLst/>
          </a:prstGeom>
          <a:noFill/>
        </p:spPr>
        <p:txBody>
          <a:bodyPr wrap="square">
            <a:spAutoFit/>
          </a:bodyPr>
          <a:lstStyle/>
          <a:p>
            <a:pPr marL="285750" indent="-285750" algn="just">
              <a:spcAft>
                <a:spcPts val="800"/>
              </a:spcAft>
              <a:buFont typeface="Arial" panose="020B0604020202020204" pitchFamily="34" charset="0"/>
              <a:buChar char="•"/>
            </a:pPr>
            <a:r>
              <a:rPr lang="en-US" sz="2000" kern="100">
                <a:effectLst/>
                <a:latin typeface="+mj-lt"/>
                <a:ea typeface="Aptos" panose="020B0004020202020204" pitchFamily="34" charset="0"/>
                <a:cs typeface="Times New Roman" panose="02020603050405020304" pitchFamily="18" charset="0"/>
              </a:rPr>
              <a:t>q: </a:t>
            </a:r>
            <a:r>
              <a:rPr lang="en-US" sz="2000" kern="100" err="1">
                <a:effectLst/>
                <a:latin typeface="+mj-lt"/>
                <a:ea typeface="Aptos" panose="020B0004020202020204" pitchFamily="34" charset="0"/>
                <a:cs typeface="Times New Roman" panose="02020603050405020304" pitchFamily="18" charset="0"/>
              </a:rPr>
              <a:t>lưu</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lượng</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dòng</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giao</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thông</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xe</a:t>
            </a:r>
            <a:r>
              <a:rPr lang="en-US" sz="2000" kern="100">
                <a:effectLst/>
                <a:latin typeface="+mj-lt"/>
                <a:ea typeface="Aptos" panose="020B0004020202020204" pitchFamily="34" charset="0"/>
                <a:cs typeface="Times New Roman" panose="02020603050405020304" pitchFamily="18" charset="0"/>
              </a:rPr>
              <a:t>/h)</a:t>
            </a:r>
          </a:p>
          <a:p>
            <a:pPr marL="285750" indent="-285750" algn="just">
              <a:spcAft>
                <a:spcPts val="800"/>
              </a:spcAft>
              <a:buFont typeface="Arial" panose="020B0604020202020204" pitchFamily="34" charset="0"/>
              <a:buChar char="•"/>
            </a:pPr>
            <a:r>
              <a:rPr lang="en-US" sz="2000" kern="100">
                <a:effectLst/>
                <a:latin typeface="+mj-lt"/>
                <a:ea typeface="Aptos" panose="020B0004020202020204" pitchFamily="34" charset="0"/>
                <a:cs typeface="Times New Roman" panose="02020603050405020304" pitchFamily="18" charset="0"/>
              </a:rPr>
              <a:t>k: </a:t>
            </a:r>
            <a:r>
              <a:rPr lang="en-US" sz="2000" kern="100" err="1">
                <a:effectLst/>
                <a:latin typeface="+mj-lt"/>
                <a:ea typeface="Aptos" panose="020B0004020202020204" pitchFamily="34" charset="0"/>
                <a:cs typeface="Times New Roman" panose="02020603050405020304" pitchFamily="18" charset="0"/>
              </a:rPr>
              <a:t>mật</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độ</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giao</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thông</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xe</a:t>
            </a:r>
            <a:r>
              <a:rPr lang="en-US" sz="2000" kern="100">
                <a:effectLst/>
                <a:latin typeface="+mj-lt"/>
                <a:ea typeface="Aptos" panose="020B0004020202020204" pitchFamily="34" charset="0"/>
                <a:cs typeface="Times New Roman" panose="02020603050405020304" pitchFamily="18" charset="0"/>
              </a:rPr>
              <a:t>/km)</a:t>
            </a:r>
          </a:p>
          <a:p>
            <a:pPr marL="285750" indent="-285750" algn="just">
              <a:spcAft>
                <a:spcPts val="800"/>
              </a:spcAft>
              <a:buFont typeface="Arial" panose="020B0604020202020204" pitchFamily="34" charset="0"/>
              <a:buChar char="•"/>
            </a:pPr>
            <a:r>
              <a:rPr lang="en-US" sz="2000" kern="100">
                <a:effectLst/>
                <a:latin typeface="+mj-lt"/>
                <a:ea typeface="Aptos" panose="020B0004020202020204" pitchFamily="34" charset="0"/>
                <a:cs typeface="Times New Roman" panose="02020603050405020304" pitchFamily="18" charset="0"/>
              </a:rPr>
              <a:t>v: </a:t>
            </a:r>
            <a:r>
              <a:rPr lang="en-US" sz="2000" kern="100" err="1">
                <a:effectLst/>
                <a:latin typeface="+mj-lt"/>
                <a:ea typeface="Aptos" panose="020B0004020202020204" pitchFamily="34" charset="0"/>
                <a:cs typeface="Times New Roman" panose="02020603050405020304" pitchFamily="18" charset="0"/>
              </a:rPr>
              <a:t>vận</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tốc</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trung</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bình</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của</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dòng</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xe</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theo</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không</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gian</a:t>
            </a:r>
            <a:r>
              <a:rPr lang="en-US" sz="2000" kern="100">
                <a:effectLst/>
                <a:latin typeface="+mj-lt"/>
                <a:ea typeface="Aptos" panose="020B0004020202020204" pitchFamily="34" charset="0"/>
                <a:cs typeface="Times New Roman" panose="02020603050405020304" pitchFamily="18" charset="0"/>
              </a:rPr>
              <a:t> (km/h)</a:t>
            </a:r>
          </a:p>
        </p:txBody>
      </p:sp>
      <p:graphicFrame>
        <p:nvGraphicFramePr>
          <p:cNvPr id="11" name="Object 10">
            <a:extLst>
              <a:ext uri="{FF2B5EF4-FFF2-40B4-BE49-F238E27FC236}">
                <a16:creationId xmlns:a16="http://schemas.microsoft.com/office/drawing/2014/main" id="{C875A090-2BF6-ECA4-8102-600E4090C14A}"/>
              </a:ext>
            </a:extLst>
          </p:cNvPr>
          <p:cNvGraphicFramePr>
            <a:graphicFrameLocks noChangeAspect="1"/>
          </p:cNvGraphicFramePr>
          <p:nvPr/>
        </p:nvGraphicFramePr>
        <p:xfrm>
          <a:off x="1281120" y="3500040"/>
          <a:ext cx="770660" cy="691706"/>
        </p:xfrm>
        <a:graphic>
          <a:graphicData uri="http://schemas.openxmlformats.org/presentationml/2006/ole">
            <mc:AlternateContent xmlns:mc="http://schemas.openxmlformats.org/markup-compatibility/2006">
              <mc:Choice xmlns:v="urn:schemas-microsoft-com:vml" Requires="v">
                <p:oleObj name="Equation" r:id="rId5" imgW="495000" imgH="444240" progId="Equation.DSMT4">
                  <p:embed/>
                </p:oleObj>
              </mc:Choice>
              <mc:Fallback>
                <p:oleObj name="Equation" r:id="rId5" imgW="495000" imgH="444240" progId="Equation.DSMT4">
                  <p:embed/>
                  <p:pic>
                    <p:nvPicPr>
                      <p:cNvPr id="11" name="Object 10">
                        <a:extLst>
                          <a:ext uri="{FF2B5EF4-FFF2-40B4-BE49-F238E27FC236}">
                            <a16:creationId xmlns:a16="http://schemas.microsoft.com/office/drawing/2014/main" id="{C875A090-2BF6-ECA4-8102-600E4090C14A}"/>
                          </a:ext>
                        </a:extLst>
                      </p:cNvPr>
                      <p:cNvPicPr/>
                      <p:nvPr/>
                    </p:nvPicPr>
                    <p:blipFill>
                      <a:blip r:embed="rId6"/>
                      <a:stretch>
                        <a:fillRect/>
                      </a:stretch>
                    </p:blipFill>
                    <p:spPr>
                      <a:xfrm>
                        <a:off x="1281120" y="3500040"/>
                        <a:ext cx="770660" cy="691706"/>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7EA880CE-C1E7-8742-CD8D-F3D330A692D5}"/>
              </a:ext>
            </a:extLst>
          </p:cNvPr>
          <p:cNvSpPr txBox="1"/>
          <p:nvPr/>
        </p:nvSpPr>
        <p:spPr>
          <a:xfrm>
            <a:off x="2766290" y="3500040"/>
            <a:ext cx="4572000" cy="707886"/>
          </a:xfrm>
          <a:prstGeom prst="rect">
            <a:avLst/>
          </a:prstGeom>
          <a:noFill/>
        </p:spPr>
        <p:txBody>
          <a:bodyPr wrap="square">
            <a:spAutoFit/>
          </a:bodyPr>
          <a:lstStyle/>
          <a:p>
            <a:pPr marL="342900" indent="-342900">
              <a:buFont typeface="Arial" panose="020B0604020202020204" pitchFamily="34" charset="0"/>
              <a:buChar char="•"/>
            </a:pPr>
            <a:r>
              <a:rPr lang="en-US" sz="2000">
                <a:effectLst/>
                <a:latin typeface="+mj-lt"/>
                <a:ea typeface="Times New Roman" panose="02020603050405020304" pitchFamily="18" charset="0"/>
                <a:cs typeface="Times New Roman" panose="02020603050405020304" pitchFamily="18" charset="0"/>
              </a:rPr>
              <a:t>N:</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Times New Roman" panose="02020603050405020304" pitchFamily="18" charset="0"/>
                <a:cs typeface="Times New Roman" panose="02020603050405020304" pitchFamily="18" charset="0"/>
              </a:rPr>
              <a:t>số</a:t>
            </a:r>
            <a:r>
              <a:rPr lang="en-US" sz="2000">
                <a:effectLst/>
                <a:latin typeface="+mj-lt"/>
                <a:ea typeface="Times New Roman" panose="02020603050405020304" pitchFamily="18" charset="0"/>
                <a:cs typeface="Times New Roman" panose="02020603050405020304" pitchFamily="18" charset="0"/>
              </a:rPr>
              <a:t> </a:t>
            </a:r>
            <a:r>
              <a:rPr lang="en-US" sz="2000" err="1">
                <a:effectLst/>
                <a:latin typeface="+mj-lt"/>
                <a:ea typeface="Times New Roman" panose="02020603050405020304" pitchFamily="18" charset="0"/>
                <a:cs typeface="Times New Roman" panose="02020603050405020304" pitchFamily="18" charset="0"/>
              </a:rPr>
              <a:t>lượng</a:t>
            </a:r>
            <a:r>
              <a:rPr lang="en-US" sz="2000">
                <a:effectLst/>
                <a:latin typeface="+mj-lt"/>
                <a:ea typeface="Times New Roman" panose="02020603050405020304" pitchFamily="18" charset="0"/>
                <a:cs typeface="Times New Roman" panose="02020603050405020304" pitchFamily="18" charset="0"/>
              </a:rPr>
              <a:t> </a:t>
            </a:r>
            <a:r>
              <a:rPr lang="en-US" sz="2000" err="1">
                <a:effectLst/>
                <a:latin typeface="+mj-lt"/>
                <a:ea typeface="Times New Roman" panose="02020603050405020304" pitchFamily="18" charset="0"/>
                <a:cs typeface="Times New Roman" panose="02020603050405020304" pitchFamily="18" charset="0"/>
              </a:rPr>
              <a:t>xe</a:t>
            </a:r>
            <a:endParaRPr lang="en-US" sz="2000">
              <a:effectLst/>
              <a:latin typeface="+mj-lt"/>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a:effectLst/>
                <a:latin typeface="+mj-lt"/>
                <a:ea typeface="Times New Roman" panose="02020603050405020304" pitchFamily="18" charset="0"/>
                <a:cs typeface="Times New Roman" panose="02020603050405020304" pitchFamily="18" charset="0"/>
              </a:rPr>
              <a:t>T:</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Times New Roman" panose="02020603050405020304" pitchFamily="18" charset="0"/>
                <a:cs typeface="Times New Roman" panose="02020603050405020304" pitchFamily="18" charset="0"/>
              </a:rPr>
              <a:t>thời</a:t>
            </a:r>
            <a:r>
              <a:rPr lang="en-US" sz="2000">
                <a:effectLst/>
                <a:latin typeface="+mj-lt"/>
                <a:ea typeface="Times New Roman" panose="02020603050405020304" pitchFamily="18" charset="0"/>
                <a:cs typeface="Times New Roman" panose="02020603050405020304" pitchFamily="18" charset="0"/>
              </a:rPr>
              <a:t> </a:t>
            </a:r>
            <a:r>
              <a:rPr lang="en-US" sz="2000" err="1">
                <a:effectLst/>
                <a:latin typeface="+mj-lt"/>
                <a:ea typeface="Times New Roman" panose="02020603050405020304" pitchFamily="18" charset="0"/>
                <a:cs typeface="Times New Roman" panose="02020603050405020304" pitchFamily="18" charset="0"/>
              </a:rPr>
              <a:t>gian</a:t>
            </a:r>
            <a:r>
              <a:rPr lang="en-US" sz="2000">
                <a:effectLst/>
                <a:latin typeface="+mj-lt"/>
                <a:ea typeface="Times New Roman" panose="02020603050405020304" pitchFamily="18" charset="0"/>
                <a:cs typeface="Times New Roman" panose="02020603050405020304" pitchFamily="18" charset="0"/>
              </a:rPr>
              <a:t> </a:t>
            </a:r>
            <a:r>
              <a:rPr lang="en-US" sz="2000" err="1">
                <a:effectLst/>
                <a:latin typeface="+mj-lt"/>
                <a:ea typeface="Times New Roman" panose="02020603050405020304" pitchFamily="18" charset="0"/>
                <a:cs typeface="Times New Roman" panose="02020603050405020304" pitchFamily="18" charset="0"/>
              </a:rPr>
              <a:t>quan</a:t>
            </a:r>
            <a:r>
              <a:rPr lang="en-US" sz="2000">
                <a:effectLst/>
                <a:latin typeface="+mj-lt"/>
                <a:ea typeface="Times New Roman" panose="02020603050405020304" pitchFamily="18" charset="0"/>
                <a:cs typeface="Times New Roman" panose="02020603050405020304" pitchFamily="18" charset="0"/>
              </a:rPr>
              <a:t> </a:t>
            </a:r>
            <a:r>
              <a:rPr lang="en-US" sz="2000" err="1">
                <a:effectLst/>
                <a:latin typeface="+mj-lt"/>
                <a:ea typeface="Times New Roman" panose="02020603050405020304" pitchFamily="18" charset="0"/>
                <a:cs typeface="Times New Roman" panose="02020603050405020304" pitchFamily="18" charset="0"/>
              </a:rPr>
              <a:t>sát</a:t>
            </a:r>
            <a:r>
              <a:rPr lang="en-US" sz="2000">
                <a:effectLst/>
                <a:latin typeface="+mj-lt"/>
                <a:ea typeface="Times New Roman" panose="02020603050405020304" pitchFamily="18" charset="0"/>
                <a:cs typeface="Times New Roman" panose="02020603050405020304" pitchFamily="18" charset="0"/>
              </a:rPr>
              <a:t> (h)</a:t>
            </a:r>
            <a:endParaRPr lang="en-US" sz="2000">
              <a:latin typeface="+mj-lt"/>
            </a:endParaRPr>
          </a:p>
        </p:txBody>
      </p:sp>
      <p:graphicFrame>
        <p:nvGraphicFramePr>
          <p:cNvPr id="19" name="Object 18">
            <a:extLst>
              <a:ext uri="{FF2B5EF4-FFF2-40B4-BE49-F238E27FC236}">
                <a16:creationId xmlns:a16="http://schemas.microsoft.com/office/drawing/2014/main" id="{02FCA810-3484-C481-DBD9-7B7C51CCF346}"/>
              </a:ext>
            </a:extLst>
          </p:cNvPr>
          <p:cNvGraphicFramePr>
            <a:graphicFrameLocks noChangeAspect="1"/>
          </p:cNvGraphicFramePr>
          <p:nvPr/>
        </p:nvGraphicFramePr>
        <p:xfrm>
          <a:off x="2766290" y="927628"/>
          <a:ext cx="1507832" cy="875189"/>
        </p:xfrm>
        <a:graphic>
          <a:graphicData uri="http://schemas.openxmlformats.org/presentationml/2006/ole">
            <mc:AlternateContent xmlns:mc="http://schemas.openxmlformats.org/markup-compatibility/2006">
              <mc:Choice xmlns:v="urn:schemas-microsoft-com:vml" Requires="v">
                <p:oleObj name="Equation" r:id="rId7" imgW="1184892" imgH="688062" progId="Equation.DSMT4">
                  <p:embed/>
                </p:oleObj>
              </mc:Choice>
              <mc:Fallback>
                <p:oleObj name="Equation" r:id="rId7" imgW="1184892" imgH="688062" progId="Equation.DSMT4">
                  <p:embed/>
                  <p:pic>
                    <p:nvPicPr>
                      <p:cNvPr id="19" name="Object 18">
                        <a:extLst>
                          <a:ext uri="{FF2B5EF4-FFF2-40B4-BE49-F238E27FC236}">
                            <a16:creationId xmlns:a16="http://schemas.microsoft.com/office/drawing/2014/main" id="{02FCA810-3484-C481-DBD9-7B7C51CCF346}"/>
                          </a:ext>
                        </a:extLst>
                      </p:cNvPr>
                      <p:cNvPicPr/>
                      <p:nvPr/>
                    </p:nvPicPr>
                    <p:blipFill>
                      <a:blip r:embed="rId8"/>
                      <a:stretch>
                        <a:fillRect/>
                      </a:stretch>
                    </p:blipFill>
                    <p:spPr>
                      <a:xfrm>
                        <a:off x="2766290" y="927628"/>
                        <a:ext cx="1507832" cy="875189"/>
                      </a:xfrm>
                      <a:prstGeom prst="rect">
                        <a:avLst/>
                      </a:prstGeom>
                    </p:spPr>
                  </p:pic>
                </p:oleObj>
              </mc:Fallback>
            </mc:AlternateContent>
          </a:graphicData>
        </a:graphic>
      </p:graphicFrame>
    </p:spTree>
    <p:extLst>
      <p:ext uri="{BB962C8B-B14F-4D97-AF65-F5344CB8AC3E}">
        <p14:creationId xmlns:p14="http://schemas.microsoft.com/office/powerpoint/2010/main" val="405959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031">
          <a:extLst>
            <a:ext uri="{FF2B5EF4-FFF2-40B4-BE49-F238E27FC236}">
              <a16:creationId xmlns:a16="http://schemas.microsoft.com/office/drawing/2014/main" id="{AAEC54A2-D746-376F-4146-560F7D7E7DC9}"/>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6B8A8569-91BE-3B39-93C0-3172865EE27E}"/>
              </a:ext>
            </a:extLst>
          </p:cNvPr>
          <p:cNvSpPr txBox="1">
            <a:spLocks noGrp="1"/>
          </p:cNvSpPr>
          <p:nvPr>
            <p:ph type="title"/>
          </p:nvPr>
        </p:nvSpPr>
        <p:spPr>
          <a:xfrm>
            <a:off x="720000" y="403450"/>
            <a:ext cx="8008364"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3.4. </a:t>
            </a:r>
            <a:r>
              <a:rPr lang="vi-VN" sz="2800">
                <a:latin typeface="+mn-lt"/>
              </a:rPr>
              <a:t>Tính mật độ giao thông dùng vòng từ</a:t>
            </a:r>
            <a:r>
              <a:rPr lang="en-US" sz="2800">
                <a:latin typeface="+mn-lt"/>
              </a:rPr>
              <a:t> (t.t)</a:t>
            </a:r>
            <a:endParaRPr sz="2800"/>
          </a:p>
        </p:txBody>
      </p:sp>
      <p:grpSp>
        <p:nvGrpSpPr>
          <p:cNvPr id="5" name="Google Shape;2494;p60">
            <a:extLst>
              <a:ext uri="{FF2B5EF4-FFF2-40B4-BE49-F238E27FC236}">
                <a16:creationId xmlns:a16="http://schemas.microsoft.com/office/drawing/2014/main" id="{12DB5187-B272-1476-725A-3E980F9B7366}"/>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E5669F9F-C3A6-5899-27D8-AD9EB9872044}"/>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16F5A570-9934-512A-8EC1-29501842364B}"/>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Text Placeholder 7">
            <a:extLst>
              <a:ext uri="{FF2B5EF4-FFF2-40B4-BE49-F238E27FC236}">
                <a16:creationId xmlns:a16="http://schemas.microsoft.com/office/drawing/2014/main" id="{5277040A-458B-23F2-47E5-812C4BA9D60D}"/>
              </a:ext>
            </a:extLst>
          </p:cNvPr>
          <p:cNvSpPr>
            <a:spLocks noGrp="1"/>
          </p:cNvSpPr>
          <p:nvPr>
            <p:ph type="body" idx="1"/>
          </p:nvPr>
        </p:nvSpPr>
        <p:spPr>
          <a:xfrm>
            <a:off x="720000" y="1000075"/>
            <a:ext cx="1892900" cy="1419300"/>
          </a:xfrm>
        </p:spPr>
        <p:txBody>
          <a:bodyPr/>
          <a:lstStyle/>
          <a:p>
            <a:pPr marL="139700" indent="0">
              <a:buNone/>
            </a:pPr>
            <a:r>
              <a:rPr lang="en-US" sz="2000" b="1" err="1">
                <a:latin typeface="+mj-lt"/>
              </a:rPr>
              <a:t>Chứng</a:t>
            </a:r>
            <a:r>
              <a:rPr lang="en-US" sz="2000" b="1">
                <a:latin typeface="+mj-lt"/>
              </a:rPr>
              <a:t> </a:t>
            </a:r>
            <a:r>
              <a:rPr lang="en-US" sz="2000" b="1" err="1">
                <a:latin typeface="+mj-lt"/>
              </a:rPr>
              <a:t>minh</a:t>
            </a:r>
            <a:endParaRPr lang="en-US" sz="2000" b="1">
              <a:latin typeface="+mj-lt"/>
            </a:endParaRPr>
          </a:p>
        </p:txBody>
      </p:sp>
      <p:graphicFrame>
        <p:nvGraphicFramePr>
          <p:cNvPr id="2" name="Object 1">
            <a:extLst>
              <a:ext uri="{FF2B5EF4-FFF2-40B4-BE49-F238E27FC236}">
                <a16:creationId xmlns:a16="http://schemas.microsoft.com/office/drawing/2014/main" id="{1E495D1E-9B49-997F-A9D1-4C98A574D35A}"/>
              </a:ext>
            </a:extLst>
          </p:cNvPr>
          <p:cNvGraphicFramePr>
            <a:graphicFrameLocks noChangeAspect="1"/>
          </p:cNvGraphicFramePr>
          <p:nvPr>
            <p:extLst>
              <p:ext uri="{D42A27DB-BD31-4B8C-83A1-F6EECF244321}">
                <p14:modId xmlns:p14="http://schemas.microsoft.com/office/powerpoint/2010/main" val="2141099515"/>
              </p:ext>
            </p:extLst>
          </p:nvPr>
        </p:nvGraphicFramePr>
        <p:xfrm>
          <a:off x="971124" y="2635634"/>
          <a:ext cx="1390650" cy="436563"/>
        </p:xfrm>
        <a:graphic>
          <a:graphicData uri="http://schemas.openxmlformats.org/presentationml/2006/ole">
            <mc:AlternateContent xmlns:mc="http://schemas.openxmlformats.org/markup-compatibility/2006">
              <mc:Choice xmlns:v="urn:schemas-microsoft-com:vml" Requires="v">
                <p:oleObj name="Equation" r:id="rId3" imgW="850680" imgH="266400" progId="Equation.DSMT4">
                  <p:embed/>
                </p:oleObj>
              </mc:Choice>
              <mc:Fallback>
                <p:oleObj name="Equation" r:id="rId3" imgW="850680" imgH="266400" progId="Equation.DSMT4">
                  <p:embed/>
                  <p:pic>
                    <p:nvPicPr>
                      <p:cNvPr id="2" name="Object 1">
                        <a:extLst>
                          <a:ext uri="{FF2B5EF4-FFF2-40B4-BE49-F238E27FC236}">
                            <a16:creationId xmlns:a16="http://schemas.microsoft.com/office/drawing/2014/main" id="{1E495D1E-9B49-997F-A9D1-4C98A574D35A}"/>
                          </a:ext>
                        </a:extLst>
                      </p:cNvPr>
                      <p:cNvPicPr/>
                      <p:nvPr/>
                    </p:nvPicPr>
                    <p:blipFill>
                      <a:blip r:embed="rId4"/>
                      <a:stretch>
                        <a:fillRect/>
                      </a:stretch>
                    </p:blipFill>
                    <p:spPr>
                      <a:xfrm>
                        <a:off x="971124" y="2635634"/>
                        <a:ext cx="1390650" cy="43656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EB6275-097B-6446-F8B0-638E1C2AA987}"/>
                  </a:ext>
                </a:extLst>
              </p:cNvPr>
              <p:cNvSpPr txBox="1"/>
              <p:nvPr/>
            </p:nvSpPr>
            <p:spPr>
              <a:xfrm>
                <a:off x="2905542" y="1142676"/>
                <a:ext cx="5266827" cy="746615"/>
              </a:xfrm>
              <a:prstGeom prst="rect">
                <a:avLst/>
              </a:prstGeom>
              <a:noFill/>
            </p:spPr>
            <p:txBody>
              <a:bodyPr wrap="square">
                <a:spAutoFit/>
              </a:bodyPr>
              <a:lstStyle/>
              <a:p>
                <a:pPr algn="just">
                  <a:spcAft>
                    <a:spcPts val="800"/>
                  </a:spcAft>
                </a:pPr>
                <a:r>
                  <a:rPr lang="en-US" sz="2000" i="1">
                    <a:solidFill>
                      <a:schemeClr val="accent1"/>
                    </a:solidFill>
                    <a:effectLst/>
                    <a:latin typeface="+mj-lt"/>
                    <a:ea typeface="Times New Roman" panose="02020603050405020304" pitchFamily="18" charset="0"/>
                    <a:cs typeface="Times New Roman" panose="02020603050405020304" pitchFamily="18" charset="0"/>
                  </a:rPr>
                  <a:t>N = </a:t>
                </a:r>
                <a14:m>
                  <m:oMath xmlns:m="http://schemas.openxmlformats.org/officeDocument/2006/math">
                    <m:f>
                      <m:fPr>
                        <m:ctrlPr>
                          <a:rPr lang="en-US" sz="2000" i="1">
                            <a:solidFill>
                              <a:schemeClr val="accent1"/>
                            </a:solidFill>
                            <a:effectLst/>
                            <a:latin typeface="Cambria Math" panose="02040503050406030204" pitchFamily="18" charset="0"/>
                            <a:ea typeface="Times New Roman" panose="02020603050405020304" pitchFamily="18" charset="0"/>
                          </a:rPr>
                        </m:ctrlPr>
                      </m:fPr>
                      <m:num>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T</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ổ</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ng</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th</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ờ</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i</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gian</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b</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ị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chi</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ế</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m</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d</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ụ</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ng</m:t>
                        </m:r>
                      </m:num>
                      <m:den>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Th</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ờ</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i</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gian</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m</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ỗ</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i</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xe</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chi</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ế</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m</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d</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ụ</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ng</m:t>
                        </m:r>
                      </m:den>
                    </m:f>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m:t>
                    </m:r>
                    <m:f>
                      <m:fPr>
                        <m:ctrlPr>
                          <a:rPr lang="en-US" sz="2000" i="1">
                            <a:solidFill>
                              <a:schemeClr val="accent1"/>
                            </a:solidFill>
                            <a:effectLst/>
                            <a:latin typeface="Cambria Math" panose="02040503050406030204" pitchFamily="18" charset="0"/>
                            <a:ea typeface="Times New Roman" panose="02020603050405020304" pitchFamily="18" charset="0"/>
                          </a:rPr>
                        </m:ctrlPr>
                      </m:fPr>
                      <m:num>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Occ</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 ∙ </m:t>
                        </m:r>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T</m:t>
                        </m:r>
                      </m:num>
                      <m:den>
                        <m:r>
                          <m:rPr>
                            <m:nor/>
                          </m:rPr>
                          <a:rPr lang="en-US" sz="2000" i="1">
                            <a:solidFill>
                              <a:schemeClr val="accent1"/>
                            </a:solidFill>
                            <a:effectLst/>
                            <a:latin typeface="+mj-lt"/>
                            <a:ea typeface="Times New Roman" panose="02020603050405020304" pitchFamily="18" charset="0"/>
                            <a:cs typeface="Times New Roman" panose="02020603050405020304" pitchFamily="18" charset="0"/>
                          </a:rPr>
                          <m:t>on</m:t>
                        </m:r>
                      </m:den>
                    </m:f>
                  </m:oMath>
                </a14:m>
                <a:endParaRPr lang="en-US" sz="2000" i="1" kern="100">
                  <a:solidFill>
                    <a:schemeClr val="accent1"/>
                  </a:solidFill>
                  <a:effectLst/>
                  <a:latin typeface="+mj-lt"/>
                  <a:ea typeface="Aptos" panose="020B000402020202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BEEB6275-097B-6446-F8B0-638E1C2AA987}"/>
                  </a:ext>
                </a:extLst>
              </p:cNvPr>
              <p:cNvSpPr txBox="1">
                <a:spLocks noRot="1" noChangeAspect="1" noMove="1" noResize="1" noEditPoints="1" noAdjustHandles="1" noChangeArrowheads="1" noChangeShapeType="1" noTextEdit="1"/>
              </p:cNvSpPr>
              <p:nvPr/>
            </p:nvSpPr>
            <p:spPr>
              <a:xfrm>
                <a:off x="2905542" y="1142676"/>
                <a:ext cx="5266827" cy="746615"/>
              </a:xfrm>
              <a:prstGeom prst="rect">
                <a:avLst/>
              </a:prstGeom>
              <a:blipFill>
                <a:blip r:embed="rId5"/>
                <a:stretch>
                  <a:fillRect l="-1273"/>
                </a:stretch>
              </a:blipFill>
            </p:spPr>
            <p:txBody>
              <a:bodyPr/>
              <a:lstStyle/>
              <a:p>
                <a:r>
                  <a:rPr lang="en-US">
                    <a:noFill/>
                  </a:rPr>
                  <a:t> </a:t>
                </a:r>
              </a:p>
            </p:txBody>
          </p:sp>
        </mc:Fallback>
      </mc:AlternateContent>
      <p:graphicFrame>
        <p:nvGraphicFramePr>
          <p:cNvPr id="11" name="Object 10">
            <a:extLst>
              <a:ext uri="{FF2B5EF4-FFF2-40B4-BE49-F238E27FC236}">
                <a16:creationId xmlns:a16="http://schemas.microsoft.com/office/drawing/2014/main" id="{076EA69C-5370-B4CD-BA93-B508CB30B918}"/>
              </a:ext>
            </a:extLst>
          </p:cNvPr>
          <p:cNvGraphicFramePr>
            <a:graphicFrameLocks noChangeAspect="1"/>
          </p:cNvGraphicFramePr>
          <p:nvPr>
            <p:extLst>
              <p:ext uri="{D42A27DB-BD31-4B8C-83A1-F6EECF244321}">
                <p14:modId xmlns:p14="http://schemas.microsoft.com/office/powerpoint/2010/main" val="3338646401"/>
              </p:ext>
            </p:extLst>
          </p:nvPr>
        </p:nvGraphicFramePr>
        <p:xfrm>
          <a:off x="1035050" y="3309938"/>
          <a:ext cx="712788" cy="639762"/>
        </p:xfrm>
        <a:graphic>
          <a:graphicData uri="http://schemas.openxmlformats.org/presentationml/2006/ole">
            <mc:AlternateContent xmlns:mc="http://schemas.openxmlformats.org/markup-compatibility/2006">
              <mc:Choice xmlns:v="urn:schemas-microsoft-com:vml" Requires="v">
                <p:oleObj name="Equation" r:id="rId6" imgW="495000" imgH="444240" progId="Equation.DSMT4">
                  <p:embed/>
                </p:oleObj>
              </mc:Choice>
              <mc:Fallback>
                <p:oleObj name="Equation" r:id="rId6" imgW="495000" imgH="444240" progId="Equation.DSMT4">
                  <p:embed/>
                  <p:pic>
                    <p:nvPicPr>
                      <p:cNvPr id="11" name="Object 10">
                        <a:extLst>
                          <a:ext uri="{FF2B5EF4-FFF2-40B4-BE49-F238E27FC236}">
                            <a16:creationId xmlns:a16="http://schemas.microsoft.com/office/drawing/2014/main" id="{076EA69C-5370-B4CD-BA93-B508CB30B918}"/>
                          </a:ext>
                        </a:extLst>
                      </p:cNvPr>
                      <p:cNvPicPr/>
                      <p:nvPr/>
                    </p:nvPicPr>
                    <p:blipFill>
                      <a:blip r:embed="rId7"/>
                      <a:stretch>
                        <a:fillRect/>
                      </a:stretch>
                    </p:blipFill>
                    <p:spPr>
                      <a:xfrm>
                        <a:off x="1035050" y="3309938"/>
                        <a:ext cx="712788" cy="639762"/>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874EE840-045E-C84D-32E0-EDE31AA67BC1}"/>
              </a:ext>
            </a:extLst>
          </p:cNvPr>
          <p:cNvSpPr txBox="1"/>
          <p:nvPr/>
        </p:nvSpPr>
        <p:spPr>
          <a:xfrm>
            <a:off x="2864531" y="1947397"/>
            <a:ext cx="5684987" cy="2168222"/>
          </a:xfrm>
          <a:prstGeom prst="rect">
            <a:avLst/>
          </a:prstGeom>
          <a:noFill/>
        </p:spPr>
        <p:txBody>
          <a:bodyPr wrap="square">
            <a:spAutoFit/>
          </a:bodyPr>
          <a:lstStyle/>
          <a:p>
            <a:pPr marL="173038" indent="-173038" algn="just">
              <a:lnSpc>
                <a:spcPct val="114000"/>
              </a:lnSpc>
              <a:buFont typeface="Arial" panose="020B0604020202020204" pitchFamily="34" charset="0"/>
              <a:buChar char="•"/>
            </a:pPr>
            <a:r>
              <a:rPr lang="en-US" sz="2000" kern="100">
                <a:effectLst/>
                <a:latin typeface="+mj-lt"/>
                <a:ea typeface="Aptos" panose="020B0004020202020204" pitchFamily="34" charset="0"/>
                <a:cs typeface="Times New Roman" panose="02020603050405020304" pitchFamily="18" charset="0"/>
              </a:rPr>
              <a:t>on: </a:t>
            </a:r>
            <a:r>
              <a:rPr lang="en-US" sz="2000" kern="100" err="1">
                <a:effectLst/>
                <a:latin typeface="+mj-lt"/>
                <a:ea typeface="Aptos" panose="020B0004020202020204" pitchFamily="34" charset="0"/>
                <a:cs typeface="Times New Roman" panose="02020603050405020304" pitchFamily="18" charset="0"/>
              </a:rPr>
              <a:t>thời</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gian</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choáng</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chỗ</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trong</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thiết</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bị</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dò</a:t>
            </a:r>
            <a:r>
              <a:rPr lang="en-US" sz="2000" kern="100">
                <a:effectLst/>
                <a:latin typeface="+mj-lt"/>
                <a:ea typeface="Aptos" panose="020B0004020202020204" pitchFamily="34" charset="0"/>
                <a:cs typeface="Times New Roman" panose="02020603050405020304" pitchFamily="18" charset="0"/>
              </a:rPr>
              <a:t> (s) </a:t>
            </a:r>
          </a:p>
          <a:p>
            <a:pPr marL="173038" indent="-173038" algn="just">
              <a:lnSpc>
                <a:spcPct val="114000"/>
              </a:lnSpc>
              <a:buFont typeface="Arial" panose="020B0604020202020204" pitchFamily="34" charset="0"/>
              <a:buChar char="•"/>
            </a:pPr>
            <a:r>
              <a:rPr lang="en-US" sz="2000" kern="100">
                <a:effectLst/>
                <a:latin typeface="+mj-lt"/>
                <a:ea typeface="Aptos" panose="020B0004020202020204" pitchFamily="34" charset="0"/>
                <a:cs typeface="Times New Roman" panose="02020603050405020304" pitchFamily="18" charset="0"/>
              </a:rPr>
              <a:t>Occ: </a:t>
            </a:r>
            <a:r>
              <a:rPr lang="en-US" sz="2000" kern="100" err="1">
                <a:effectLst/>
                <a:latin typeface="+mj-lt"/>
                <a:ea typeface="Aptos" panose="020B0004020202020204" pitchFamily="34" charset="0"/>
                <a:cs typeface="Times New Roman" panose="02020603050405020304" pitchFamily="18" charset="0"/>
              </a:rPr>
              <a:t>tỷ</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lệ</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phần</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trăm</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thời</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gian</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cảm</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biến</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bị</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chiếm</a:t>
            </a:r>
            <a:r>
              <a:rPr lang="en-US" sz="2000" kern="100">
                <a:effectLst/>
                <a:latin typeface="+mj-lt"/>
                <a:ea typeface="Aptos" panose="020B0004020202020204" pitchFamily="34" charset="0"/>
                <a:cs typeface="Times New Roman" panose="02020603050405020304" pitchFamily="18" charset="0"/>
              </a:rPr>
              <a:t> </a:t>
            </a:r>
            <a:r>
              <a:rPr lang="en-US" sz="2000" kern="100" err="1">
                <a:effectLst/>
                <a:latin typeface="+mj-lt"/>
                <a:ea typeface="Aptos" panose="020B0004020202020204" pitchFamily="34" charset="0"/>
                <a:cs typeface="Times New Roman" panose="02020603050405020304" pitchFamily="18" charset="0"/>
              </a:rPr>
              <a:t>dụng</a:t>
            </a:r>
            <a:endParaRPr lang="en-US" sz="2000" kern="100">
              <a:latin typeface="+mj-lt"/>
              <a:ea typeface="Aptos" panose="020B0004020202020204" pitchFamily="34" charset="0"/>
              <a:cs typeface="Times New Roman" panose="02020603050405020304" pitchFamily="18" charset="0"/>
            </a:endParaRPr>
          </a:p>
          <a:p>
            <a:pPr marL="173038" indent="-173038" algn="just">
              <a:lnSpc>
                <a:spcPct val="114000"/>
              </a:lnSpc>
              <a:buFont typeface="Arial" panose="020B0604020202020204" pitchFamily="34" charset="0"/>
              <a:buChar char="•"/>
            </a:pPr>
            <a:r>
              <a:rPr lang="en-US" sz="2000">
                <a:effectLst/>
                <a:latin typeface="+mj-lt"/>
                <a:ea typeface="Aptos" panose="020B0004020202020204" pitchFamily="34" charset="0"/>
                <a:cs typeface="Times New Roman" panose="02020603050405020304" pitchFamily="18" charset="0"/>
              </a:rPr>
              <a:t>Occ. T: </a:t>
            </a:r>
            <a:r>
              <a:rPr lang="en-US" sz="2000" b="1" err="1">
                <a:effectLst/>
                <a:latin typeface="+mj-lt"/>
                <a:ea typeface="Aptos" panose="020B0004020202020204" pitchFamily="34" charset="0"/>
                <a:cs typeface="Times New Roman" panose="02020603050405020304" pitchFamily="18" charset="0"/>
              </a:rPr>
              <a:t>tổng</a:t>
            </a:r>
            <a:r>
              <a:rPr lang="en-US" sz="2000" b="1">
                <a:effectLst/>
                <a:latin typeface="+mj-lt"/>
                <a:ea typeface="Aptos" panose="020B0004020202020204" pitchFamily="34" charset="0"/>
                <a:cs typeface="Times New Roman" panose="02020603050405020304" pitchFamily="18" charset="0"/>
              </a:rPr>
              <a:t> </a:t>
            </a:r>
            <a:r>
              <a:rPr lang="en-US" sz="2000" b="1" err="1">
                <a:effectLst/>
                <a:latin typeface="+mj-lt"/>
                <a:ea typeface="Aptos" panose="020B0004020202020204" pitchFamily="34" charset="0"/>
                <a:cs typeface="Times New Roman" panose="02020603050405020304" pitchFamily="18" charset="0"/>
              </a:rPr>
              <a:t>thời</a:t>
            </a:r>
            <a:r>
              <a:rPr lang="en-US" sz="2000" b="1">
                <a:effectLst/>
                <a:latin typeface="+mj-lt"/>
                <a:ea typeface="Aptos" panose="020B0004020202020204" pitchFamily="34" charset="0"/>
                <a:cs typeface="Times New Roman" panose="02020603050405020304" pitchFamily="18" charset="0"/>
              </a:rPr>
              <a:t> </a:t>
            </a:r>
            <a:r>
              <a:rPr lang="en-US" sz="2000" b="1" err="1">
                <a:effectLst/>
                <a:latin typeface="+mj-lt"/>
                <a:ea typeface="Aptos" panose="020B0004020202020204" pitchFamily="34" charset="0"/>
                <a:cs typeface="Times New Roman" panose="02020603050405020304" pitchFamily="18" charset="0"/>
              </a:rPr>
              <a:t>gian</a:t>
            </a:r>
            <a:r>
              <a:rPr lang="en-US" sz="2000" b="1">
                <a:effectLst/>
                <a:latin typeface="+mj-lt"/>
                <a:ea typeface="Aptos" panose="020B0004020202020204" pitchFamily="34" charset="0"/>
                <a:cs typeface="Times New Roman" panose="02020603050405020304" pitchFamily="18" charset="0"/>
              </a:rPr>
              <a:t> </a:t>
            </a:r>
            <a:r>
              <a:rPr lang="en-US" sz="2000" b="1" err="1">
                <a:effectLst/>
                <a:latin typeface="+mj-lt"/>
                <a:ea typeface="Aptos" panose="020B0004020202020204" pitchFamily="34" charset="0"/>
                <a:cs typeface="Times New Roman" panose="02020603050405020304" pitchFamily="18" charset="0"/>
              </a:rPr>
              <a:t>mà</a:t>
            </a:r>
            <a:r>
              <a:rPr lang="en-US" sz="2000" b="1">
                <a:effectLst/>
                <a:latin typeface="+mj-lt"/>
                <a:ea typeface="Aptos" panose="020B0004020202020204" pitchFamily="34" charset="0"/>
                <a:cs typeface="Times New Roman" panose="02020603050405020304" pitchFamily="18" charset="0"/>
              </a:rPr>
              <a:t> </a:t>
            </a:r>
            <a:r>
              <a:rPr lang="en-US" sz="2000" b="1" err="1">
                <a:effectLst/>
                <a:latin typeface="+mj-lt"/>
                <a:ea typeface="Aptos" panose="020B0004020202020204" pitchFamily="34" charset="0"/>
                <a:cs typeface="Times New Roman" panose="02020603050405020304" pitchFamily="18" charset="0"/>
              </a:rPr>
              <a:t>cảm</a:t>
            </a:r>
            <a:r>
              <a:rPr lang="en-US" sz="2000" b="1">
                <a:latin typeface="+mj-lt"/>
                <a:ea typeface="Aptos" panose="020B0004020202020204" pitchFamily="34" charset="0"/>
                <a:cs typeface="Times New Roman" panose="02020603050405020304" pitchFamily="18" charset="0"/>
              </a:rPr>
              <a:t> </a:t>
            </a:r>
            <a:r>
              <a:rPr lang="en-US" sz="2000" b="1" err="1">
                <a:latin typeface="+mj-lt"/>
                <a:ea typeface="Aptos" panose="020B0004020202020204" pitchFamily="34" charset="0"/>
                <a:cs typeface="Times New Roman" panose="02020603050405020304" pitchFamily="18" charset="0"/>
              </a:rPr>
              <a:t>biến</a:t>
            </a:r>
            <a:r>
              <a:rPr lang="en-US" sz="2000" b="1">
                <a:latin typeface="+mj-lt"/>
                <a:ea typeface="Aptos" panose="020B0004020202020204" pitchFamily="34" charset="0"/>
                <a:cs typeface="Times New Roman" panose="02020603050405020304" pitchFamily="18" charset="0"/>
              </a:rPr>
              <a:t> </a:t>
            </a:r>
            <a:r>
              <a:rPr lang="en-US" sz="2000" b="1" err="1">
                <a:latin typeface="+mj-lt"/>
                <a:ea typeface="Aptos" panose="020B0004020202020204" pitchFamily="34" charset="0"/>
                <a:cs typeface="Times New Roman" panose="02020603050405020304" pitchFamily="18" charset="0"/>
              </a:rPr>
              <a:t>vòng</a:t>
            </a:r>
            <a:r>
              <a:rPr lang="en-US" sz="2000" b="1">
                <a:latin typeface="+mj-lt"/>
                <a:ea typeface="Aptos" panose="020B0004020202020204" pitchFamily="34" charset="0"/>
                <a:cs typeface="Times New Roman" panose="02020603050405020304" pitchFamily="18" charset="0"/>
              </a:rPr>
              <a:t> </a:t>
            </a:r>
            <a:r>
              <a:rPr lang="en-US" sz="2000" b="1" err="1">
                <a:latin typeface="+mj-lt"/>
                <a:ea typeface="Aptos" panose="020B0004020202020204" pitchFamily="34" charset="0"/>
                <a:cs typeface="Times New Roman" panose="02020603050405020304" pitchFamily="18" charset="0"/>
              </a:rPr>
              <a:t>từ</a:t>
            </a:r>
            <a:r>
              <a:rPr lang="en-US" sz="2000" b="1">
                <a:latin typeface="+mj-lt"/>
                <a:ea typeface="Aptos" panose="020B0004020202020204" pitchFamily="34" charset="0"/>
                <a:cs typeface="Times New Roman" panose="02020603050405020304" pitchFamily="18" charset="0"/>
              </a:rPr>
              <a:t> </a:t>
            </a:r>
            <a:r>
              <a:rPr lang="en-US" sz="2000" b="1" err="1">
                <a:effectLst/>
                <a:latin typeface="+mj-lt"/>
                <a:ea typeface="Aptos" panose="020B0004020202020204" pitchFamily="34" charset="0"/>
                <a:cs typeface="Times New Roman" panose="02020603050405020304" pitchFamily="18" charset="0"/>
              </a:rPr>
              <a:t>bị</a:t>
            </a:r>
            <a:r>
              <a:rPr lang="en-US" sz="2000" b="1">
                <a:effectLst/>
                <a:latin typeface="+mj-lt"/>
                <a:ea typeface="Aptos" panose="020B0004020202020204" pitchFamily="34" charset="0"/>
                <a:cs typeface="Times New Roman" panose="02020603050405020304" pitchFamily="18" charset="0"/>
              </a:rPr>
              <a:t> </a:t>
            </a:r>
            <a:r>
              <a:rPr lang="en-US" sz="2000" b="1" err="1">
                <a:effectLst/>
                <a:latin typeface="+mj-lt"/>
                <a:ea typeface="Aptos" panose="020B0004020202020204" pitchFamily="34" charset="0"/>
                <a:cs typeface="Times New Roman" panose="02020603050405020304" pitchFamily="18" charset="0"/>
              </a:rPr>
              <a:t>chiếm</a:t>
            </a:r>
            <a:r>
              <a:rPr lang="en-US" sz="2000" b="1">
                <a:effectLst/>
                <a:latin typeface="+mj-lt"/>
                <a:ea typeface="Aptos" panose="020B0004020202020204" pitchFamily="34" charset="0"/>
                <a:cs typeface="Times New Roman" panose="02020603050405020304" pitchFamily="18" charset="0"/>
              </a:rPr>
              <a:t> </a:t>
            </a:r>
            <a:r>
              <a:rPr lang="en-US" sz="2000" b="1" err="1">
                <a:effectLst/>
                <a:latin typeface="+mj-lt"/>
                <a:ea typeface="Aptos" panose="020B0004020202020204" pitchFamily="34" charset="0"/>
                <a:cs typeface="Times New Roman" panose="02020603050405020304" pitchFamily="18" charset="0"/>
              </a:rPr>
              <a:t>dụng</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bởi</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các</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xe</a:t>
            </a:r>
            <a:r>
              <a:rPr lang="en-US" sz="2000">
                <a:effectLst/>
                <a:latin typeface="+mj-lt"/>
                <a:ea typeface="Aptos" panose="020B0004020202020204" pitchFamily="34" charset="0"/>
                <a:cs typeface="Times New Roman" panose="02020603050405020304" pitchFamily="18" charset="0"/>
              </a:rPr>
              <a:t> </a:t>
            </a:r>
            <a:r>
              <a:rPr lang="en-US" sz="2000" err="1">
                <a:solidFill>
                  <a:srgbClr val="FF0000"/>
                </a:solidFill>
                <a:effectLst/>
                <a:latin typeface="+mj-lt"/>
                <a:ea typeface="Aptos" panose="020B0004020202020204" pitchFamily="34" charset="0"/>
                <a:cs typeface="Times New Roman" panose="02020603050405020304" pitchFamily="18" charset="0"/>
              </a:rPr>
              <a:t>trong</a:t>
            </a:r>
            <a:r>
              <a:rPr lang="en-US" sz="2000">
                <a:solidFill>
                  <a:srgbClr val="FF0000"/>
                </a:solidFill>
                <a:effectLst/>
                <a:latin typeface="+mj-lt"/>
                <a:ea typeface="Aptos" panose="020B0004020202020204" pitchFamily="34" charset="0"/>
                <a:cs typeface="Times New Roman" panose="02020603050405020304" pitchFamily="18" charset="0"/>
              </a:rPr>
              <a:t> </a:t>
            </a:r>
            <a:r>
              <a:rPr lang="en-US" sz="2000" err="1">
                <a:solidFill>
                  <a:srgbClr val="FF0000"/>
                </a:solidFill>
                <a:effectLst/>
                <a:latin typeface="+mj-lt"/>
                <a:ea typeface="Aptos" panose="020B0004020202020204" pitchFamily="34" charset="0"/>
                <a:cs typeface="Times New Roman" panose="02020603050405020304" pitchFamily="18" charset="0"/>
              </a:rPr>
              <a:t>khoảng</a:t>
            </a:r>
            <a:r>
              <a:rPr lang="en-US" sz="2000">
                <a:solidFill>
                  <a:srgbClr val="FF0000"/>
                </a:solidFill>
                <a:effectLst/>
                <a:latin typeface="+mj-lt"/>
                <a:ea typeface="Aptos" panose="020B0004020202020204" pitchFamily="34" charset="0"/>
                <a:cs typeface="Times New Roman" panose="02020603050405020304" pitchFamily="18" charset="0"/>
              </a:rPr>
              <a:t> </a:t>
            </a:r>
            <a:r>
              <a:rPr lang="en-US" sz="2000" err="1">
                <a:solidFill>
                  <a:srgbClr val="FF0000"/>
                </a:solidFill>
                <a:effectLst/>
                <a:latin typeface="+mj-lt"/>
                <a:ea typeface="Aptos" panose="020B0004020202020204" pitchFamily="34" charset="0"/>
                <a:cs typeface="Times New Roman" panose="02020603050405020304" pitchFamily="18" charset="0"/>
              </a:rPr>
              <a:t>thời</a:t>
            </a:r>
            <a:r>
              <a:rPr lang="en-US" sz="2000">
                <a:solidFill>
                  <a:srgbClr val="FF0000"/>
                </a:solidFill>
                <a:effectLst/>
                <a:latin typeface="+mj-lt"/>
                <a:ea typeface="Aptos" panose="020B0004020202020204" pitchFamily="34" charset="0"/>
                <a:cs typeface="Times New Roman" panose="02020603050405020304" pitchFamily="18" charset="0"/>
              </a:rPr>
              <a:t> </a:t>
            </a:r>
            <a:r>
              <a:rPr lang="en-US" sz="2000" err="1">
                <a:solidFill>
                  <a:srgbClr val="FF0000"/>
                </a:solidFill>
                <a:effectLst/>
                <a:latin typeface="+mj-lt"/>
                <a:ea typeface="Aptos" panose="020B0004020202020204" pitchFamily="34" charset="0"/>
                <a:cs typeface="Times New Roman" panose="02020603050405020304" pitchFamily="18" charset="0"/>
              </a:rPr>
              <a:t>gian</a:t>
            </a:r>
            <a:r>
              <a:rPr lang="en-US" sz="2000">
                <a:solidFill>
                  <a:srgbClr val="FF0000"/>
                </a:solidFill>
                <a:effectLst/>
                <a:latin typeface="+mj-lt"/>
                <a:ea typeface="Aptos" panose="020B0004020202020204" pitchFamily="34" charset="0"/>
                <a:cs typeface="Times New Roman" panose="02020603050405020304" pitchFamily="18" charset="0"/>
              </a:rPr>
              <a:t> </a:t>
            </a:r>
            <a:r>
              <a:rPr lang="en-US" sz="2000" err="1">
                <a:solidFill>
                  <a:srgbClr val="FF0000"/>
                </a:solidFill>
                <a:effectLst/>
                <a:latin typeface="+mj-lt"/>
                <a:ea typeface="Aptos" panose="020B0004020202020204" pitchFamily="34" charset="0"/>
                <a:cs typeface="Times New Roman" panose="02020603050405020304" pitchFamily="18" charset="0"/>
              </a:rPr>
              <a:t>quan</a:t>
            </a:r>
            <a:r>
              <a:rPr lang="en-US" sz="2000">
                <a:solidFill>
                  <a:srgbClr val="FF0000"/>
                </a:solidFill>
                <a:effectLst/>
                <a:latin typeface="+mj-lt"/>
                <a:ea typeface="Aptos" panose="020B0004020202020204" pitchFamily="34" charset="0"/>
                <a:cs typeface="Times New Roman" panose="02020603050405020304" pitchFamily="18" charset="0"/>
              </a:rPr>
              <a:t> </a:t>
            </a:r>
            <a:r>
              <a:rPr lang="en-US" sz="2000" err="1">
                <a:solidFill>
                  <a:srgbClr val="FF0000"/>
                </a:solidFill>
                <a:effectLst/>
                <a:latin typeface="+mj-lt"/>
                <a:ea typeface="Aptos" panose="020B0004020202020204" pitchFamily="34" charset="0"/>
                <a:cs typeface="Times New Roman" panose="02020603050405020304" pitchFamily="18" charset="0"/>
              </a:rPr>
              <a:t>sát</a:t>
            </a:r>
            <a:r>
              <a:rPr lang="en-US" sz="2000">
                <a:solidFill>
                  <a:srgbClr val="FF0000"/>
                </a:solidFill>
                <a:effectLst/>
                <a:latin typeface="+mj-lt"/>
                <a:ea typeface="Aptos" panose="020B0004020202020204" pitchFamily="34" charset="0"/>
                <a:cs typeface="Times New Roman" panose="02020603050405020304" pitchFamily="18" charset="0"/>
              </a:rPr>
              <a:t> T</a:t>
            </a:r>
            <a:endParaRPr lang="en-US" sz="2400">
              <a:latin typeface="+mj-lt"/>
            </a:endParaRPr>
          </a:p>
        </p:txBody>
      </p:sp>
      <p:graphicFrame>
        <p:nvGraphicFramePr>
          <p:cNvPr id="9" name="Object 8">
            <a:extLst>
              <a:ext uri="{FF2B5EF4-FFF2-40B4-BE49-F238E27FC236}">
                <a16:creationId xmlns:a16="http://schemas.microsoft.com/office/drawing/2014/main" id="{D7570F8D-62F9-883B-D4D5-FFE316A0512B}"/>
              </a:ext>
            </a:extLst>
          </p:cNvPr>
          <p:cNvGraphicFramePr>
            <a:graphicFrameLocks noChangeAspect="1"/>
          </p:cNvGraphicFramePr>
          <p:nvPr/>
        </p:nvGraphicFramePr>
        <p:xfrm>
          <a:off x="912387" y="1380498"/>
          <a:ext cx="1508125" cy="874713"/>
        </p:xfrm>
        <a:graphic>
          <a:graphicData uri="http://schemas.openxmlformats.org/presentationml/2006/ole">
            <mc:AlternateContent xmlns:mc="http://schemas.openxmlformats.org/markup-compatibility/2006">
              <mc:Choice xmlns:v="urn:schemas-microsoft-com:vml" Requires="v">
                <p:oleObj name="Equation" r:id="rId8" imgW="1508781" imgH="874973" progId="Equation.DSMT4">
                  <p:embed/>
                </p:oleObj>
              </mc:Choice>
              <mc:Fallback>
                <p:oleObj name="Equation" r:id="rId8" imgW="1508781" imgH="874973" progId="Equation.DSMT4">
                  <p:embed/>
                  <p:pic>
                    <p:nvPicPr>
                      <p:cNvPr id="9" name="Object 8">
                        <a:extLst>
                          <a:ext uri="{FF2B5EF4-FFF2-40B4-BE49-F238E27FC236}">
                            <a16:creationId xmlns:a16="http://schemas.microsoft.com/office/drawing/2014/main" id="{D7570F8D-62F9-883B-D4D5-FFE316A0512B}"/>
                          </a:ext>
                        </a:extLst>
                      </p:cNvPr>
                      <p:cNvPicPr/>
                      <p:nvPr/>
                    </p:nvPicPr>
                    <p:blipFill>
                      <a:blip r:embed="rId9"/>
                      <a:stretch>
                        <a:fillRect/>
                      </a:stretch>
                    </p:blipFill>
                    <p:spPr>
                      <a:xfrm>
                        <a:off x="912387" y="1380498"/>
                        <a:ext cx="1508125" cy="874713"/>
                      </a:xfrm>
                      <a:prstGeom prst="rect">
                        <a:avLst/>
                      </a:prstGeom>
                    </p:spPr>
                  </p:pic>
                </p:oleObj>
              </mc:Fallback>
            </mc:AlternateContent>
          </a:graphicData>
        </a:graphic>
      </p:graphicFrame>
    </p:spTree>
    <p:extLst>
      <p:ext uri="{BB962C8B-B14F-4D97-AF65-F5344CB8AC3E}">
        <p14:creationId xmlns:p14="http://schemas.microsoft.com/office/powerpoint/2010/main" val="3348904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031">
          <a:extLst>
            <a:ext uri="{FF2B5EF4-FFF2-40B4-BE49-F238E27FC236}">
              <a16:creationId xmlns:a16="http://schemas.microsoft.com/office/drawing/2014/main" id="{29154207-4693-8013-C06B-A3E2D41C5E36}"/>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613B8F7E-3C0E-2F04-C384-BD178DA471DD}"/>
              </a:ext>
            </a:extLst>
          </p:cNvPr>
          <p:cNvSpPr txBox="1">
            <a:spLocks noGrp="1"/>
          </p:cNvSpPr>
          <p:nvPr>
            <p:ph type="title"/>
          </p:nvPr>
        </p:nvSpPr>
        <p:spPr>
          <a:xfrm>
            <a:off x="720000" y="403450"/>
            <a:ext cx="8099048"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3.4. </a:t>
            </a:r>
            <a:r>
              <a:rPr lang="vi-VN" sz="2800">
                <a:latin typeface="+mn-lt"/>
              </a:rPr>
              <a:t>Tính mật độ giao thông dùng vòng từ</a:t>
            </a:r>
            <a:r>
              <a:rPr lang="en-US" sz="2800">
                <a:latin typeface="+mn-lt"/>
              </a:rPr>
              <a:t> (t.t)</a:t>
            </a:r>
            <a:endParaRPr sz="2800"/>
          </a:p>
        </p:txBody>
      </p:sp>
      <p:grpSp>
        <p:nvGrpSpPr>
          <p:cNvPr id="5" name="Google Shape;2494;p60">
            <a:extLst>
              <a:ext uri="{FF2B5EF4-FFF2-40B4-BE49-F238E27FC236}">
                <a16:creationId xmlns:a16="http://schemas.microsoft.com/office/drawing/2014/main" id="{1AB07801-96AB-D8E2-5146-DD8217A2580B}"/>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CA09F29E-2DE5-9B5C-8478-6DFA243A6D1C}"/>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F3E63D85-FE55-4ECC-8AB3-99B8B00F981B}"/>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Text Placeholder 7">
            <a:extLst>
              <a:ext uri="{FF2B5EF4-FFF2-40B4-BE49-F238E27FC236}">
                <a16:creationId xmlns:a16="http://schemas.microsoft.com/office/drawing/2014/main" id="{96BCF141-1B7D-817E-411D-457D059C31BD}"/>
              </a:ext>
            </a:extLst>
          </p:cNvPr>
          <p:cNvSpPr>
            <a:spLocks noGrp="1"/>
          </p:cNvSpPr>
          <p:nvPr>
            <p:ph type="body" idx="1"/>
          </p:nvPr>
        </p:nvSpPr>
        <p:spPr>
          <a:xfrm>
            <a:off x="720000" y="1000075"/>
            <a:ext cx="1892900" cy="1419300"/>
          </a:xfrm>
        </p:spPr>
        <p:txBody>
          <a:bodyPr/>
          <a:lstStyle/>
          <a:p>
            <a:pPr marL="139700" indent="0">
              <a:buNone/>
            </a:pPr>
            <a:r>
              <a:rPr lang="en-US" sz="2000" b="1" err="1">
                <a:latin typeface="+mj-lt"/>
              </a:rPr>
              <a:t>Chứng</a:t>
            </a:r>
            <a:r>
              <a:rPr lang="en-US" sz="2000" b="1">
                <a:latin typeface="+mj-lt"/>
              </a:rPr>
              <a:t> </a:t>
            </a:r>
            <a:r>
              <a:rPr lang="en-US" sz="2000" b="1" err="1">
                <a:latin typeface="+mj-lt"/>
              </a:rPr>
              <a:t>minh</a:t>
            </a:r>
            <a:endParaRPr lang="en-US" sz="2000" b="1">
              <a:latin typeface="+mj-lt"/>
            </a:endParaRPr>
          </a:p>
        </p:txBody>
      </p:sp>
      <p:graphicFrame>
        <p:nvGraphicFramePr>
          <p:cNvPr id="2" name="Object 1">
            <a:extLst>
              <a:ext uri="{FF2B5EF4-FFF2-40B4-BE49-F238E27FC236}">
                <a16:creationId xmlns:a16="http://schemas.microsoft.com/office/drawing/2014/main" id="{5E22DCB9-D8D3-DEEE-56AD-7231ABA22ADD}"/>
              </a:ext>
            </a:extLst>
          </p:cNvPr>
          <p:cNvGraphicFramePr>
            <a:graphicFrameLocks noChangeAspect="1"/>
          </p:cNvGraphicFramePr>
          <p:nvPr/>
        </p:nvGraphicFramePr>
        <p:xfrm>
          <a:off x="578666" y="1709725"/>
          <a:ext cx="1605741" cy="504086"/>
        </p:xfrm>
        <a:graphic>
          <a:graphicData uri="http://schemas.openxmlformats.org/presentationml/2006/ole">
            <mc:AlternateContent xmlns:mc="http://schemas.openxmlformats.org/markup-compatibility/2006">
              <mc:Choice xmlns:v="urn:schemas-microsoft-com:vml" Requires="v">
                <p:oleObj name="Equation" r:id="rId3" imgW="850680" imgH="266400" progId="Equation.DSMT4">
                  <p:embed/>
                </p:oleObj>
              </mc:Choice>
              <mc:Fallback>
                <p:oleObj name="Equation" r:id="rId3" imgW="850680" imgH="266400" progId="Equation.DSMT4">
                  <p:embed/>
                  <p:pic>
                    <p:nvPicPr>
                      <p:cNvPr id="2" name="Object 1">
                        <a:extLst>
                          <a:ext uri="{FF2B5EF4-FFF2-40B4-BE49-F238E27FC236}">
                            <a16:creationId xmlns:a16="http://schemas.microsoft.com/office/drawing/2014/main" id="{5E22DCB9-D8D3-DEEE-56AD-7231ABA22ADD}"/>
                          </a:ext>
                        </a:extLst>
                      </p:cNvPr>
                      <p:cNvPicPr/>
                      <p:nvPr/>
                    </p:nvPicPr>
                    <p:blipFill>
                      <a:blip r:embed="rId4"/>
                      <a:stretch>
                        <a:fillRect/>
                      </a:stretch>
                    </p:blipFill>
                    <p:spPr>
                      <a:xfrm>
                        <a:off x="578666" y="1709725"/>
                        <a:ext cx="1605741" cy="50408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D4B7B56-5599-F7A7-9495-1EC888ABEE77}"/>
                  </a:ext>
                </a:extLst>
              </p:cNvPr>
              <p:cNvSpPr txBox="1"/>
              <p:nvPr/>
            </p:nvSpPr>
            <p:spPr>
              <a:xfrm>
                <a:off x="578666" y="3234491"/>
                <a:ext cx="1804539" cy="700448"/>
              </a:xfrm>
              <a:prstGeom prst="rect">
                <a:avLst/>
              </a:prstGeom>
              <a:noFill/>
            </p:spPr>
            <p:txBody>
              <a:bodyPr wrap="square">
                <a:spAutoFit/>
              </a:bodyPr>
              <a:lstStyle/>
              <a:p>
                <a:pPr algn="just">
                  <a:spcAft>
                    <a:spcPts val="800"/>
                  </a:spcAft>
                </a:pPr>
                <a:r>
                  <a:rPr lang="en-US" sz="2400" i="1">
                    <a:solidFill>
                      <a:schemeClr val="accent1"/>
                    </a:solidFill>
                    <a:effectLst/>
                    <a:latin typeface="+mj-lt"/>
                    <a:ea typeface="Times New Roman" panose="02020603050405020304" pitchFamily="18" charset="0"/>
                    <a:cs typeface="Times New Roman" panose="02020603050405020304" pitchFamily="18" charset="0"/>
                  </a:rPr>
                  <a:t>N = </a:t>
                </a:r>
                <a14:m>
                  <m:oMath xmlns:m="http://schemas.openxmlformats.org/officeDocument/2006/math">
                    <m:f>
                      <m:fPr>
                        <m:ctrlPr>
                          <a:rPr lang="en-US" sz="2400" i="1">
                            <a:solidFill>
                              <a:schemeClr val="accent1"/>
                            </a:solidFill>
                            <a:effectLst/>
                            <a:latin typeface="Cambria Math" panose="02040503050406030204" pitchFamily="18" charset="0"/>
                            <a:ea typeface="Times New Roman" panose="02020603050405020304" pitchFamily="18" charset="0"/>
                          </a:rPr>
                        </m:ctrlPr>
                      </m:fPr>
                      <m:num>
                        <m:r>
                          <m:rPr>
                            <m:nor/>
                          </m:rPr>
                          <a:rPr lang="en-US" sz="2400" i="1">
                            <a:solidFill>
                              <a:schemeClr val="accent1"/>
                            </a:solidFill>
                            <a:effectLst/>
                            <a:latin typeface="+mj-lt"/>
                            <a:ea typeface="Times New Roman" panose="02020603050405020304" pitchFamily="18" charset="0"/>
                            <a:cs typeface="Times New Roman" panose="02020603050405020304" pitchFamily="18" charset="0"/>
                          </a:rPr>
                          <m:t>Occ</m:t>
                        </m:r>
                        <m:r>
                          <m:rPr>
                            <m:nor/>
                          </m:rPr>
                          <a:rPr lang="en-US" sz="2400" i="1">
                            <a:solidFill>
                              <a:schemeClr val="accent1"/>
                            </a:solidFill>
                            <a:effectLst/>
                            <a:latin typeface="+mj-lt"/>
                            <a:ea typeface="Times New Roman" panose="02020603050405020304" pitchFamily="18" charset="0"/>
                            <a:cs typeface="Times New Roman" panose="02020603050405020304" pitchFamily="18" charset="0"/>
                          </a:rPr>
                          <m:t> ∙ </m:t>
                        </m:r>
                        <m:r>
                          <m:rPr>
                            <m:nor/>
                          </m:rPr>
                          <a:rPr lang="en-US" sz="2400" i="1">
                            <a:solidFill>
                              <a:schemeClr val="accent1"/>
                            </a:solidFill>
                            <a:effectLst/>
                            <a:latin typeface="+mj-lt"/>
                            <a:ea typeface="Times New Roman" panose="02020603050405020304" pitchFamily="18" charset="0"/>
                            <a:cs typeface="Times New Roman" panose="02020603050405020304" pitchFamily="18" charset="0"/>
                          </a:rPr>
                          <m:t>T</m:t>
                        </m:r>
                      </m:num>
                      <m:den>
                        <m:r>
                          <m:rPr>
                            <m:nor/>
                          </m:rPr>
                          <a:rPr lang="en-US" sz="2400" i="1">
                            <a:solidFill>
                              <a:schemeClr val="accent1"/>
                            </a:solidFill>
                            <a:effectLst/>
                            <a:latin typeface="+mj-lt"/>
                            <a:ea typeface="Times New Roman" panose="02020603050405020304" pitchFamily="18" charset="0"/>
                            <a:cs typeface="Times New Roman" panose="02020603050405020304" pitchFamily="18" charset="0"/>
                          </a:rPr>
                          <m:t>on</m:t>
                        </m:r>
                      </m:den>
                    </m:f>
                  </m:oMath>
                </a14:m>
                <a:endParaRPr lang="en-US" sz="2400" i="1" kern="100">
                  <a:solidFill>
                    <a:schemeClr val="accent1"/>
                  </a:solidFill>
                  <a:effectLst/>
                  <a:latin typeface="+mj-lt"/>
                  <a:ea typeface="Aptos" panose="020B000402020202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BD4B7B56-5599-F7A7-9495-1EC888ABEE77}"/>
                  </a:ext>
                </a:extLst>
              </p:cNvPr>
              <p:cNvSpPr txBox="1">
                <a:spLocks noRot="1" noChangeAspect="1" noMove="1" noResize="1" noEditPoints="1" noAdjustHandles="1" noChangeArrowheads="1" noChangeShapeType="1" noTextEdit="1"/>
              </p:cNvSpPr>
              <p:nvPr/>
            </p:nvSpPr>
            <p:spPr>
              <a:xfrm>
                <a:off x="578666" y="3234491"/>
                <a:ext cx="1804539" cy="700448"/>
              </a:xfrm>
              <a:prstGeom prst="rect">
                <a:avLst/>
              </a:prstGeom>
              <a:blipFill>
                <a:blip r:embed="rId5"/>
                <a:stretch>
                  <a:fillRect l="-5405" b="-7895"/>
                </a:stretch>
              </a:blipFill>
            </p:spPr>
            <p:txBody>
              <a:bodyPr/>
              <a:lstStyle/>
              <a:p>
                <a:r>
                  <a:rPr lang="en-US">
                    <a:noFill/>
                  </a:rPr>
                  <a:t> </a:t>
                </a:r>
              </a:p>
            </p:txBody>
          </p:sp>
        </mc:Fallback>
      </mc:AlternateContent>
      <p:graphicFrame>
        <p:nvGraphicFramePr>
          <p:cNvPr id="11" name="Object 10">
            <a:extLst>
              <a:ext uri="{FF2B5EF4-FFF2-40B4-BE49-F238E27FC236}">
                <a16:creationId xmlns:a16="http://schemas.microsoft.com/office/drawing/2014/main" id="{48346698-9BFF-5484-BAB2-EC93A4B7F31D}"/>
              </a:ext>
            </a:extLst>
          </p:cNvPr>
          <p:cNvGraphicFramePr>
            <a:graphicFrameLocks noChangeAspect="1"/>
          </p:cNvGraphicFramePr>
          <p:nvPr/>
        </p:nvGraphicFramePr>
        <p:xfrm>
          <a:off x="578666" y="2289174"/>
          <a:ext cx="876877" cy="788993"/>
        </p:xfrm>
        <a:graphic>
          <a:graphicData uri="http://schemas.openxmlformats.org/presentationml/2006/ole">
            <mc:AlternateContent xmlns:mc="http://schemas.openxmlformats.org/markup-compatibility/2006">
              <mc:Choice xmlns:v="urn:schemas-microsoft-com:vml" Requires="v">
                <p:oleObj name="Equation" r:id="rId6" imgW="495000" imgH="444240" progId="Equation.DSMT4">
                  <p:embed/>
                </p:oleObj>
              </mc:Choice>
              <mc:Fallback>
                <p:oleObj name="Equation" r:id="rId6" imgW="495000" imgH="444240" progId="Equation.DSMT4">
                  <p:embed/>
                  <p:pic>
                    <p:nvPicPr>
                      <p:cNvPr id="11" name="Object 10">
                        <a:extLst>
                          <a:ext uri="{FF2B5EF4-FFF2-40B4-BE49-F238E27FC236}">
                            <a16:creationId xmlns:a16="http://schemas.microsoft.com/office/drawing/2014/main" id="{48346698-9BFF-5484-BAB2-EC93A4B7F31D}"/>
                          </a:ext>
                        </a:extLst>
                      </p:cNvPr>
                      <p:cNvPicPr/>
                      <p:nvPr/>
                    </p:nvPicPr>
                    <p:blipFill>
                      <a:blip r:embed="rId7"/>
                      <a:stretch>
                        <a:fillRect/>
                      </a:stretch>
                    </p:blipFill>
                    <p:spPr>
                      <a:xfrm>
                        <a:off x="578666" y="2289174"/>
                        <a:ext cx="876877" cy="788993"/>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3CCE1334-1870-6E89-0F24-CFBB583CB911}"/>
              </a:ext>
            </a:extLst>
          </p:cNvPr>
          <p:cNvGraphicFramePr>
            <a:graphicFrameLocks noChangeAspect="1"/>
          </p:cNvGraphicFramePr>
          <p:nvPr>
            <p:extLst>
              <p:ext uri="{D42A27DB-BD31-4B8C-83A1-F6EECF244321}">
                <p14:modId xmlns:p14="http://schemas.microsoft.com/office/powerpoint/2010/main" val="2001234325"/>
              </p:ext>
            </p:extLst>
          </p:nvPr>
        </p:nvGraphicFramePr>
        <p:xfrm>
          <a:off x="2748424" y="2512112"/>
          <a:ext cx="6152516" cy="904728"/>
        </p:xfrm>
        <a:graphic>
          <a:graphicData uri="http://schemas.openxmlformats.org/presentationml/2006/ole">
            <mc:AlternateContent xmlns:mc="http://schemas.openxmlformats.org/markup-compatibility/2006">
              <mc:Choice xmlns:v="urn:schemas-microsoft-com:vml" Requires="v">
                <p:oleObj name="Equation" r:id="rId8" imgW="3974760" imgH="583920" progId="Equation.DSMT4">
                  <p:embed/>
                </p:oleObj>
              </mc:Choice>
              <mc:Fallback>
                <p:oleObj name="Equation" r:id="rId8" imgW="3974760" imgH="583920" progId="Equation.DSMT4">
                  <p:embed/>
                  <p:pic>
                    <p:nvPicPr>
                      <p:cNvPr id="3" name="Object 2">
                        <a:extLst>
                          <a:ext uri="{FF2B5EF4-FFF2-40B4-BE49-F238E27FC236}">
                            <a16:creationId xmlns:a16="http://schemas.microsoft.com/office/drawing/2014/main" id="{3CCE1334-1870-6E89-0F24-CFBB583CB911}"/>
                          </a:ext>
                        </a:extLst>
                      </p:cNvPr>
                      <p:cNvPicPr/>
                      <p:nvPr/>
                    </p:nvPicPr>
                    <p:blipFill>
                      <a:blip r:embed="rId9"/>
                      <a:stretch>
                        <a:fillRect/>
                      </a:stretch>
                    </p:blipFill>
                    <p:spPr>
                      <a:xfrm>
                        <a:off x="2748424" y="2512112"/>
                        <a:ext cx="6152516" cy="904728"/>
                      </a:xfrm>
                      <a:prstGeom prst="rect">
                        <a:avLst/>
                      </a:prstGeom>
                    </p:spPr>
                  </p:pic>
                </p:oleObj>
              </mc:Fallback>
            </mc:AlternateContent>
          </a:graphicData>
        </a:graphic>
      </p:graphicFrame>
      <p:sp>
        <p:nvSpPr>
          <p:cNvPr id="4" name="Right Brace 3">
            <a:extLst>
              <a:ext uri="{FF2B5EF4-FFF2-40B4-BE49-F238E27FC236}">
                <a16:creationId xmlns:a16="http://schemas.microsoft.com/office/drawing/2014/main" id="{D67A1400-1DE7-9F36-3370-4654D3DC988A}"/>
              </a:ext>
            </a:extLst>
          </p:cNvPr>
          <p:cNvSpPr/>
          <p:nvPr/>
        </p:nvSpPr>
        <p:spPr>
          <a:xfrm>
            <a:off x="2259551" y="1709725"/>
            <a:ext cx="413729" cy="24337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aphicFrame>
        <p:nvGraphicFramePr>
          <p:cNvPr id="9" name="Object 8">
            <a:extLst>
              <a:ext uri="{FF2B5EF4-FFF2-40B4-BE49-F238E27FC236}">
                <a16:creationId xmlns:a16="http://schemas.microsoft.com/office/drawing/2014/main" id="{29D123F7-776A-4669-D2B9-8402A6387BA6}"/>
              </a:ext>
            </a:extLst>
          </p:cNvPr>
          <p:cNvGraphicFramePr>
            <a:graphicFrameLocks noChangeAspect="1"/>
          </p:cNvGraphicFramePr>
          <p:nvPr/>
        </p:nvGraphicFramePr>
        <p:xfrm>
          <a:off x="2766290" y="927628"/>
          <a:ext cx="1507832" cy="875189"/>
        </p:xfrm>
        <a:graphic>
          <a:graphicData uri="http://schemas.openxmlformats.org/presentationml/2006/ole">
            <mc:AlternateContent xmlns:mc="http://schemas.openxmlformats.org/markup-compatibility/2006">
              <mc:Choice xmlns:v="urn:schemas-microsoft-com:vml" Requires="v">
                <p:oleObj name="Equation" r:id="rId10" imgW="1184892" imgH="688062" progId="Equation.DSMT4">
                  <p:embed/>
                </p:oleObj>
              </mc:Choice>
              <mc:Fallback>
                <p:oleObj name="Equation" r:id="rId10" imgW="1184892" imgH="688062" progId="Equation.DSMT4">
                  <p:embed/>
                  <p:pic>
                    <p:nvPicPr>
                      <p:cNvPr id="9" name="Object 8">
                        <a:extLst>
                          <a:ext uri="{FF2B5EF4-FFF2-40B4-BE49-F238E27FC236}">
                            <a16:creationId xmlns:a16="http://schemas.microsoft.com/office/drawing/2014/main" id="{29D123F7-776A-4669-D2B9-8402A6387BA6}"/>
                          </a:ext>
                        </a:extLst>
                      </p:cNvPr>
                      <p:cNvPicPr/>
                      <p:nvPr/>
                    </p:nvPicPr>
                    <p:blipFill>
                      <a:blip r:embed="rId11"/>
                      <a:stretch>
                        <a:fillRect/>
                      </a:stretch>
                    </p:blipFill>
                    <p:spPr>
                      <a:xfrm>
                        <a:off x="2766290" y="927628"/>
                        <a:ext cx="1507832" cy="875189"/>
                      </a:xfrm>
                      <a:prstGeom prst="rect">
                        <a:avLst/>
                      </a:prstGeom>
                    </p:spPr>
                  </p:pic>
                </p:oleObj>
              </mc:Fallback>
            </mc:AlternateContent>
          </a:graphicData>
        </a:graphic>
      </p:graphicFrame>
    </p:spTree>
    <p:extLst>
      <p:ext uri="{BB962C8B-B14F-4D97-AF65-F5344CB8AC3E}">
        <p14:creationId xmlns:p14="http://schemas.microsoft.com/office/powerpoint/2010/main" val="2727678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1F6A06A4-A2E9-F985-F65F-7D27A57CE1F0}"/>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1CE3C707-8A72-C63C-C5B3-1D9C3AE5246D}"/>
              </a:ext>
            </a:extLst>
          </p:cNvPr>
          <p:cNvSpPr txBox="1">
            <a:spLocks noGrp="1"/>
          </p:cNvSpPr>
          <p:nvPr>
            <p:ph type="title"/>
          </p:nvPr>
        </p:nvSpPr>
        <p:spPr>
          <a:xfrm>
            <a:off x="720000" y="403450"/>
            <a:ext cx="794035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3.4. </a:t>
            </a:r>
            <a:r>
              <a:rPr lang="vi-VN" sz="2800">
                <a:latin typeface="+mn-lt"/>
              </a:rPr>
              <a:t>Tính mật độ giao thông dùng vòng từ</a:t>
            </a:r>
            <a:r>
              <a:rPr lang="en-US" sz="2800">
                <a:latin typeface="+mn-lt"/>
              </a:rPr>
              <a:t> (t.t)</a:t>
            </a:r>
            <a:endParaRPr sz="2800"/>
          </a:p>
        </p:txBody>
      </p:sp>
      <p:grpSp>
        <p:nvGrpSpPr>
          <p:cNvPr id="5" name="Google Shape;2494;p60">
            <a:extLst>
              <a:ext uri="{FF2B5EF4-FFF2-40B4-BE49-F238E27FC236}">
                <a16:creationId xmlns:a16="http://schemas.microsoft.com/office/drawing/2014/main" id="{2330E390-19E3-B40D-CEC1-F4A7330AAD73}"/>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D7F9681F-71F5-B877-0B49-EC4F1F22D10E}"/>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8D98868D-901F-622A-644B-9E31D9EAE50F}"/>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Text Placeholder 19">
            <a:extLst>
              <a:ext uri="{FF2B5EF4-FFF2-40B4-BE49-F238E27FC236}">
                <a16:creationId xmlns:a16="http://schemas.microsoft.com/office/drawing/2014/main" id="{AAF6934F-BE93-37B5-796B-F5682D118C3B}"/>
              </a:ext>
            </a:extLst>
          </p:cNvPr>
          <p:cNvSpPr>
            <a:spLocks noGrp="1"/>
          </p:cNvSpPr>
          <p:nvPr>
            <p:ph type="body" idx="1"/>
          </p:nvPr>
        </p:nvSpPr>
        <p:spPr>
          <a:xfrm>
            <a:off x="437428" y="1142676"/>
            <a:ext cx="4794972" cy="1429074"/>
          </a:xfrm>
        </p:spPr>
        <p:txBody>
          <a:bodyPr/>
          <a:lstStyle/>
          <a:p>
            <a:pPr marL="139700" indent="0" algn="just">
              <a:buNone/>
            </a:pPr>
            <a:r>
              <a:rPr lang="en-US" sz="2000" b="1" err="1">
                <a:effectLst/>
                <a:latin typeface="+mn-lt"/>
                <a:ea typeface="Aptos" panose="020B0004020202020204" pitchFamily="34" charset="0"/>
                <a:cs typeface="Times New Roman" panose="02020603050405020304" pitchFamily="18" charset="0"/>
              </a:rPr>
              <a:t>Ví</a:t>
            </a:r>
            <a:r>
              <a:rPr lang="en-US" sz="2000" b="1">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dụ</a:t>
            </a:r>
            <a:r>
              <a:rPr lang="en-US" sz="2000" b="1">
                <a:effectLst/>
                <a:latin typeface="+mn-lt"/>
                <a:ea typeface="Aptos" panose="020B0004020202020204" pitchFamily="34" charset="0"/>
                <a:cs typeface="Times New Roman" panose="02020603050405020304" pitchFamily="18" charset="0"/>
              </a:rPr>
              <a:t>:</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Trên</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quốc</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lộ</a:t>
            </a:r>
            <a:r>
              <a:rPr lang="en-US" sz="2000">
                <a:effectLst/>
                <a:latin typeface="+mn-lt"/>
                <a:ea typeface="Aptos" panose="020B0004020202020204" pitchFamily="34" charset="0"/>
                <a:cs typeface="Times New Roman" panose="02020603050405020304" pitchFamily="18" charset="0"/>
              </a:rPr>
              <a:t> </a:t>
            </a:r>
            <a:r>
              <a:rPr lang="en-US" sz="2000" b="1">
                <a:effectLst/>
                <a:latin typeface="+mn-lt"/>
                <a:ea typeface="Aptos" panose="020B0004020202020204" pitchFamily="34" charset="0"/>
                <a:cs typeface="Times New Roman" panose="02020603050405020304" pitchFamily="18" charset="0"/>
              </a:rPr>
              <a:t>6 </a:t>
            </a:r>
            <a:r>
              <a:rPr lang="en-US" sz="2000" b="1" err="1">
                <a:effectLst/>
                <a:latin typeface="+mn-lt"/>
                <a:ea typeface="Aptos" panose="020B0004020202020204" pitchFamily="34" charset="0"/>
                <a:cs typeface="Times New Roman" panose="02020603050405020304" pitchFamily="18" charset="0"/>
              </a:rPr>
              <a:t>làn</a:t>
            </a:r>
            <a:r>
              <a:rPr lang="en-US" sz="2000" b="1">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xe</a:t>
            </a:r>
            <a:r>
              <a:rPr lang="en-US" sz="2000" b="1">
                <a:effectLst/>
                <a:latin typeface="+mn-lt"/>
                <a:ea typeface="Aptos" panose="020B0004020202020204" pitchFamily="34" charset="0"/>
                <a:cs typeface="Times New Roman" panose="02020603050405020304" pitchFamily="18" charset="0"/>
              </a:rPr>
              <a:t> (3 </a:t>
            </a:r>
            <a:r>
              <a:rPr lang="en-US" sz="2000" b="1" err="1">
                <a:effectLst/>
                <a:latin typeface="+mn-lt"/>
                <a:ea typeface="Aptos" panose="020B0004020202020204" pitchFamily="34" charset="0"/>
                <a:cs typeface="Times New Roman" panose="02020603050405020304" pitchFamily="18" charset="0"/>
              </a:rPr>
              <a:t>làn</a:t>
            </a:r>
            <a:r>
              <a:rPr lang="en-US" sz="2000" b="1">
                <a:effectLst/>
                <a:latin typeface="+mn-lt"/>
                <a:ea typeface="Aptos" panose="020B0004020202020204" pitchFamily="34" charset="0"/>
                <a:cs typeface="Times New Roman" panose="02020603050405020304" pitchFamily="18" charset="0"/>
              </a:rPr>
              <a:t>/</a:t>
            </a:r>
            <a:r>
              <a:rPr lang="en-US" sz="2000" b="1" err="1">
                <a:effectLst/>
                <a:latin typeface="+mn-lt"/>
                <a:ea typeface="Aptos" panose="020B0004020202020204" pitchFamily="34" charset="0"/>
                <a:cs typeface="Times New Roman" panose="02020603050405020304" pitchFamily="18" charset="0"/>
              </a:rPr>
              <a:t>chiều</a:t>
            </a:r>
            <a:r>
              <a:rPr lang="en-US" sz="2000" b="1">
                <a:effectLst/>
                <a:latin typeface="+mn-lt"/>
                <a:ea typeface="Aptos" panose="020B0004020202020204" pitchFamily="34" charset="0"/>
                <a:cs typeface="Times New Roman" panose="02020603050405020304" pitchFamily="18" charset="0"/>
              </a:rPr>
              <a:t>),</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một</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trạm</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quan</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trắc</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có</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các</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giá</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trị</a:t>
            </a:r>
            <a:r>
              <a:rPr lang="en-US" sz="2000">
                <a:effectLst/>
                <a:latin typeface="+mn-lt"/>
                <a:ea typeface="Aptos" panose="020B0004020202020204" pitchFamily="34" charset="0"/>
                <a:cs typeface="Times New Roman" panose="02020603050405020304" pitchFamily="18" charset="0"/>
              </a:rPr>
              <a:t> Occupancy </a:t>
            </a:r>
            <a:r>
              <a:rPr lang="en-US" sz="2000" err="1">
                <a:effectLst/>
                <a:latin typeface="+mn-lt"/>
                <a:ea typeface="Aptos" panose="020B0004020202020204" pitchFamily="34" charset="0"/>
                <a:cs typeface="Times New Roman" panose="02020603050405020304" pitchFamily="18" charset="0"/>
              </a:rPr>
              <a:t>như</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bảng</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bên</a:t>
            </a:r>
            <a:r>
              <a:rPr lang="en-US" sz="2000">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Chiều</a:t>
            </a:r>
            <a:r>
              <a:rPr lang="en-US" sz="2000" b="1">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dài</a:t>
            </a:r>
            <a:r>
              <a:rPr lang="en-US" sz="2000" b="1">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trung</a:t>
            </a:r>
            <a:r>
              <a:rPr lang="en-US" sz="2000" b="1">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bình</a:t>
            </a:r>
            <a:r>
              <a:rPr lang="en-US" sz="2000" b="1">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của</a:t>
            </a:r>
            <a:r>
              <a:rPr lang="en-US" sz="2000" b="1">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xe</a:t>
            </a:r>
            <a:r>
              <a:rPr lang="en-US" sz="2000" b="1">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là</a:t>
            </a:r>
            <a:r>
              <a:rPr lang="en-US" sz="2000" b="1">
                <a:effectLst/>
                <a:latin typeface="+mn-lt"/>
                <a:ea typeface="Aptos" panose="020B0004020202020204" pitchFamily="34" charset="0"/>
                <a:cs typeface="Times New Roman" panose="02020603050405020304" pitchFamily="18" charset="0"/>
              </a:rPr>
              <a:t> </a:t>
            </a:r>
            <a:r>
              <a:rPr lang="en-US" sz="2000" b="1">
                <a:solidFill>
                  <a:srgbClr val="FF0000"/>
                </a:solidFill>
                <a:effectLst/>
                <a:latin typeface="+mn-lt"/>
                <a:ea typeface="Aptos" panose="020B0004020202020204" pitchFamily="34" charset="0"/>
                <a:cs typeface="Times New Roman" panose="02020603050405020304" pitchFamily="18" charset="0"/>
              </a:rPr>
              <a:t>20 ft </a:t>
            </a:r>
            <a:r>
              <a:rPr lang="en-US" sz="2000" b="1" err="1">
                <a:solidFill>
                  <a:srgbClr val="FF0000"/>
                </a:solidFill>
                <a:effectLst/>
                <a:latin typeface="+mn-lt"/>
                <a:ea typeface="Aptos" panose="020B0004020202020204" pitchFamily="34" charset="0"/>
                <a:cs typeface="Times New Roman" panose="02020603050405020304" pitchFamily="18" charset="0"/>
              </a:rPr>
              <a:t>cho</a:t>
            </a:r>
            <a:r>
              <a:rPr lang="en-US" sz="2000" b="1">
                <a:solidFill>
                  <a:srgbClr val="FF0000"/>
                </a:solidFill>
                <a:effectLst/>
                <a:latin typeface="+mn-lt"/>
                <a:ea typeface="Aptos" panose="020B0004020202020204" pitchFamily="34" charset="0"/>
                <a:cs typeface="Times New Roman" panose="02020603050405020304" pitchFamily="18" charset="0"/>
              </a:rPr>
              <a:t> </a:t>
            </a:r>
            <a:r>
              <a:rPr lang="en-US" sz="2000" b="1" err="1">
                <a:solidFill>
                  <a:srgbClr val="FF0000"/>
                </a:solidFill>
                <a:effectLst/>
                <a:latin typeface="+mn-lt"/>
                <a:ea typeface="Aptos" panose="020B0004020202020204" pitchFamily="34" charset="0"/>
                <a:cs typeface="Times New Roman" panose="02020603050405020304" pitchFamily="18" charset="0"/>
              </a:rPr>
              <a:t>làn</a:t>
            </a:r>
            <a:r>
              <a:rPr lang="en-US" sz="2000" b="1">
                <a:solidFill>
                  <a:srgbClr val="FF0000"/>
                </a:solidFill>
                <a:effectLst/>
                <a:latin typeface="+mn-lt"/>
                <a:ea typeface="Aptos" panose="020B0004020202020204" pitchFamily="34" charset="0"/>
                <a:cs typeface="Times New Roman" panose="02020603050405020304" pitchFamily="18" charset="0"/>
              </a:rPr>
              <a:t> 1, 18 ft </a:t>
            </a:r>
            <a:r>
              <a:rPr lang="en-US" sz="2000" b="1" err="1">
                <a:solidFill>
                  <a:srgbClr val="FF0000"/>
                </a:solidFill>
                <a:effectLst/>
                <a:latin typeface="+mn-lt"/>
                <a:ea typeface="Aptos" panose="020B0004020202020204" pitchFamily="34" charset="0"/>
                <a:cs typeface="Times New Roman" panose="02020603050405020304" pitchFamily="18" charset="0"/>
              </a:rPr>
              <a:t>cho</a:t>
            </a:r>
            <a:r>
              <a:rPr lang="en-US" sz="2000" b="1">
                <a:solidFill>
                  <a:srgbClr val="FF0000"/>
                </a:solidFill>
                <a:effectLst/>
                <a:latin typeface="+mn-lt"/>
                <a:ea typeface="Aptos" panose="020B0004020202020204" pitchFamily="34" charset="0"/>
                <a:cs typeface="Times New Roman" panose="02020603050405020304" pitchFamily="18" charset="0"/>
              </a:rPr>
              <a:t> </a:t>
            </a:r>
            <a:r>
              <a:rPr lang="en-US" sz="2000" b="1" err="1">
                <a:solidFill>
                  <a:srgbClr val="FF0000"/>
                </a:solidFill>
                <a:effectLst/>
                <a:latin typeface="+mn-lt"/>
                <a:ea typeface="Aptos" panose="020B0004020202020204" pitchFamily="34" charset="0"/>
                <a:cs typeface="Times New Roman" panose="02020603050405020304" pitchFamily="18" charset="0"/>
              </a:rPr>
              <a:t>làn</a:t>
            </a:r>
            <a:r>
              <a:rPr lang="en-US" sz="2000" b="1">
                <a:solidFill>
                  <a:srgbClr val="FF0000"/>
                </a:solidFill>
                <a:effectLst/>
                <a:latin typeface="+mn-lt"/>
                <a:ea typeface="Aptos" panose="020B0004020202020204" pitchFamily="34" charset="0"/>
                <a:cs typeface="Times New Roman" panose="02020603050405020304" pitchFamily="18" charset="0"/>
              </a:rPr>
              <a:t> 2 </a:t>
            </a:r>
            <a:r>
              <a:rPr lang="en-US" sz="2000" b="1" err="1">
                <a:solidFill>
                  <a:srgbClr val="FF0000"/>
                </a:solidFill>
                <a:effectLst/>
                <a:latin typeface="+mn-lt"/>
                <a:ea typeface="Aptos" panose="020B0004020202020204" pitchFamily="34" charset="0"/>
                <a:cs typeface="Times New Roman" panose="02020603050405020304" pitchFamily="18" charset="0"/>
              </a:rPr>
              <a:t>và</a:t>
            </a:r>
            <a:r>
              <a:rPr lang="en-US" sz="2000" b="1">
                <a:solidFill>
                  <a:srgbClr val="FF0000"/>
                </a:solidFill>
                <a:effectLst/>
                <a:latin typeface="+mn-lt"/>
                <a:ea typeface="Aptos" panose="020B0004020202020204" pitchFamily="34" charset="0"/>
                <a:cs typeface="Times New Roman" panose="02020603050405020304" pitchFamily="18" charset="0"/>
              </a:rPr>
              <a:t> 16 ft </a:t>
            </a:r>
            <a:r>
              <a:rPr lang="en-US" sz="2000" b="1" err="1">
                <a:solidFill>
                  <a:srgbClr val="FF0000"/>
                </a:solidFill>
                <a:effectLst/>
                <a:latin typeface="+mn-lt"/>
                <a:ea typeface="Aptos" panose="020B0004020202020204" pitchFamily="34" charset="0"/>
                <a:cs typeface="Times New Roman" panose="02020603050405020304" pitchFamily="18" charset="0"/>
              </a:rPr>
              <a:t>cho</a:t>
            </a:r>
            <a:r>
              <a:rPr lang="en-US" sz="2000" b="1">
                <a:solidFill>
                  <a:srgbClr val="FF0000"/>
                </a:solidFill>
                <a:effectLst/>
                <a:latin typeface="+mn-lt"/>
                <a:ea typeface="Aptos" panose="020B0004020202020204" pitchFamily="34" charset="0"/>
                <a:cs typeface="Times New Roman" panose="02020603050405020304" pitchFamily="18" charset="0"/>
              </a:rPr>
              <a:t> </a:t>
            </a:r>
            <a:r>
              <a:rPr lang="en-US" sz="2000" b="1" err="1">
                <a:solidFill>
                  <a:srgbClr val="FF0000"/>
                </a:solidFill>
                <a:effectLst/>
                <a:latin typeface="+mn-lt"/>
                <a:ea typeface="Aptos" panose="020B0004020202020204" pitchFamily="34" charset="0"/>
                <a:cs typeface="Times New Roman" panose="02020603050405020304" pitchFamily="18" charset="0"/>
              </a:rPr>
              <a:t>làn</a:t>
            </a:r>
            <a:r>
              <a:rPr lang="en-US" sz="2000" b="1">
                <a:solidFill>
                  <a:srgbClr val="FF0000"/>
                </a:solidFill>
                <a:effectLst/>
                <a:latin typeface="+mn-lt"/>
                <a:ea typeface="Aptos" panose="020B0004020202020204" pitchFamily="34" charset="0"/>
                <a:cs typeface="Times New Roman" panose="02020603050405020304" pitchFamily="18" charset="0"/>
              </a:rPr>
              <a:t> 3.</a:t>
            </a:r>
            <a:r>
              <a:rPr lang="en-US" sz="2000">
                <a:effectLst/>
                <a:latin typeface="+mn-lt"/>
                <a:ea typeface="Aptos" panose="020B0004020202020204" pitchFamily="34" charset="0"/>
                <a:cs typeface="Times New Roman" panose="02020603050405020304" pitchFamily="18" charset="0"/>
              </a:rPr>
              <a:t> </a:t>
            </a:r>
            <a:r>
              <a:rPr lang="en-US" sz="2000" b="1" err="1">
                <a:solidFill>
                  <a:schemeClr val="accent3">
                    <a:lumMod val="50000"/>
                  </a:schemeClr>
                </a:solidFill>
                <a:effectLst/>
                <a:latin typeface="+mn-lt"/>
                <a:ea typeface="Aptos" panose="020B0004020202020204" pitchFamily="34" charset="0"/>
                <a:cs typeface="Times New Roman" panose="02020603050405020304" pitchFamily="18" charset="0"/>
              </a:rPr>
              <a:t>Chiều</a:t>
            </a:r>
            <a:r>
              <a:rPr lang="en-US" sz="2000" b="1">
                <a:solidFill>
                  <a:schemeClr val="accent3">
                    <a:lumMod val="50000"/>
                  </a:schemeClr>
                </a:solidFill>
                <a:effectLst/>
                <a:latin typeface="+mn-lt"/>
                <a:ea typeface="Aptos" panose="020B0004020202020204" pitchFamily="34" charset="0"/>
                <a:cs typeface="Times New Roman" panose="02020603050405020304" pitchFamily="18" charset="0"/>
              </a:rPr>
              <a:t> </a:t>
            </a:r>
            <a:r>
              <a:rPr lang="en-US" sz="2000" b="1" err="1">
                <a:solidFill>
                  <a:schemeClr val="accent3">
                    <a:lumMod val="50000"/>
                  </a:schemeClr>
                </a:solidFill>
                <a:effectLst/>
                <a:latin typeface="+mn-lt"/>
                <a:ea typeface="Aptos" panose="020B0004020202020204" pitchFamily="34" charset="0"/>
                <a:cs typeface="Times New Roman" panose="02020603050405020304" pitchFamily="18" charset="0"/>
              </a:rPr>
              <a:t>dài</a:t>
            </a:r>
            <a:r>
              <a:rPr lang="en-US" sz="2000" b="1">
                <a:solidFill>
                  <a:schemeClr val="accent3">
                    <a:lumMod val="50000"/>
                  </a:schemeClr>
                </a:solidFill>
                <a:effectLst/>
                <a:latin typeface="+mn-lt"/>
                <a:ea typeface="Aptos" panose="020B0004020202020204" pitchFamily="34" charset="0"/>
                <a:cs typeface="Times New Roman" panose="02020603050405020304" pitchFamily="18" charset="0"/>
              </a:rPr>
              <a:t> </a:t>
            </a:r>
            <a:r>
              <a:rPr lang="en-US" sz="2000" b="1" err="1">
                <a:solidFill>
                  <a:schemeClr val="accent3">
                    <a:lumMod val="50000"/>
                  </a:schemeClr>
                </a:solidFill>
                <a:effectLst/>
                <a:latin typeface="+mn-lt"/>
                <a:ea typeface="Aptos" panose="020B0004020202020204" pitchFamily="34" charset="0"/>
                <a:cs typeface="Times New Roman" panose="02020603050405020304" pitchFamily="18" charset="0"/>
              </a:rPr>
              <a:t>có</a:t>
            </a:r>
            <a:r>
              <a:rPr lang="en-US" sz="2000" b="1">
                <a:solidFill>
                  <a:schemeClr val="accent3">
                    <a:lumMod val="50000"/>
                  </a:schemeClr>
                </a:solidFill>
                <a:effectLst/>
                <a:latin typeface="+mn-lt"/>
                <a:ea typeface="Aptos" panose="020B0004020202020204" pitchFamily="34" charset="0"/>
                <a:cs typeface="Times New Roman" panose="02020603050405020304" pitchFamily="18" charset="0"/>
              </a:rPr>
              <a:t> </a:t>
            </a:r>
            <a:r>
              <a:rPr lang="en-US" sz="2000" b="1" err="1">
                <a:solidFill>
                  <a:schemeClr val="accent3">
                    <a:lumMod val="50000"/>
                  </a:schemeClr>
                </a:solidFill>
                <a:effectLst/>
                <a:latin typeface="+mn-lt"/>
                <a:ea typeface="Aptos" panose="020B0004020202020204" pitchFamily="34" charset="0"/>
                <a:cs typeface="Times New Roman" panose="02020603050405020304" pitchFamily="18" charset="0"/>
              </a:rPr>
              <a:t>hiệu</a:t>
            </a:r>
            <a:r>
              <a:rPr lang="en-US" sz="2000" b="1">
                <a:solidFill>
                  <a:schemeClr val="accent3">
                    <a:lumMod val="50000"/>
                  </a:schemeClr>
                </a:solidFill>
                <a:effectLst/>
                <a:latin typeface="+mn-lt"/>
                <a:ea typeface="Aptos" panose="020B0004020202020204" pitchFamily="34" charset="0"/>
                <a:cs typeface="Times New Roman" panose="02020603050405020304" pitchFamily="18" charset="0"/>
              </a:rPr>
              <a:t> </a:t>
            </a:r>
            <a:r>
              <a:rPr lang="en-US" sz="2000" b="1" err="1">
                <a:solidFill>
                  <a:schemeClr val="accent3">
                    <a:lumMod val="50000"/>
                  </a:schemeClr>
                </a:solidFill>
                <a:effectLst/>
                <a:latin typeface="+mn-lt"/>
                <a:ea typeface="Aptos" panose="020B0004020202020204" pitchFamily="34" charset="0"/>
                <a:cs typeface="Times New Roman" panose="02020603050405020304" pitchFamily="18" charset="0"/>
              </a:rPr>
              <a:t>của</a:t>
            </a:r>
            <a:r>
              <a:rPr lang="en-US" sz="2000" b="1">
                <a:solidFill>
                  <a:schemeClr val="accent3">
                    <a:lumMod val="50000"/>
                  </a:schemeClr>
                </a:solidFill>
                <a:effectLst/>
                <a:latin typeface="+mn-lt"/>
                <a:ea typeface="Aptos" panose="020B0004020202020204" pitchFamily="34" charset="0"/>
                <a:cs typeface="Times New Roman" panose="02020603050405020304" pitchFamily="18" charset="0"/>
              </a:rPr>
              <a:t> </a:t>
            </a:r>
            <a:r>
              <a:rPr lang="en-US" sz="2000" b="1" err="1">
                <a:solidFill>
                  <a:schemeClr val="accent3">
                    <a:lumMod val="50000"/>
                  </a:schemeClr>
                </a:solidFill>
                <a:effectLst/>
                <a:latin typeface="+mn-lt"/>
                <a:ea typeface="Aptos" panose="020B0004020202020204" pitchFamily="34" charset="0"/>
                <a:cs typeface="Times New Roman" panose="02020603050405020304" pitchFamily="18" charset="0"/>
              </a:rPr>
              <a:t>mỗi</a:t>
            </a:r>
            <a:r>
              <a:rPr lang="en-US" sz="2000" b="1">
                <a:solidFill>
                  <a:schemeClr val="accent3">
                    <a:lumMod val="50000"/>
                  </a:schemeClr>
                </a:solidFill>
                <a:effectLst/>
                <a:latin typeface="+mn-lt"/>
                <a:ea typeface="Aptos" panose="020B0004020202020204" pitchFamily="34" charset="0"/>
                <a:cs typeface="Times New Roman" panose="02020603050405020304" pitchFamily="18" charset="0"/>
              </a:rPr>
              <a:t> </a:t>
            </a:r>
            <a:r>
              <a:rPr lang="en-US" sz="2000" b="1" err="1">
                <a:solidFill>
                  <a:schemeClr val="accent3">
                    <a:lumMod val="50000"/>
                  </a:schemeClr>
                </a:solidFill>
                <a:effectLst/>
                <a:latin typeface="+mn-lt"/>
                <a:ea typeface="Aptos" panose="020B0004020202020204" pitchFamily="34" charset="0"/>
                <a:cs typeface="Times New Roman" panose="02020603050405020304" pitchFamily="18" charset="0"/>
              </a:rPr>
              <a:t>vòng</a:t>
            </a:r>
            <a:r>
              <a:rPr lang="en-US" sz="2000" b="1">
                <a:solidFill>
                  <a:schemeClr val="accent3">
                    <a:lumMod val="50000"/>
                  </a:schemeClr>
                </a:solidFill>
                <a:effectLst/>
                <a:latin typeface="+mn-lt"/>
                <a:ea typeface="Aptos" panose="020B0004020202020204" pitchFamily="34" charset="0"/>
                <a:cs typeface="Times New Roman" panose="02020603050405020304" pitchFamily="18" charset="0"/>
              </a:rPr>
              <a:t> </a:t>
            </a:r>
            <a:r>
              <a:rPr lang="en-US" sz="2000" b="1" err="1">
                <a:solidFill>
                  <a:schemeClr val="accent3">
                    <a:lumMod val="50000"/>
                  </a:schemeClr>
                </a:solidFill>
                <a:effectLst/>
                <a:latin typeface="+mn-lt"/>
                <a:ea typeface="Aptos" panose="020B0004020202020204" pitchFamily="34" charset="0"/>
                <a:cs typeface="Times New Roman" panose="02020603050405020304" pitchFamily="18" charset="0"/>
              </a:rPr>
              <a:t>từ</a:t>
            </a:r>
            <a:r>
              <a:rPr lang="en-US" sz="2000" b="1">
                <a:solidFill>
                  <a:schemeClr val="accent3">
                    <a:lumMod val="50000"/>
                  </a:schemeClr>
                </a:solidFill>
                <a:effectLst/>
                <a:latin typeface="+mn-lt"/>
                <a:ea typeface="Aptos" panose="020B0004020202020204" pitchFamily="34" charset="0"/>
                <a:cs typeface="Times New Roman" panose="02020603050405020304" pitchFamily="18" charset="0"/>
              </a:rPr>
              <a:t> </a:t>
            </a:r>
            <a:r>
              <a:rPr lang="en-US" sz="2000" b="1" err="1">
                <a:solidFill>
                  <a:schemeClr val="accent3">
                    <a:lumMod val="50000"/>
                  </a:schemeClr>
                </a:solidFill>
                <a:effectLst/>
                <a:latin typeface="+mn-lt"/>
                <a:ea typeface="Aptos" panose="020B0004020202020204" pitchFamily="34" charset="0"/>
                <a:cs typeface="Times New Roman" panose="02020603050405020304" pitchFamily="18" charset="0"/>
              </a:rPr>
              <a:t>là</a:t>
            </a:r>
            <a:r>
              <a:rPr lang="en-US" sz="2000" b="1">
                <a:solidFill>
                  <a:schemeClr val="accent3">
                    <a:lumMod val="50000"/>
                  </a:schemeClr>
                </a:solidFill>
                <a:effectLst/>
                <a:latin typeface="+mn-lt"/>
                <a:ea typeface="Aptos" panose="020B0004020202020204" pitchFamily="34" charset="0"/>
                <a:cs typeface="Times New Roman" panose="02020603050405020304" pitchFamily="18" charset="0"/>
              </a:rPr>
              <a:t> 8 ft. </a:t>
            </a:r>
            <a:r>
              <a:rPr lang="en-US" sz="2000" err="1">
                <a:effectLst/>
                <a:latin typeface="+mn-lt"/>
                <a:ea typeface="Aptos" panose="020B0004020202020204" pitchFamily="34" charset="0"/>
                <a:cs typeface="Times New Roman" panose="02020603050405020304" pitchFamily="18" charset="0"/>
              </a:rPr>
              <a:t>Xác</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định</a:t>
            </a:r>
            <a:r>
              <a:rPr lang="en-US" sz="2000">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mật</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độ</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giao</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thông</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cho</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mỗi</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làn</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và</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cho</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cả</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đường</a:t>
            </a:r>
            <a:r>
              <a:rPr lang="en-US" sz="2000" b="1">
                <a:solidFill>
                  <a:srgbClr val="0070C0"/>
                </a:solidFill>
                <a:effectLst/>
                <a:latin typeface="+mn-lt"/>
                <a:ea typeface="Aptos" panose="020B0004020202020204" pitchFamily="34" charset="0"/>
                <a:cs typeface="Times New Roman" panose="02020603050405020304" pitchFamily="18" charset="0"/>
              </a:rPr>
              <a:t>.</a:t>
            </a:r>
            <a:endParaRPr lang="en-US" sz="1600">
              <a:latin typeface="+mn-lt"/>
            </a:endParaRPr>
          </a:p>
        </p:txBody>
      </p:sp>
      <p:graphicFrame>
        <p:nvGraphicFramePr>
          <p:cNvPr id="22" name="Table 21">
            <a:extLst>
              <a:ext uri="{FF2B5EF4-FFF2-40B4-BE49-F238E27FC236}">
                <a16:creationId xmlns:a16="http://schemas.microsoft.com/office/drawing/2014/main" id="{CAB42FFB-2292-4C4F-729E-2BE2DEFAE062}"/>
              </a:ext>
            </a:extLst>
          </p:cNvPr>
          <p:cNvGraphicFramePr>
            <a:graphicFrameLocks noGrp="1"/>
          </p:cNvGraphicFramePr>
          <p:nvPr/>
        </p:nvGraphicFramePr>
        <p:xfrm>
          <a:off x="5401865" y="1593828"/>
          <a:ext cx="3022128" cy="1584960"/>
        </p:xfrm>
        <a:graphic>
          <a:graphicData uri="http://schemas.openxmlformats.org/drawingml/2006/table">
            <a:tbl>
              <a:tblPr firstRow="1" bandRow="1">
                <a:tableStyleId>{2B028199-6666-402C-B164-293E511634D6}</a:tableStyleId>
              </a:tblPr>
              <a:tblGrid>
                <a:gridCol w="1093590">
                  <a:extLst>
                    <a:ext uri="{9D8B030D-6E8A-4147-A177-3AD203B41FA5}">
                      <a16:colId xmlns:a16="http://schemas.microsoft.com/office/drawing/2014/main" val="1343812992"/>
                    </a:ext>
                  </a:extLst>
                </a:gridCol>
                <a:gridCol w="1928538">
                  <a:extLst>
                    <a:ext uri="{9D8B030D-6E8A-4147-A177-3AD203B41FA5}">
                      <a16:colId xmlns:a16="http://schemas.microsoft.com/office/drawing/2014/main" val="745545674"/>
                    </a:ext>
                  </a:extLst>
                </a:gridCol>
              </a:tblGrid>
              <a:tr h="370840">
                <a:tc>
                  <a:txBody>
                    <a:bodyPr/>
                    <a:lstStyle/>
                    <a:p>
                      <a:pPr algn="ctr"/>
                      <a:r>
                        <a:rPr lang="en-US" sz="2000" b="1" err="1"/>
                        <a:t>Làn</a:t>
                      </a:r>
                      <a:endParaRPr lang="en-US" sz="20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a:t>Occupancy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5526868"/>
                  </a:ext>
                </a:extLst>
              </a:tr>
              <a:tr h="370840">
                <a:tc>
                  <a:txBody>
                    <a:bodyPr/>
                    <a:lstStyle/>
                    <a:p>
                      <a:pPr algn="ctr"/>
                      <a:r>
                        <a:rPr lang="en-US" sz="2000" err="1"/>
                        <a:t>Làn</a:t>
                      </a:r>
                      <a:r>
                        <a:rPr lang="en-US" sz="200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7370577"/>
                  </a:ext>
                </a:extLst>
              </a:tr>
              <a:tr h="370840">
                <a:tc>
                  <a:txBody>
                    <a:bodyPr/>
                    <a:lstStyle/>
                    <a:p>
                      <a:pPr algn="ctr"/>
                      <a:r>
                        <a:rPr lang="en-US" sz="2000" err="1"/>
                        <a:t>Làn</a:t>
                      </a:r>
                      <a:r>
                        <a:rPr lang="en-US" sz="2000"/>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213225"/>
                  </a:ext>
                </a:extLst>
              </a:tr>
              <a:tr h="370840">
                <a:tc>
                  <a:txBody>
                    <a:bodyPr/>
                    <a:lstStyle/>
                    <a:p>
                      <a:pPr algn="ctr"/>
                      <a:r>
                        <a:rPr lang="en-US" sz="2000" err="1"/>
                        <a:t>Làn</a:t>
                      </a:r>
                      <a:r>
                        <a:rPr lang="en-US" sz="2000"/>
                        <a:t>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7931"/>
                  </a:ext>
                </a:extLst>
              </a:tr>
            </a:tbl>
          </a:graphicData>
        </a:graphic>
      </p:graphicFrame>
    </p:spTree>
    <p:extLst>
      <p:ext uri="{BB962C8B-B14F-4D97-AF65-F5344CB8AC3E}">
        <p14:creationId xmlns:p14="http://schemas.microsoft.com/office/powerpoint/2010/main" val="4051034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2">
          <a:extLst>
            <a:ext uri="{FF2B5EF4-FFF2-40B4-BE49-F238E27FC236}">
              <a16:creationId xmlns:a16="http://schemas.microsoft.com/office/drawing/2014/main" id="{DE948AAF-257A-F020-F779-DCF5C6324F5D}"/>
            </a:ext>
          </a:extLst>
        </p:cNvPr>
        <p:cNvGrpSpPr/>
        <p:nvPr/>
      </p:nvGrpSpPr>
      <p:grpSpPr>
        <a:xfrm>
          <a:off x="0" y="0"/>
          <a:ext cx="0" cy="0"/>
          <a:chOff x="0" y="0"/>
          <a:chExt cx="0" cy="0"/>
        </a:xfrm>
      </p:grpSpPr>
      <p:sp>
        <p:nvSpPr>
          <p:cNvPr id="937" name="Google Shape;937;p38">
            <a:extLst>
              <a:ext uri="{FF2B5EF4-FFF2-40B4-BE49-F238E27FC236}">
                <a16:creationId xmlns:a16="http://schemas.microsoft.com/office/drawing/2014/main" id="{D8A51D78-96D2-A8ED-D339-259FC0FBE91E}"/>
              </a:ext>
            </a:extLst>
          </p:cNvPr>
          <p:cNvSpPr txBox="1">
            <a:spLocks noGrp="1"/>
          </p:cNvSpPr>
          <p:nvPr>
            <p:ph type="subTitle" idx="1"/>
          </p:nvPr>
        </p:nvSpPr>
        <p:spPr>
          <a:xfrm>
            <a:off x="792037" y="3352239"/>
            <a:ext cx="23364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i="1" err="1">
                <a:latin typeface="+mj-lt"/>
              </a:rPr>
              <a:t>Thời</a:t>
            </a:r>
            <a:r>
              <a:rPr lang="en-US" sz="1600" i="1">
                <a:latin typeface="+mj-lt"/>
              </a:rPr>
              <a:t> </a:t>
            </a:r>
            <a:r>
              <a:rPr lang="en-US" sz="1600" i="1" err="1">
                <a:latin typeface="+mj-lt"/>
              </a:rPr>
              <a:t>gian</a:t>
            </a:r>
            <a:r>
              <a:rPr lang="en-US" sz="1600" i="1">
                <a:latin typeface="+mj-lt"/>
              </a:rPr>
              <a:t> di </a:t>
            </a:r>
            <a:r>
              <a:rPr lang="en-US" sz="1600" i="1" err="1">
                <a:latin typeface="+mj-lt"/>
              </a:rPr>
              <a:t>chuyển</a:t>
            </a:r>
            <a:r>
              <a:rPr lang="en-US" sz="1600" i="1">
                <a:latin typeface="+mj-lt"/>
              </a:rPr>
              <a:t> </a:t>
            </a:r>
            <a:r>
              <a:rPr lang="en-US" sz="1600" i="1" err="1">
                <a:latin typeface="+mj-lt"/>
              </a:rPr>
              <a:t>trên</a:t>
            </a:r>
            <a:r>
              <a:rPr lang="en-US" sz="1600" i="1">
                <a:latin typeface="+mj-lt"/>
              </a:rPr>
              <a:t> </a:t>
            </a:r>
            <a:r>
              <a:rPr lang="en-US" sz="1600" i="1" err="1">
                <a:latin typeface="+mj-lt"/>
              </a:rPr>
              <a:t>một</a:t>
            </a:r>
            <a:r>
              <a:rPr lang="en-US" sz="1600" i="1">
                <a:latin typeface="+mj-lt"/>
              </a:rPr>
              <a:t> </a:t>
            </a:r>
            <a:r>
              <a:rPr lang="en-US" sz="1600" i="1" err="1">
                <a:latin typeface="+mj-lt"/>
              </a:rPr>
              <a:t>khoảng</a:t>
            </a:r>
            <a:r>
              <a:rPr lang="en-US" sz="1600" i="1">
                <a:latin typeface="+mj-lt"/>
              </a:rPr>
              <a:t> </a:t>
            </a:r>
            <a:r>
              <a:rPr lang="en-US" sz="1600" i="1" err="1">
                <a:latin typeface="+mj-lt"/>
              </a:rPr>
              <a:t>cách</a:t>
            </a:r>
            <a:endParaRPr sz="1600" i="1">
              <a:latin typeface="+mj-lt"/>
            </a:endParaRPr>
          </a:p>
        </p:txBody>
      </p:sp>
      <p:sp>
        <p:nvSpPr>
          <p:cNvPr id="939" name="Google Shape;939;p38">
            <a:extLst>
              <a:ext uri="{FF2B5EF4-FFF2-40B4-BE49-F238E27FC236}">
                <a16:creationId xmlns:a16="http://schemas.microsoft.com/office/drawing/2014/main" id="{697FC23B-764B-9FB2-CAE1-6E51C11A00EF}"/>
              </a:ext>
            </a:extLst>
          </p:cNvPr>
          <p:cNvSpPr txBox="1">
            <a:spLocks noGrp="1"/>
          </p:cNvSpPr>
          <p:nvPr>
            <p:ph type="subTitle" idx="3"/>
          </p:nvPr>
        </p:nvSpPr>
        <p:spPr>
          <a:xfrm>
            <a:off x="3403800" y="3352239"/>
            <a:ext cx="2336400"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600" i="1">
                <a:latin typeface="+mn-lt"/>
              </a:rPr>
              <a:t>% thời gian chiếm dụng tại một điểm </a:t>
            </a:r>
            <a:endParaRPr lang="en-US" sz="1600" i="1">
              <a:latin typeface="+mn-lt"/>
            </a:endParaRPr>
          </a:p>
          <a:p>
            <a:pPr marL="0" lvl="0" indent="0" algn="ctr" rtl="0">
              <a:spcBef>
                <a:spcPts val="0"/>
              </a:spcBef>
              <a:spcAft>
                <a:spcPts val="0"/>
              </a:spcAft>
              <a:buNone/>
            </a:pPr>
            <a:r>
              <a:rPr lang="vi-VN" sz="1600" i="1">
                <a:latin typeface="+mn-lt"/>
              </a:rPr>
              <a:t>mặt đường </a:t>
            </a:r>
            <a:endParaRPr lang="de-DE" sz="1600" i="1">
              <a:latin typeface="+mn-lt"/>
            </a:endParaRPr>
          </a:p>
        </p:txBody>
      </p:sp>
      <p:sp>
        <p:nvSpPr>
          <p:cNvPr id="941" name="Google Shape;941;p38">
            <a:extLst>
              <a:ext uri="{FF2B5EF4-FFF2-40B4-BE49-F238E27FC236}">
                <a16:creationId xmlns:a16="http://schemas.microsoft.com/office/drawing/2014/main" id="{445F58F7-03CC-A035-FCB0-96C0C57FFD34}"/>
              </a:ext>
            </a:extLst>
          </p:cNvPr>
          <p:cNvSpPr txBox="1">
            <a:spLocks noGrp="1"/>
          </p:cNvSpPr>
          <p:nvPr>
            <p:ph type="subTitle" idx="5"/>
          </p:nvPr>
        </p:nvSpPr>
        <p:spPr>
          <a:xfrm>
            <a:off x="6015562" y="3352239"/>
            <a:ext cx="2500549" cy="43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i="1" err="1">
                <a:latin typeface="+mj-lt"/>
              </a:rPr>
              <a:t>Sự</a:t>
            </a:r>
            <a:r>
              <a:rPr lang="en-US" sz="1600" i="1">
                <a:latin typeface="+mj-lt"/>
              </a:rPr>
              <a:t> </a:t>
            </a:r>
            <a:r>
              <a:rPr lang="en-US" sz="1600" i="1" err="1">
                <a:latin typeface="+mj-lt"/>
              </a:rPr>
              <a:t>tập</a:t>
            </a:r>
            <a:r>
              <a:rPr lang="en-US" sz="1600" i="1">
                <a:latin typeface="+mj-lt"/>
              </a:rPr>
              <a:t> </a:t>
            </a:r>
            <a:r>
              <a:rPr lang="en-US" sz="1600" i="1" err="1">
                <a:latin typeface="+mj-lt"/>
              </a:rPr>
              <a:t>trung</a:t>
            </a:r>
            <a:r>
              <a:rPr lang="en-US" sz="1600" i="1">
                <a:latin typeface="+mj-lt"/>
              </a:rPr>
              <a:t> </a:t>
            </a:r>
            <a:endParaRPr sz="1600" i="1">
              <a:latin typeface="+mj-lt"/>
            </a:endParaRPr>
          </a:p>
        </p:txBody>
      </p:sp>
      <p:sp>
        <p:nvSpPr>
          <p:cNvPr id="942" name="Google Shape;942;p38">
            <a:extLst>
              <a:ext uri="{FF2B5EF4-FFF2-40B4-BE49-F238E27FC236}">
                <a16:creationId xmlns:a16="http://schemas.microsoft.com/office/drawing/2014/main" id="{4686B25A-B344-DE2A-913D-1C250529ACF7}"/>
              </a:ext>
            </a:extLst>
          </p:cNvPr>
          <p:cNvSpPr txBox="1">
            <a:spLocks noGrp="1"/>
          </p:cNvSpPr>
          <p:nvPr>
            <p:ph type="title" idx="6"/>
          </p:nvPr>
        </p:nvSpPr>
        <p:spPr>
          <a:xfrm>
            <a:off x="720000" y="460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mj-lt"/>
              </a:rPr>
              <a:t>1.2. Các thông số về dòng giao thông (t.t)</a:t>
            </a:r>
            <a:endParaRPr sz="2800">
              <a:latin typeface="+mj-lt"/>
            </a:endParaRPr>
          </a:p>
        </p:txBody>
      </p:sp>
      <p:sp>
        <p:nvSpPr>
          <p:cNvPr id="943" name="Google Shape;943;p38">
            <a:extLst>
              <a:ext uri="{FF2B5EF4-FFF2-40B4-BE49-F238E27FC236}">
                <a16:creationId xmlns:a16="http://schemas.microsoft.com/office/drawing/2014/main" id="{3B3516E0-E35B-0302-6092-CABD49E65202}"/>
              </a:ext>
            </a:extLst>
          </p:cNvPr>
          <p:cNvSpPr txBox="1">
            <a:spLocks noGrp="1"/>
          </p:cNvSpPr>
          <p:nvPr>
            <p:ph type="subTitle" idx="7"/>
          </p:nvPr>
        </p:nvSpPr>
        <p:spPr>
          <a:xfrm>
            <a:off x="780049" y="2793932"/>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mj-lt"/>
              </a:rPr>
              <a:t>Travel time</a:t>
            </a:r>
            <a:endParaRPr sz="2400">
              <a:latin typeface="+mj-lt"/>
            </a:endParaRPr>
          </a:p>
        </p:txBody>
      </p:sp>
      <p:sp>
        <p:nvSpPr>
          <p:cNvPr id="944" name="Google Shape;944;p38">
            <a:extLst>
              <a:ext uri="{FF2B5EF4-FFF2-40B4-BE49-F238E27FC236}">
                <a16:creationId xmlns:a16="http://schemas.microsoft.com/office/drawing/2014/main" id="{7D02DE60-0F30-9A91-0DB7-F68B3A3E25E2}"/>
              </a:ext>
            </a:extLst>
          </p:cNvPr>
          <p:cNvSpPr txBox="1">
            <a:spLocks noGrp="1"/>
          </p:cNvSpPr>
          <p:nvPr>
            <p:ph type="subTitle" idx="8"/>
          </p:nvPr>
        </p:nvSpPr>
        <p:spPr>
          <a:xfrm>
            <a:off x="3257675" y="2793932"/>
            <a:ext cx="2616662"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FF0000"/>
                </a:solidFill>
                <a:latin typeface="+mj-lt"/>
              </a:rPr>
              <a:t>Occupancy</a:t>
            </a:r>
          </a:p>
        </p:txBody>
      </p:sp>
      <p:sp>
        <p:nvSpPr>
          <p:cNvPr id="945" name="Google Shape;945;p38">
            <a:extLst>
              <a:ext uri="{FF2B5EF4-FFF2-40B4-BE49-F238E27FC236}">
                <a16:creationId xmlns:a16="http://schemas.microsoft.com/office/drawing/2014/main" id="{BE99C85D-9B2E-D44E-8A95-0AB38414DDC5}"/>
              </a:ext>
            </a:extLst>
          </p:cNvPr>
          <p:cNvSpPr txBox="1">
            <a:spLocks noGrp="1"/>
          </p:cNvSpPr>
          <p:nvPr>
            <p:ph type="subTitle" idx="9"/>
          </p:nvPr>
        </p:nvSpPr>
        <p:spPr>
          <a:xfrm>
            <a:off x="6015563" y="2793932"/>
            <a:ext cx="23364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mj-lt"/>
              </a:rPr>
              <a:t>Concentration</a:t>
            </a:r>
          </a:p>
        </p:txBody>
      </p:sp>
      <p:grpSp>
        <p:nvGrpSpPr>
          <p:cNvPr id="946" name="Google Shape;946;p38">
            <a:extLst>
              <a:ext uri="{FF2B5EF4-FFF2-40B4-BE49-F238E27FC236}">
                <a16:creationId xmlns:a16="http://schemas.microsoft.com/office/drawing/2014/main" id="{563B7C73-99E9-F0BF-6609-E3AB3B2560D9}"/>
              </a:ext>
            </a:extLst>
          </p:cNvPr>
          <p:cNvGrpSpPr/>
          <p:nvPr/>
        </p:nvGrpSpPr>
        <p:grpSpPr>
          <a:xfrm>
            <a:off x="-499275" y="1488574"/>
            <a:ext cx="10142547" cy="1083126"/>
            <a:chOff x="-499275" y="1488574"/>
            <a:chExt cx="10142547" cy="1083126"/>
          </a:xfrm>
        </p:grpSpPr>
        <p:grpSp>
          <p:nvGrpSpPr>
            <p:cNvPr id="947" name="Google Shape;947;p38">
              <a:extLst>
                <a:ext uri="{FF2B5EF4-FFF2-40B4-BE49-F238E27FC236}">
                  <a16:creationId xmlns:a16="http://schemas.microsoft.com/office/drawing/2014/main" id="{EF62D145-3DC5-317E-A90C-482EDDF9EDD3}"/>
                </a:ext>
              </a:extLst>
            </p:cNvPr>
            <p:cNvGrpSpPr/>
            <p:nvPr/>
          </p:nvGrpSpPr>
          <p:grpSpPr>
            <a:xfrm>
              <a:off x="-499275" y="1908289"/>
              <a:ext cx="10142547" cy="663411"/>
              <a:chOff x="-499275" y="1885248"/>
              <a:chExt cx="10142547" cy="735000"/>
            </a:xfrm>
          </p:grpSpPr>
          <p:sp>
            <p:nvSpPr>
              <p:cNvPr id="948" name="Google Shape;948;p38">
                <a:extLst>
                  <a:ext uri="{FF2B5EF4-FFF2-40B4-BE49-F238E27FC236}">
                    <a16:creationId xmlns:a16="http://schemas.microsoft.com/office/drawing/2014/main" id="{5201F000-0BAC-3803-2678-F0A3F62C4C5A}"/>
                  </a:ext>
                </a:extLst>
              </p:cNvPr>
              <p:cNvSpPr/>
              <p:nvPr/>
            </p:nvSpPr>
            <p:spPr>
              <a:xfrm>
                <a:off x="-72725" y="1885248"/>
                <a:ext cx="9289500" cy="73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8">
                <a:extLst>
                  <a:ext uri="{FF2B5EF4-FFF2-40B4-BE49-F238E27FC236}">
                    <a16:creationId xmlns:a16="http://schemas.microsoft.com/office/drawing/2014/main" id="{89AC6F56-DD2A-90C1-CE3F-FC0C21DF3495}"/>
                  </a:ext>
                </a:extLst>
              </p:cNvPr>
              <p:cNvGrpSpPr/>
              <p:nvPr/>
            </p:nvGrpSpPr>
            <p:grpSpPr>
              <a:xfrm>
                <a:off x="-499275" y="2236101"/>
                <a:ext cx="10142547" cy="33287"/>
                <a:chOff x="-499275" y="2010688"/>
                <a:chExt cx="10142547" cy="33287"/>
              </a:xfrm>
            </p:grpSpPr>
            <p:sp>
              <p:nvSpPr>
                <p:cNvPr id="950" name="Google Shape;950;p38">
                  <a:extLst>
                    <a:ext uri="{FF2B5EF4-FFF2-40B4-BE49-F238E27FC236}">
                      <a16:creationId xmlns:a16="http://schemas.microsoft.com/office/drawing/2014/main" id="{95D50B98-C207-7139-76FB-F542ACD0AFC3}"/>
                    </a:ext>
                  </a:extLst>
                </p:cNvPr>
                <p:cNvSpPr/>
                <p:nvPr/>
              </p:nvSpPr>
              <p:spPr>
                <a:xfrm>
                  <a:off x="116440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8">
                  <a:extLst>
                    <a:ext uri="{FF2B5EF4-FFF2-40B4-BE49-F238E27FC236}">
                      <a16:creationId xmlns:a16="http://schemas.microsoft.com/office/drawing/2014/main" id="{D1A28462-09E3-514E-1F81-4E00CB3DCE3F}"/>
                    </a:ext>
                  </a:extLst>
                </p:cNvPr>
                <p:cNvSpPr/>
                <p:nvPr/>
              </p:nvSpPr>
              <p:spPr>
                <a:xfrm>
                  <a:off x="282655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8">
                  <a:extLst>
                    <a:ext uri="{FF2B5EF4-FFF2-40B4-BE49-F238E27FC236}">
                      <a16:creationId xmlns:a16="http://schemas.microsoft.com/office/drawing/2014/main" id="{A2F4F112-67C6-B584-F7F9-BBA5DD859CE8}"/>
                    </a:ext>
                  </a:extLst>
                </p:cNvPr>
                <p:cNvSpPr/>
                <p:nvPr/>
              </p:nvSpPr>
              <p:spPr>
                <a:xfrm>
                  <a:off x="449022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8">
                  <a:extLst>
                    <a:ext uri="{FF2B5EF4-FFF2-40B4-BE49-F238E27FC236}">
                      <a16:creationId xmlns:a16="http://schemas.microsoft.com/office/drawing/2014/main" id="{BE81690F-4C1D-FC54-1735-1E0004DFA153}"/>
                    </a:ext>
                  </a:extLst>
                </p:cNvPr>
                <p:cNvSpPr/>
                <p:nvPr/>
              </p:nvSpPr>
              <p:spPr>
                <a:xfrm>
                  <a:off x="61523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8">
                  <a:extLst>
                    <a:ext uri="{FF2B5EF4-FFF2-40B4-BE49-F238E27FC236}">
                      <a16:creationId xmlns:a16="http://schemas.microsoft.com/office/drawing/2014/main" id="{B72B8CDB-771C-F69A-0C61-F7461BD75A90}"/>
                    </a:ext>
                  </a:extLst>
                </p:cNvPr>
                <p:cNvSpPr/>
                <p:nvPr/>
              </p:nvSpPr>
              <p:spPr>
                <a:xfrm>
                  <a:off x="-4992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8">
                  <a:extLst>
                    <a:ext uri="{FF2B5EF4-FFF2-40B4-BE49-F238E27FC236}">
                      <a16:creationId xmlns:a16="http://schemas.microsoft.com/office/drawing/2014/main" id="{4CAADC7D-7332-B5EB-3423-505059F4E937}"/>
                    </a:ext>
                  </a:extLst>
                </p:cNvPr>
                <p:cNvSpPr/>
                <p:nvPr/>
              </p:nvSpPr>
              <p:spPr>
                <a:xfrm>
                  <a:off x="7816050" y="2015401"/>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6" name="Google Shape;956;p38">
              <a:extLst>
                <a:ext uri="{FF2B5EF4-FFF2-40B4-BE49-F238E27FC236}">
                  <a16:creationId xmlns:a16="http://schemas.microsoft.com/office/drawing/2014/main" id="{EB21CBCB-9B8A-D07E-BE07-AA308362B899}"/>
                </a:ext>
              </a:extLst>
            </p:cNvPr>
            <p:cNvGrpSpPr/>
            <p:nvPr/>
          </p:nvGrpSpPr>
          <p:grpSpPr>
            <a:xfrm rot="5400000">
              <a:off x="4498841" y="1936521"/>
              <a:ext cx="146306" cy="261940"/>
              <a:chOff x="7419591" y="3612333"/>
              <a:chExt cx="146306" cy="261940"/>
            </a:xfrm>
          </p:grpSpPr>
          <p:sp>
            <p:nvSpPr>
              <p:cNvPr id="957" name="Google Shape;957;p38">
                <a:extLst>
                  <a:ext uri="{FF2B5EF4-FFF2-40B4-BE49-F238E27FC236}">
                    <a16:creationId xmlns:a16="http://schemas.microsoft.com/office/drawing/2014/main" id="{16E4F97F-4A6C-4CD1-244A-2CAEA4D4AD7A}"/>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8">
                <a:extLst>
                  <a:ext uri="{FF2B5EF4-FFF2-40B4-BE49-F238E27FC236}">
                    <a16:creationId xmlns:a16="http://schemas.microsoft.com/office/drawing/2014/main" id="{4E4FE9D8-4CF3-83A9-4BAD-9B6705B3D6BE}"/>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8">
                <a:extLst>
                  <a:ext uri="{FF2B5EF4-FFF2-40B4-BE49-F238E27FC236}">
                    <a16:creationId xmlns:a16="http://schemas.microsoft.com/office/drawing/2014/main" id="{8EE25A7A-BB44-7C95-0298-7DBA71C30526}"/>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8">
                <a:extLst>
                  <a:ext uri="{FF2B5EF4-FFF2-40B4-BE49-F238E27FC236}">
                    <a16:creationId xmlns:a16="http://schemas.microsoft.com/office/drawing/2014/main" id="{FAD13A52-9927-C631-538C-075C41A8F717}"/>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8">
                <a:extLst>
                  <a:ext uri="{FF2B5EF4-FFF2-40B4-BE49-F238E27FC236}">
                    <a16:creationId xmlns:a16="http://schemas.microsoft.com/office/drawing/2014/main" id="{ABB339DF-BE97-CF13-F698-E970899212AA}"/>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8">
                <a:extLst>
                  <a:ext uri="{FF2B5EF4-FFF2-40B4-BE49-F238E27FC236}">
                    <a16:creationId xmlns:a16="http://schemas.microsoft.com/office/drawing/2014/main" id="{1C283C27-AAAE-0AB9-61F0-B0087D9534F4}"/>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8">
                <a:extLst>
                  <a:ext uri="{FF2B5EF4-FFF2-40B4-BE49-F238E27FC236}">
                    <a16:creationId xmlns:a16="http://schemas.microsoft.com/office/drawing/2014/main" id="{8A2C19A3-6CBB-BBC1-E0F0-764321FB5C65}"/>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8">
                <a:extLst>
                  <a:ext uri="{FF2B5EF4-FFF2-40B4-BE49-F238E27FC236}">
                    <a16:creationId xmlns:a16="http://schemas.microsoft.com/office/drawing/2014/main" id="{0B3F6781-6DEC-8E58-C716-51D64D03AB86}"/>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8">
                <a:extLst>
                  <a:ext uri="{FF2B5EF4-FFF2-40B4-BE49-F238E27FC236}">
                    <a16:creationId xmlns:a16="http://schemas.microsoft.com/office/drawing/2014/main" id="{EF034C22-1901-80CA-60AF-B4F95F615C15}"/>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8">
                <a:extLst>
                  <a:ext uri="{FF2B5EF4-FFF2-40B4-BE49-F238E27FC236}">
                    <a16:creationId xmlns:a16="http://schemas.microsoft.com/office/drawing/2014/main" id="{019A71A9-3D93-84F4-0528-5A3AEB6ABDE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8">
                <a:extLst>
                  <a:ext uri="{FF2B5EF4-FFF2-40B4-BE49-F238E27FC236}">
                    <a16:creationId xmlns:a16="http://schemas.microsoft.com/office/drawing/2014/main" id="{903FC521-71AF-26D6-9F30-ACC39BF02FC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8">
                <a:extLst>
                  <a:ext uri="{FF2B5EF4-FFF2-40B4-BE49-F238E27FC236}">
                    <a16:creationId xmlns:a16="http://schemas.microsoft.com/office/drawing/2014/main" id="{82124DDE-64B4-5D90-112D-B45FF8DB3A6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8">
                <a:extLst>
                  <a:ext uri="{FF2B5EF4-FFF2-40B4-BE49-F238E27FC236}">
                    <a16:creationId xmlns:a16="http://schemas.microsoft.com/office/drawing/2014/main" id="{391EAFBE-2CAD-C201-4488-6EBB456CE2B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8">
                <a:extLst>
                  <a:ext uri="{FF2B5EF4-FFF2-40B4-BE49-F238E27FC236}">
                    <a16:creationId xmlns:a16="http://schemas.microsoft.com/office/drawing/2014/main" id="{9B1A1BDB-AFCB-02C2-3250-93739D9FBC2E}"/>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8">
                <a:extLst>
                  <a:ext uri="{FF2B5EF4-FFF2-40B4-BE49-F238E27FC236}">
                    <a16:creationId xmlns:a16="http://schemas.microsoft.com/office/drawing/2014/main" id="{1A2CBC89-7EA0-9F82-54A2-16A20B370D62}"/>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8">
                <a:extLst>
                  <a:ext uri="{FF2B5EF4-FFF2-40B4-BE49-F238E27FC236}">
                    <a16:creationId xmlns:a16="http://schemas.microsoft.com/office/drawing/2014/main" id="{C3C32EA0-B64D-36E3-9135-409120EA6BEF}"/>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8">
                <a:extLst>
                  <a:ext uri="{FF2B5EF4-FFF2-40B4-BE49-F238E27FC236}">
                    <a16:creationId xmlns:a16="http://schemas.microsoft.com/office/drawing/2014/main" id="{DDCEE8FA-20CE-465C-FC4A-8DEE149E2F2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8">
                <a:extLst>
                  <a:ext uri="{FF2B5EF4-FFF2-40B4-BE49-F238E27FC236}">
                    <a16:creationId xmlns:a16="http://schemas.microsoft.com/office/drawing/2014/main" id="{63EFD72D-43AE-B755-FC67-3FBEBDCC6E4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8">
                <a:extLst>
                  <a:ext uri="{FF2B5EF4-FFF2-40B4-BE49-F238E27FC236}">
                    <a16:creationId xmlns:a16="http://schemas.microsoft.com/office/drawing/2014/main" id="{54EE3A3D-E9B3-6A43-86BE-57A3934E7184}"/>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8">
                <a:extLst>
                  <a:ext uri="{FF2B5EF4-FFF2-40B4-BE49-F238E27FC236}">
                    <a16:creationId xmlns:a16="http://schemas.microsoft.com/office/drawing/2014/main" id="{DC7D24DB-C43E-B1F0-3FC3-1A9AABABFA15}"/>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8">
                <a:extLst>
                  <a:ext uri="{FF2B5EF4-FFF2-40B4-BE49-F238E27FC236}">
                    <a16:creationId xmlns:a16="http://schemas.microsoft.com/office/drawing/2014/main" id="{B0F8951D-EA08-B715-8181-BD401132EC2D}"/>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8">
                <a:extLst>
                  <a:ext uri="{FF2B5EF4-FFF2-40B4-BE49-F238E27FC236}">
                    <a16:creationId xmlns:a16="http://schemas.microsoft.com/office/drawing/2014/main" id="{BA9EC835-0E94-6015-829C-E59239A69B2F}"/>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38">
              <a:extLst>
                <a:ext uri="{FF2B5EF4-FFF2-40B4-BE49-F238E27FC236}">
                  <a16:creationId xmlns:a16="http://schemas.microsoft.com/office/drawing/2014/main" id="{045602FD-2E38-E54D-7570-35DE39873404}"/>
                </a:ext>
              </a:extLst>
            </p:cNvPr>
            <p:cNvGrpSpPr/>
            <p:nvPr/>
          </p:nvGrpSpPr>
          <p:grpSpPr>
            <a:xfrm rot="-5400000">
              <a:off x="7115516" y="2277758"/>
              <a:ext cx="146306" cy="261940"/>
              <a:chOff x="7419591" y="3612333"/>
              <a:chExt cx="146306" cy="261940"/>
            </a:xfrm>
          </p:grpSpPr>
          <p:sp>
            <p:nvSpPr>
              <p:cNvPr id="980" name="Google Shape;980;p38">
                <a:extLst>
                  <a:ext uri="{FF2B5EF4-FFF2-40B4-BE49-F238E27FC236}">
                    <a16:creationId xmlns:a16="http://schemas.microsoft.com/office/drawing/2014/main" id="{39F980C3-EF1B-E65D-B94C-187EE2136FD4}"/>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8">
                <a:extLst>
                  <a:ext uri="{FF2B5EF4-FFF2-40B4-BE49-F238E27FC236}">
                    <a16:creationId xmlns:a16="http://schemas.microsoft.com/office/drawing/2014/main" id="{1947A5E0-3B39-2DBB-E2F6-D1D5F9F38599}"/>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8">
                <a:extLst>
                  <a:ext uri="{FF2B5EF4-FFF2-40B4-BE49-F238E27FC236}">
                    <a16:creationId xmlns:a16="http://schemas.microsoft.com/office/drawing/2014/main" id="{A7B519B5-0F8D-F3C6-07DE-7D0AE0BC2130}"/>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8">
                <a:extLst>
                  <a:ext uri="{FF2B5EF4-FFF2-40B4-BE49-F238E27FC236}">
                    <a16:creationId xmlns:a16="http://schemas.microsoft.com/office/drawing/2014/main" id="{691B3FAE-9193-3DFC-8499-CF67BC9E74FC}"/>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8">
                <a:extLst>
                  <a:ext uri="{FF2B5EF4-FFF2-40B4-BE49-F238E27FC236}">
                    <a16:creationId xmlns:a16="http://schemas.microsoft.com/office/drawing/2014/main" id="{0A1B2EDA-8F7D-DBC8-73F8-BE4203130DB8}"/>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8">
                <a:extLst>
                  <a:ext uri="{FF2B5EF4-FFF2-40B4-BE49-F238E27FC236}">
                    <a16:creationId xmlns:a16="http://schemas.microsoft.com/office/drawing/2014/main" id="{8AEA35F3-EE5D-8F29-3776-C57D0C037012}"/>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8">
                <a:extLst>
                  <a:ext uri="{FF2B5EF4-FFF2-40B4-BE49-F238E27FC236}">
                    <a16:creationId xmlns:a16="http://schemas.microsoft.com/office/drawing/2014/main" id="{EDCEA75F-31D3-BE5B-5537-568C9E01A729}"/>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8">
                <a:extLst>
                  <a:ext uri="{FF2B5EF4-FFF2-40B4-BE49-F238E27FC236}">
                    <a16:creationId xmlns:a16="http://schemas.microsoft.com/office/drawing/2014/main" id="{4D4DA0BE-C7C3-02C6-2C81-FB6F0EB75904}"/>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8">
                <a:extLst>
                  <a:ext uri="{FF2B5EF4-FFF2-40B4-BE49-F238E27FC236}">
                    <a16:creationId xmlns:a16="http://schemas.microsoft.com/office/drawing/2014/main" id="{DC271DCA-BF74-ECC6-4C2E-9473B000069E}"/>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8">
                <a:extLst>
                  <a:ext uri="{FF2B5EF4-FFF2-40B4-BE49-F238E27FC236}">
                    <a16:creationId xmlns:a16="http://schemas.microsoft.com/office/drawing/2014/main" id="{901EB5A3-2BD9-CFDD-BD4F-45AC2F4F285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8">
                <a:extLst>
                  <a:ext uri="{FF2B5EF4-FFF2-40B4-BE49-F238E27FC236}">
                    <a16:creationId xmlns:a16="http://schemas.microsoft.com/office/drawing/2014/main" id="{B46F8CF9-2FFA-9E18-42CD-B4FEE75922C0}"/>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8">
                <a:extLst>
                  <a:ext uri="{FF2B5EF4-FFF2-40B4-BE49-F238E27FC236}">
                    <a16:creationId xmlns:a16="http://schemas.microsoft.com/office/drawing/2014/main" id="{2DB75B9B-91C4-4108-FACC-BB04817246F1}"/>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8">
                <a:extLst>
                  <a:ext uri="{FF2B5EF4-FFF2-40B4-BE49-F238E27FC236}">
                    <a16:creationId xmlns:a16="http://schemas.microsoft.com/office/drawing/2014/main" id="{57BE38EF-5929-9DE4-5DA3-6CEF4C4444C6}"/>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8">
                <a:extLst>
                  <a:ext uri="{FF2B5EF4-FFF2-40B4-BE49-F238E27FC236}">
                    <a16:creationId xmlns:a16="http://schemas.microsoft.com/office/drawing/2014/main" id="{0759F696-D61E-CC77-4CC8-AEDE6FA58D9E}"/>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8">
                <a:extLst>
                  <a:ext uri="{FF2B5EF4-FFF2-40B4-BE49-F238E27FC236}">
                    <a16:creationId xmlns:a16="http://schemas.microsoft.com/office/drawing/2014/main" id="{31DEEE1A-1F2A-6CDD-FA73-3413D24E7153}"/>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8">
                <a:extLst>
                  <a:ext uri="{FF2B5EF4-FFF2-40B4-BE49-F238E27FC236}">
                    <a16:creationId xmlns:a16="http://schemas.microsoft.com/office/drawing/2014/main" id="{68D71739-006F-29B2-4D6D-5C73FEC41A36}"/>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8">
                <a:extLst>
                  <a:ext uri="{FF2B5EF4-FFF2-40B4-BE49-F238E27FC236}">
                    <a16:creationId xmlns:a16="http://schemas.microsoft.com/office/drawing/2014/main" id="{77EA814E-F438-1F0D-A144-E592EF69342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8">
                <a:extLst>
                  <a:ext uri="{FF2B5EF4-FFF2-40B4-BE49-F238E27FC236}">
                    <a16:creationId xmlns:a16="http://schemas.microsoft.com/office/drawing/2014/main" id="{9901ED45-CA4E-5535-C91C-1D8695BAA21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8">
                <a:extLst>
                  <a:ext uri="{FF2B5EF4-FFF2-40B4-BE49-F238E27FC236}">
                    <a16:creationId xmlns:a16="http://schemas.microsoft.com/office/drawing/2014/main" id="{B20CB770-60C5-CD6B-6BD0-BE134589B4FC}"/>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8">
                <a:extLst>
                  <a:ext uri="{FF2B5EF4-FFF2-40B4-BE49-F238E27FC236}">
                    <a16:creationId xmlns:a16="http://schemas.microsoft.com/office/drawing/2014/main" id="{D886CFE6-0A6F-0A90-230C-7E2E30DAD7D9}"/>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8">
                <a:extLst>
                  <a:ext uri="{FF2B5EF4-FFF2-40B4-BE49-F238E27FC236}">
                    <a16:creationId xmlns:a16="http://schemas.microsoft.com/office/drawing/2014/main" id="{4E56E0D8-C3AA-9124-3E76-6382151C7E92}"/>
                  </a:ext>
                </a:extLst>
              </p:cNvPr>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8">
                <a:extLst>
                  <a:ext uri="{FF2B5EF4-FFF2-40B4-BE49-F238E27FC236}">
                    <a16:creationId xmlns:a16="http://schemas.microsoft.com/office/drawing/2014/main" id="{84354231-0426-8122-A552-AAE4CEA5EFA9}"/>
                  </a:ext>
                </a:extLst>
              </p:cNvPr>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2" name="Google Shape;1002;p38">
              <a:extLst>
                <a:ext uri="{FF2B5EF4-FFF2-40B4-BE49-F238E27FC236}">
                  <a16:creationId xmlns:a16="http://schemas.microsoft.com/office/drawing/2014/main" id="{CD9927A8-345E-BC59-489A-99142402AE31}"/>
                </a:ext>
              </a:extLst>
            </p:cNvPr>
            <p:cNvSpPr/>
            <p:nvPr/>
          </p:nvSpPr>
          <p:spPr>
            <a:xfrm>
              <a:off x="4428521" y="1488574"/>
              <a:ext cx="286945" cy="420292"/>
            </a:xfrm>
            <a:custGeom>
              <a:avLst/>
              <a:gdLst/>
              <a:ahLst/>
              <a:cxnLst/>
              <a:rect l="l" t="t" r="r" b="b"/>
              <a:pathLst>
                <a:path w="3295" h="4816" extrusionOk="0">
                  <a:moveTo>
                    <a:pt x="1647" y="0"/>
                  </a:moveTo>
                  <a:cubicBezTo>
                    <a:pt x="737" y="0"/>
                    <a:pt x="0" y="738"/>
                    <a:pt x="0" y="1648"/>
                  </a:cubicBezTo>
                  <a:cubicBezTo>
                    <a:pt x="0" y="2558"/>
                    <a:pt x="1647" y="4816"/>
                    <a:pt x="1647" y="4816"/>
                  </a:cubicBezTo>
                  <a:cubicBezTo>
                    <a:pt x="1647" y="4816"/>
                    <a:pt x="3295" y="2558"/>
                    <a:pt x="3295" y="1648"/>
                  </a:cubicBezTo>
                  <a:cubicBezTo>
                    <a:pt x="3295" y="738"/>
                    <a:pt x="2558" y="0"/>
                    <a:pt x="1647" y="0"/>
                  </a:cubicBezTo>
                  <a:close/>
                  <a:moveTo>
                    <a:pt x="763" y="1624"/>
                  </a:moveTo>
                  <a:cubicBezTo>
                    <a:pt x="763" y="1136"/>
                    <a:pt x="1159" y="740"/>
                    <a:pt x="1647" y="740"/>
                  </a:cubicBezTo>
                  <a:cubicBezTo>
                    <a:pt x="2136" y="740"/>
                    <a:pt x="2532" y="1136"/>
                    <a:pt x="2532" y="1624"/>
                  </a:cubicBezTo>
                  <a:cubicBezTo>
                    <a:pt x="2532" y="1629"/>
                    <a:pt x="2532" y="1629"/>
                    <a:pt x="2532" y="1629"/>
                  </a:cubicBezTo>
                  <a:cubicBezTo>
                    <a:pt x="2529" y="2115"/>
                    <a:pt x="2134" y="2509"/>
                    <a:pt x="1647" y="2509"/>
                  </a:cubicBezTo>
                  <a:cubicBezTo>
                    <a:pt x="1161" y="2509"/>
                    <a:pt x="766" y="2115"/>
                    <a:pt x="763" y="1629"/>
                  </a:cubicBezTo>
                  <a:lnTo>
                    <a:pt x="763" y="162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8">
              <a:extLst>
                <a:ext uri="{FF2B5EF4-FFF2-40B4-BE49-F238E27FC236}">
                  <a16:creationId xmlns:a16="http://schemas.microsoft.com/office/drawing/2014/main" id="{F1B56340-BB63-839E-68DB-9A9BF49F1BD3}"/>
                </a:ext>
              </a:extLst>
            </p:cNvPr>
            <p:cNvSpPr/>
            <p:nvPr/>
          </p:nvSpPr>
          <p:spPr>
            <a:xfrm>
              <a:off x="704519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04" name="Google Shape;1004;p38">
              <a:extLst>
                <a:ext uri="{FF2B5EF4-FFF2-40B4-BE49-F238E27FC236}">
                  <a16:creationId xmlns:a16="http://schemas.microsoft.com/office/drawing/2014/main" id="{9C68996D-C365-A1AC-5D11-DBD143F603B6}"/>
                </a:ext>
              </a:extLst>
            </p:cNvPr>
            <p:cNvGrpSpPr/>
            <p:nvPr/>
          </p:nvGrpSpPr>
          <p:grpSpPr>
            <a:xfrm rot="-5400000">
              <a:off x="1887066" y="2277758"/>
              <a:ext cx="146306" cy="261940"/>
              <a:chOff x="7419591" y="3612333"/>
              <a:chExt cx="146306" cy="261940"/>
            </a:xfrm>
          </p:grpSpPr>
          <p:sp>
            <p:nvSpPr>
              <p:cNvPr id="1005" name="Google Shape;1005;p38">
                <a:extLst>
                  <a:ext uri="{FF2B5EF4-FFF2-40B4-BE49-F238E27FC236}">
                    <a16:creationId xmlns:a16="http://schemas.microsoft.com/office/drawing/2014/main" id="{A08A00B6-63F7-EFCF-401B-EE7901AB7691}"/>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8">
                <a:extLst>
                  <a:ext uri="{FF2B5EF4-FFF2-40B4-BE49-F238E27FC236}">
                    <a16:creationId xmlns:a16="http://schemas.microsoft.com/office/drawing/2014/main" id="{6B780C1E-84CC-70A5-9F38-0C6A4E992B65}"/>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8">
                <a:extLst>
                  <a:ext uri="{FF2B5EF4-FFF2-40B4-BE49-F238E27FC236}">
                    <a16:creationId xmlns:a16="http://schemas.microsoft.com/office/drawing/2014/main" id="{3C218C56-64F4-79E7-BFD3-0E5836ECB8ED}"/>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8">
                <a:extLst>
                  <a:ext uri="{FF2B5EF4-FFF2-40B4-BE49-F238E27FC236}">
                    <a16:creationId xmlns:a16="http://schemas.microsoft.com/office/drawing/2014/main" id="{A9A38F9C-C4E6-4E34-6085-DDC7B83A3DAD}"/>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8">
                <a:extLst>
                  <a:ext uri="{FF2B5EF4-FFF2-40B4-BE49-F238E27FC236}">
                    <a16:creationId xmlns:a16="http://schemas.microsoft.com/office/drawing/2014/main" id="{7738AFED-8181-FEF5-501A-F789AB15DE41}"/>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8">
                <a:extLst>
                  <a:ext uri="{FF2B5EF4-FFF2-40B4-BE49-F238E27FC236}">
                    <a16:creationId xmlns:a16="http://schemas.microsoft.com/office/drawing/2014/main" id="{C6DDEC65-E0B1-CA30-BCB0-6099A7A04C71}"/>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8">
                <a:extLst>
                  <a:ext uri="{FF2B5EF4-FFF2-40B4-BE49-F238E27FC236}">
                    <a16:creationId xmlns:a16="http://schemas.microsoft.com/office/drawing/2014/main" id="{33DD5220-DD49-A050-4D3B-47BF54640917}"/>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8">
                <a:extLst>
                  <a:ext uri="{FF2B5EF4-FFF2-40B4-BE49-F238E27FC236}">
                    <a16:creationId xmlns:a16="http://schemas.microsoft.com/office/drawing/2014/main" id="{44F6EF9F-1325-9544-D4CD-55D84AEFA1C0}"/>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8">
                <a:extLst>
                  <a:ext uri="{FF2B5EF4-FFF2-40B4-BE49-F238E27FC236}">
                    <a16:creationId xmlns:a16="http://schemas.microsoft.com/office/drawing/2014/main" id="{B9C1C284-2742-9886-A1F5-B02DBC8824E4}"/>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8">
                <a:extLst>
                  <a:ext uri="{FF2B5EF4-FFF2-40B4-BE49-F238E27FC236}">
                    <a16:creationId xmlns:a16="http://schemas.microsoft.com/office/drawing/2014/main" id="{27655504-4FD2-8C6F-D268-AA2B229210F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8">
                <a:extLst>
                  <a:ext uri="{FF2B5EF4-FFF2-40B4-BE49-F238E27FC236}">
                    <a16:creationId xmlns:a16="http://schemas.microsoft.com/office/drawing/2014/main" id="{B47715ED-9EF4-1689-23F4-9DC4EEE9EE48}"/>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8">
                <a:extLst>
                  <a:ext uri="{FF2B5EF4-FFF2-40B4-BE49-F238E27FC236}">
                    <a16:creationId xmlns:a16="http://schemas.microsoft.com/office/drawing/2014/main" id="{16EDA70F-9EF8-8389-BEEC-BE3873EDA1B4}"/>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8">
                <a:extLst>
                  <a:ext uri="{FF2B5EF4-FFF2-40B4-BE49-F238E27FC236}">
                    <a16:creationId xmlns:a16="http://schemas.microsoft.com/office/drawing/2014/main" id="{05520987-9DDC-ACC5-465F-923B1E4C278A}"/>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8">
                <a:extLst>
                  <a:ext uri="{FF2B5EF4-FFF2-40B4-BE49-F238E27FC236}">
                    <a16:creationId xmlns:a16="http://schemas.microsoft.com/office/drawing/2014/main" id="{4CED32FC-0EE4-994E-2026-E8A78CF92C08}"/>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8">
                <a:extLst>
                  <a:ext uri="{FF2B5EF4-FFF2-40B4-BE49-F238E27FC236}">
                    <a16:creationId xmlns:a16="http://schemas.microsoft.com/office/drawing/2014/main" id="{FE34DF0D-BBFA-1A62-2A74-825D1931A38B}"/>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8">
                <a:extLst>
                  <a:ext uri="{FF2B5EF4-FFF2-40B4-BE49-F238E27FC236}">
                    <a16:creationId xmlns:a16="http://schemas.microsoft.com/office/drawing/2014/main" id="{52B51B66-224A-E7BD-6AB5-1B2FB4D7DA90}"/>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8">
                <a:extLst>
                  <a:ext uri="{FF2B5EF4-FFF2-40B4-BE49-F238E27FC236}">
                    <a16:creationId xmlns:a16="http://schemas.microsoft.com/office/drawing/2014/main" id="{8F82B5DC-6FA3-BD21-FFF9-C72BEAE9C4B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8">
                <a:extLst>
                  <a:ext uri="{FF2B5EF4-FFF2-40B4-BE49-F238E27FC236}">
                    <a16:creationId xmlns:a16="http://schemas.microsoft.com/office/drawing/2014/main" id="{EAA6497E-6FBE-BC80-4A22-03F02E5FAC2A}"/>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8">
                <a:extLst>
                  <a:ext uri="{FF2B5EF4-FFF2-40B4-BE49-F238E27FC236}">
                    <a16:creationId xmlns:a16="http://schemas.microsoft.com/office/drawing/2014/main" id="{61DA8956-A307-B7F8-2270-2A6D3182C7A8}"/>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8">
                <a:extLst>
                  <a:ext uri="{FF2B5EF4-FFF2-40B4-BE49-F238E27FC236}">
                    <a16:creationId xmlns:a16="http://schemas.microsoft.com/office/drawing/2014/main" id="{7ACF2C9E-37C3-14A4-7FB2-AD13E8190FD3}"/>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8">
                <a:extLst>
                  <a:ext uri="{FF2B5EF4-FFF2-40B4-BE49-F238E27FC236}">
                    <a16:creationId xmlns:a16="http://schemas.microsoft.com/office/drawing/2014/main" id="{1F8F86DD-2325-719C-74FC-9C1192FCF051}"/>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8">
                <a:extLst>
                  <a:ext uri="{FF2B5EF4-FFF2-40B4-BE49-F238E27FC236}">
                    <a16:creationId xmlns:a16="http://schemas.microsoft.com/office/drawing/2014/main" id="{A38DF052-BC0D-14DA-076B-EC8B40C6AF6F}"/>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7" name="Google Shape;1027;p38">
              <a:extLst>
                <a:ext uri="{FF2B5EF4-FFF2-40B4-BE49-F238E27FC236}">
                  <a16:creationId xmlns:a16="http://schemas.microsoft.com/office/drawing/2014/main" id="{19BB9186-EA4F-0544-050B-EC4E6AEEB575}"/>
                </a:ext>
              </a:extLst>
            </p:cNvPr>
            <p:cNvSpPr/>
            <p:nvPr/>
          </p:nvSpPr>
          <p:spPr>
            <a:xfrm>
              <a:off x="1816746" y="1489173"/>
              <a:ext cx="286942" cy="419098"/>
            </a:xfrm>
            <a:custGeom>
              <a:avLst/>
              <a:gdLst/>
              <a:ahLst/>
              <a:cxnLst/>
              <a:rect l="l" t="t" r="r" b="b"/>
              <a:pathLst>
                <a:path w="3296" h="4815" extrusionOk="0">
                  <a:moveTo>
                    <a:pt x="1648" y="0"/>
                  </a:moveTo>
                  <a:cubicBezTo>
                    <a:pt x="738" y="0"/>
                    <a:pt x="0" y="738"/>
                    <a:pt x="0" y="1648"/>
                  </a:cubicBezTo>
                  <a:cubicBezTo>
                    <a:pt x="0" y="2558"/>
                    <a:pt x="1648" y="4815"/>
                    <a:pt x="1648" y="4815"/>
                  </a:cubicBezTo>
                  <a:cubicBezTo>
                    <a:pt x="1648" y="4815"/>
                    <a:pt x="3296" y="2558"/>
                    <a:pt x="3296" y="1648"/>
                  </a:cubicBezTo>
                  <a:cubicBezTo>
                    <a:pt x="3296" y="738"/>
                    <a:pt x="2558" y="0"/>
                    <a:pt x="1648" y="0"/>
                  </a:cubicBezTo>
                  <a:close/>
                  <a:moveTo>
                    <a:pt x="764" y="1624"/>
                  </a:moveTo>
                  <a:cubicBezTo>
                    <a:pt x="764" y="1135"/>
                    <a:pt x="1160" y="740"/>
                    <a:pt x="1648" y="740"/>
                  </a:cubicBezTo>
                  <a:cubicBezTo>
                    <a:pt x="2137" y="740"/>
                    <a:pt x="2532" y="1135"/>
                    <a:pt x="2532" y="1624"/>
                  </a:cubicBezTo>
                  <a:cubicBezTo>
                    <a:pt x="2532" y="1629"/>
                    <a:pt x="2532" y="1629"/>
                    <a:pt x="2532" y="1629"/>
                  </a:cubicBezTo>
                  <a:cubicBezTo>
                    <a:pt x="2530" y="2115"/>
                    <a:pt x="2135" y="2509"/>
                    <a:pt x="1648" y="2509"/>
                  </a:cubicBezTo>
                  <a:cubicBezTo>
                    <a:pt x="1161" y="2509"/>
                    <a:pt x="766" y="2115"/>
                    <a:pt x="764" y="1629"/>
                  </a:cubicBezTo>
                  <a:lnTo>
                    <a:pt x="764" y="162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8436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031">
          <a:extLst>
            <a:ext uri="{FF2B5EF4-FFF2-40B4-BE49-F238E27FC236}">
              <a16:creationId xmlns:a16="http://schemas.microsoft.com/office/drawing/2014/main" id="{78FCC83C-CA33-7921-5BD9-1130A9B216A9}"/>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152A83A6-17E9-6456-41C3-D887199FBDC7}"/>
              </a:ext>
            </a:extLst>
          </p:cNvPr>
          <p:cNvSpPr txBox="1">
            <a:spLocks noGrp="1"/>
          </p:cNvSpPr>
          <p:nvPr>
            <p:ph type="title"/>
          </p:nvPr>
        </p:nvSpPr>
        <p:spPr>
          <a:xfrm>
            <a:off x="720000" y="403450"/>
            <a:ext cx="794035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3.4. </a:t>
            </a:r>
            <a:r>
              <a:rPr lang="vi-VN" sz="2800">
                <a:latin typeface="+mn-lt"/>
              </a:rPr>
              <a:t>Tính mật độ giao thông dùng vòng từ</a:t>
            </a:r>
            <a:r>
              <a:rPr lang="en-US" sz="2800">
                <a:latin typeface="+mn-lt"/>
              </a:rPr>
              <a:t> (t.t)</a:t>
            </a:r>
            <a:endParaRPr sz="2800"/>
          </a:p>
        </p:txBody>
      </p:sp>
      <p:grpSp>
        <p:nvGrpSpPr>
          <p:cNvPr id="5" name="Google Shape;2494;p60">
            <a:extLst>
              <a:ext uri="{FF2B5EF4-FFF2-40B4-BE49-F238E27FC236}">
                <a16:creationId xmlns:a16="http://schemas.microsoft.com/office/drawing/2014/main" id="{B2FAE8DF-27ED-45D0-4772-956C81AF109E}"/>
              </a:ext>
            </a:extLst>
          </p:cNvPr>
          <p:cNvGrpSpPr/>
          <p:nvPr/>
        </p:nvGrpSpPr>
        <p:grpSpPr>
          <a:xfrm rot="10800000" flipH="1">
            <a:off x="805110" y="4243507"/>
            <a:ext cx="7618883" cy="1818699"/>
            <a:chOff x="763035" y="1325969"/>
            <a:chExt cx="7618883" cy="1818699"/>
          </a:xfrm>
        </p:grpSpPr>
        <p:sp>
          <p:nvSpPr>
            <p:cNvPr id="6" name="Google Shape;2495;p60">
              <a:extLst>
                <a:ext uri="{FF2B5EF4-FFF2-40B4-BE49-F238E27FC236}">
                  <a16:creationId xmlns:a16="http://schemas.microsoft.com/office/drawing/2014/main" id="{358142FB-AAD7-A396-5CDF-FB56656CE9F3}"/>
                </a:ext>
              </a:extLst>
            </p:cNvPr>
            <p:cNvSpPr/>
            <p:nvPr/>
          </p:nvSpPr>
          <p:spPr>
            <a:xfrm>
              <a:off x="763035" y="1325969"/>
              <a:ext cx="7618883" cy="1818699"/>
            </a:xfrm>
            <a:custGeom>
              <a:avLst/>
              <a:gdLst/>
              <a:ahLst/>
              <a:cxnLst/>
              <a:rect l="l" t="t" r="r" b="b"/>
              <a:pathLst>
                <a:path w="48886" h="11663" extrusionOk="0">
                  <a:moveTo>
                    <a:pt x="46528" y="5832"/>
                  </a:moveTo>
                  <a:cubicBezTo>
                    <a:pt x="46528" y="5832"/>
                    <a:pt x="46528" y="5832"/>
                    <a:pt x="46528" y="5832"/>
                  </a:cubicBezTo>
                  <a:cubicBezTo>
                    <a:pt x="46528" y="6315"/>
                    <a:pt x="46431" y="6769"/>
                    <a:pt x="46255" y="7184"/>
                  </a:cubicBezTo>
                  <a:cubicBezTo>
                    <a:pt x="45993" y="7805"/>
                    <a:pt x="45551" y="8338"/>
                    <a:pt x="44995" y="8713"/>
                  </a:cubicBezTo>
                  <a:cubicBezTo>
                    <a:pt x="44440" y="9088"/>
                    <a:pt x="43777" y="9305"/>
                    <a:pt x="43054" y="9306"/>
                  </a:cubicBezTo>
                  <a:cubicBezTo>
                    <a:pt x="43054" y="9306"/>
                    <a:pt x="43054" y="9306"/>
                    <a:pt x="43054" y="9306"/>
                  </a:cubicBezTo>
                  <a:cubicBezTo>
                    <a:pt x="42571" y="9306"/>
                    <a:pt x="42117" y="9209"/>
                    <a:pt x="41702" y="9033"/>
                  </a:cubicBezTo>
                  <a:cubicBezTo>
                    <a:pt x="41080" y="8770"/>
                    <a:pt x="40547" y="8328"/>
                    <a:pt x="40172" y="7773"/>
                  </a:cubicBezTo>
                  <a:cubicBezTo>
                    <a:pt x="39798" y="7217"/>
                    <a:pt x="39580" y="6555"/>
                    <a:pt x="39580" y="5832"/>
                  </a:cubicBezTo>
                  <a:cubicBezTo>
                    <a:pt x="39580" y="5030"/>
                    <a:pt x="39416" y="4260"/>
                    <a:pt x="39121" y="3561"/>
                  </a:cubicBezTo>
                  <a:cubicBezTo>
                    <a:pt x="38677" y="2513"/>
                    <a:pt x="37940" y="1625"/>
                    <a:pt x="37009" y="997"/>
                  </a:cubicBezTo>
                  <a:cubicBezTo>
                    <a:pt x="36080" y="368"/>
                    <a:pt x="34952" y="0"/>
                    <a:pt x="33748" y="0"/>
                  </a:cubicBezTo>
                  <a:cubicBezTo>
                    <a:pt x="33748" y="0"/>
                    <a:pt x="33748" y="0"/>
                    <a:pt x="33748" y="0"/>
                  </a:cubicBezTo>
                  <a:cubicBezTo>
                    <a:pt x="32946" y="0"/>
                    <a:pt x="32176" y="163"/>
                    <a:pt x="31478" y="459"/>
                  </a:cubicBezTo>
                  <a:cubicBezTo>
                    <a:pt x="30430" y="902"/>
                    <a:pt x="29542" y="1640"/>
                    <a:pt x="28914" y="2570"/>
                  </a:cubicBezTo>
                  <a:cubicBezTo>
                    <a:pt x="28285" y="3500"/>
                    <a:pt x="27916" y="4628"/>
                    <a:pt x="27917" y="5832"/>
                  </a:cubicBezTo>
                  <a:cubicBezTo>
                    <a:pt x="27917" y="6315"/>
                    <a:pt x="27820" y="6769"/>
                    <a:pt x="27644" y="7184"/>
                  </a:cubicBezTo>
                  <a:cubicBezTo>
                    <a:pt x="27382" y="7805"/>
                    <a:pt x="26939" y="8338"/>
                    <a:pt x="26384" y="8713"/>
                  </a:cubicBezTo>
                  <a:cubicBezTo>
                    <a:pt x="25828" y="9088"/>
                    <a:pt x="25166" y="9305"/>
                    <a:pt x="24443" y="9306"/>
                  </a:cubicBezTo>
                  <a:cubicBezTo>
                    <a:pt x="24443" y="9306"/>
                    <a:pt x="24443" y="9306"/>
                    <a:pt x="24443" y="9306"/>
                  </a:cubicBezTo>
                  <a:cubicBezTo>
                    <a:pt x="23960" y="9306"/>
                    <a:pt x="23506" y="9209"/>
                    <a:pt x="23091" y="9033"/>
                  </a:cubicBezTo>
                  <a:cubicBezTo>
                    <a:pt x="22469" y="8770"/>
                    <a:pt x="21936" y="8328"/>
                    <a:pt x="21561" y="7773"/>
                  </a:cubicBezTo>
                  <a:cubicBezTo>
                    <a:pt x="21186" y="7217"/>
                    <a:pt x="20969" y="6555"/>
                    <a:pt x="20969" y="5832"/>
                  </a:cubicBezTo>
                  <a:cubicBezTo>
                    <a:pt x="20969" y="5030"/>
                    <a:pt x="20805" y="4260"/>
                    <a:pt x="20510" y="3561"/>
                  </a:cubicBezTo>
                  <a:cubicBezTo>
                    <a:pt x="20066" y="2513"/>
                    <a:pt x="19328" y="1625"/>
                    <a:pt x="18398" y="997"/>
                  </a:cubicBezTo>
                  <a:cubicBezTo>
                    <a:pt x="17469" y="368"/>
                    <a:pt x="16341" y="0"/>
                    <a:pt x="15137" y="0"/>
                  </a:cubicBezTo>
                  <a:cubicBezTo>
                    <a:pt x="15137" y="0"/>
                    <a:pt x="15137" y="0"/>
                    <a:pt x="15137" y="0"/>
                  </a:cubicBezTo>
                  <a:cubicBezTo>
                    <a:pt x="14335" y="0"/>
                    <a:pt x="13565" y="163"/>
                    <a:pt x="12867" y="459"/>
                  </a:cubicBezTo>
                  <a:cubicBezTo>
                    <a:pt x="11819" y="902"/>
                    <a:pt x="10931" y="1640"/>
                    <a:pt x="10302" y="2570"/>
                  </a:cubicBezTo>
                  <a:cubicBezTo>
                    <a:pt x="9674" y="3500"/>
                    <a:pt x="9305" y="4628"/>
                    <a:pt x="9306" y="5832"/>
                  </a:cubicBezTo>
                  <a:cubicBezTo>
                    <a:pt x="9306" y="6315"/>
                    <a:pt x="9209" y="6769"/>
                    <a:pt x="9033" y="7184"/>
                  </a:cubicBezTo>
                  <a:cubicBezTo>
                    <a:pt x="8771" y="7805"/>
                    <a:pt x="8328" y="8338"/>
                    <a:pt x="7773" y="8713"/>
                  </a:cubicBezTo>
                  <a:cubicBezTo>
                    <a:pt x="7217" y="9088"/>
                    <a:pt x="6555" y="9305"/>
                    <a:pt x="5832" y="9306"/>
                  </a:cubicBezTo>
                  <a:cubicBezTo>
                    <a:pt x="5832" y="9306"/>
                    <a:pt x="5832" y="9306"/>
                    <a:pt x="5832" y="9306"/>
                  </a:cubicBezTo>
                  <a:cubicBezTo>
                    <a:pt x="5349" y="9306"/>
                    <a:pt x="4895" y="9209"/>
                    <a:pt x="4480" y="9033"/>
                  </a:cubicBezTo>
                  <a:cubicBezTo>
                    <a:pt x="3858" y="8770"/>
                    <a:pt x="3325" y="8328"/>
                    <a:pt x="2950" y="7773"/>
                  </a:cubicBezTo>
                  <a:cubicBezTo>
                    <a:pt x="2575" y="7217"/>
                    <a:pt x="2358" y="6555"/>
                    <a:pt x="2358" y="5832"/>
                  </a:cubicBezTo>
                  <a:cubicBezTo>
                    <a:pt x="0" y="5832"/>
                    <a:pt x="0" y="5832"/>
                    <a:pt x="0" y="5832"/>
                  </a:cubicBezTo>
                  <a:cubicBezTo>
                    <a:pt x="0" y="6633"/>
                    <a:pt x="163" y="7403"/>
                    <a:pt x="459" y="8102"/>
                  </a:cubicBezTo>
                  <a:cubicBezTo>
                    <a:pt x="903" y="9150"/>
                    <a:pt x="1640" y="10038"/>
                    <a:pt x="2570" y="10666"/>
                  </a:cubicBezTo>
                  <a:cubicBezTo>
                    <a:pt x="3500" y="11295"/>
                    <a:pt x="4628" y="11663"/>
                    <a:pt x="5832" y="11663"/>
                  </a:cubicBezTo>
                  <a:cubicBezTo>
                    <a:pt x="5832" y="11663"/>
                    <a:pt x="5832" y="11663"/>
                    <a:pt x="5832" y="11663"/>
                  </a:cubicBezTo>
                  <a:cubicBezTo>
                    <a:pt x="6634" y="11663"/>
                    <a:pt x="7404" y="11500"/>
                    <a:pt x="8102" y="11204"/>
                  </a:cubicBezTo>
                  <a:cubicBezTo>
                    <a:pt x="9150" y="10761"/>
                    <a:pt x="10038" y="10023"/>
                    <a:pt x="10666" y="9093"/>
                  </a:cubicBezTo>
                  <a:cubicBezTo>
                    <a:pt x="11295" y="8164"/>
                    <a:pt x="11664" y="7035"/>
                    <a:pt x="11663" y="5832"/>
                  </a:cubicBezTo>
                  <a:cubicBezTo>
                    <a:pt x="11663" y="5832"/>
                    <a:pt x="11663" y="5832"/>
                    <a:pt x="11663" y="5832"/>
                  </a:cubicBezTo>
                  <a:cubicBezTo>
                    <a:pt x="11663" y="5349"/>
                    <a:pt x="11760" y="4895"/>
                    <a:pt x="11936" y="4480"/>
                  </a:cubicBezTo>
                  <a:cubicBezTo>
                    <a:pt x="12198" y="3858"/>
                    <a:pt x="12641" y="3325"/>
                    <a:pt x="13196" y="2950"/>
                  </a:cubicBezTo>
                  <a:cubicBezTo>
                    <a:pt x="13752" y="2575"/>
                    <a:pt x="14414" y="2358"/>
                    <a:pt x="15137" y="2357"/>
                  </a:cubicBezTo>
                  <a:cubicBezTo>
                    <a:pt x="15137" y="2357"/>
                    <a:pt x="15137" y="2357"/>
                    <a:pt x="15137" y="2357"/>
                  </a:cubicBezTo>
                  <a:cubicBezTo>
                    <a:pt x="15620" y="2358"/>
                    <a:pt x="16074" y="2455"/>
                    <a:pt x="16489" y="2630"/>
                  </a:cubicBezTo>
                  <a:cubicBezTo>
                    <a:pt x="17111" y="2893"/>
                    <a:pt x="17644" y="3335"/>
                    <a:pt x="18019" y="3890"/>
                  </a:cubicBezTo>
                  <a:cubicBezTo>
                    <a:pt x="18393" y="4446"/>
                    <a:pt x="18611" y="5108"/>
                    <a:pt x="18611" y="5832"/>
                  </a:cubicBezTo>
                  <a:cubicBezTo>
                    <a:pt x="18611" y="5832"/>
                    <a:pt x="18611" y="5832"/>
                    <a:pt x="18611" y="5832"/>
                  </a:cubicBezTo>
                  <a:cubicBezTo>
                    <a:pt x="18611" y="6633"/>
                    <a:pt x="18775" y="7403"/>
                    <a:pt x="19070" y="8102"/>
                  </a:cubicBezTo>
                  <a:cubicBezTo>
                    <a:pt x="19514" y="9150"/>
                    <a:pt x="20251" y="10038"/>
                    <a:pt x="21182" y="10666"/>
                  </a:cubicBezTo>
                  <a:cubicBezTo>
                    <a:pt x="22111" y="11295"/>
                    <a:pt x="23239" y="11663"/>
                    <a:pt x="24443" y="11663"/>
                  </a:cubicBezTo>
                  <a:cubicBezTo>
                    <a:pt x="24443" y="11663"/>
                    <a:pt x="24443" y="11663"/>
                    <a:pt x="24443" y="11663"/>
                  </a:cubicBezTo>
                  <a:cubicBezTo>
                    <a:pt x="25245" y="11663"/>
                    <a:pt x="26015" y="11500"/>
                    <a:pt x="26713" y="11204"/>
                  </a:cubicBezTo>
                  <a:cubicBezTo>
                    <a:pt x="27761" y="10761"/>
                    <a:pt x="28649" y="10023"/>
                    <a:pt x="29278" y="9093"/>
                  </a:cubicBezTo>
                  <a:cubicBezTo>
                    <a:pt x="29906" y="8164"/>
                    <a:pt x="30275" y="7035"/>
                    <a:pt x="30274" y="5832"/>
                  </a:cubicBezTo>
                  <a:cubicBezTo>
                    <a:pt x="30274" y="5832"/>
                    <a:pt x="30274" y="5832"/>
                    <a:pt x="30274" y="5832"/>
                  </a:cubicBezTo>
                  <a:cubicBezTo>
                    <a:pt x="30274" y="5349"/>
                    <a:pt x="30371" y="4895"/>
                    <a:pt x="30547" y="4480"/>
                  </a:cubicBezTo>
                  <a:cubicBezTo>
                    <a:pt x="30809" y="3858"/>
                    <a:pt x="31252" y="3325"/>
                    <a:pt x="31807" y="2950"/>
                  </a:cubicBezTo>
                  <a:cubicBezTo>
                    <a:pt x="32363" y="2575"/>
                    <a:pt x="33025" y="2358"/>
                    <a:pt x="33748" y="2357"/>
                  </a:cubicBezTo>
                  <a:cubicBezTo>
                    <a:pt x="33748" y="2357"/>
                    <a:pt x="33748" y="2357"/>
                    <a:pt x="33748" y="2357"/>
                  </a:cubicBezTo>
                  <a:cubicBezTo>
                    <a:pt x="34231" y="2358"/>
                    <a:pt x="34685" y="2455"/>
                    <a:pt x="35100" y="2630"/>
                  </a:cubicBezTo>
                  <a:cubicBezTo>
                    <a:pt x="35722" y="2893"/>
                    <a:pt x="36255" y="3335"/>
                    <a:pt x="36630" y="3890"/>
                  </a:cubicBezTo>
                  <a:cubicBezTo>
                    <a:pt x="37005" y="4446"/>
                    <a:pt x="37222" y="5108"/>
                    <a:pt x="37222" y="5832"/>
                  </a:cubicBezTo>
                  <a:cubicBezTo>
                    <a:pt x="37222" y="5832"/>
                    <a:pt x="37222" y="5832"/>
                    <a:pt x="37222" y="5832"/>
                  </a:cubicBezTo>
                  <a:cubicBezTo>
                    <a:pt x="37222" y="6633"/>
                    <a:pt x="37386" y="7403"/>
                    <a:pt x="37681" y="8102"/>
                  </a:cubicBezTo>
                  <a:cubicBezTo>
                    <a:pt x="38125" y="9150"/>
                    <a:pt x="38863" y="10038"/>
                    <a:pt x="39793" y="10666"/>
                  </a:cubicBezTo>
                  <a:cubicBezTo>
                    <a:pt x="40722" y="11295"/>
                    <a:pt x="41850" y="11663"/>
                    <a:pt x="43054" y="11663"/>
                  </a:cubicBezTo>
                  <a:cubicBezTo>
                    <a:pt x="43054" y="11663"/>
                    <a:pt x="43054" y="11663"/>
                    <a:pt x="43054" y="11663"/>
                  </a:cubicBezTo>
                  <a:cubicBezTo>
                    <a:pt x="43856" y="11663"/>
                    <a:pt x="44626" y="11500"/>
                    <a:pt x="45324" y="11204"/>
                  </a:cubicBezTo>
                  <a:cubicBezTo>
                    <a:pt x="46372" y="10761"/>
                    <a:pt x="47260" y="10023"/>
                    <a:pt x="47889" y="9093"/>
                  </a:cubicBezTo>
                  <a:cubicBezTo>
                    <a:pt x="48517" y="8164"/>
                    <a:pt x="48886" y="7035"/>
                    <a:pt x="48885" y="5832"/>
                  </a:cubicBezTo>
                  <a:lnTo>
                    <a:pt x="46528" y="583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496;p60">
              <a:extLst>
                <a:ext uri="{FF2B5EF4-FFF2-40B4-BE49-F238E27FC236}">
                  <a16:creationId xmlns:a16="http://schemas.microsoft.com/office/drawing/2014/main" id="{2E57AD00-B67D-1E13-FE6E-6786FF9B3A15}"/>
                </a:ext>
              </a:extLst>
            </p:cNvPr>
            <p:cNvSpPr/>
            <p:nvPr/>
          </p:nvSpPr>
          <p:spPr>
            <a:xfrm>
              <a:off x="929557" y="1490484"/>
              <a:ext cx="7285832" cy="1487658"/>
            </a:xfrm>
            <a:custGeom>
              <a:avLst/>
              <a:gdLst/>
              <a:ahLst/>
              <a:cxnLst/>
              <a:rect l="l" t="t" r="r" b="b"/>
              <a:pathLst>
                <a:path w="46752" h="9543" extrusionOk="0">
                  <a:moveTo>
                    <a:pt x="23376" y="9543"/>
                  </a:moveTo>
                  <a:cubicBezTo>
                    <a:pt x="23095" y="9543"/>
                    <a:pt x="22814" y="9518"/>
                    <a:pt x="22539" y="9469"/>
                  </a:cubicBezTo>
                  <a:cubicBezTo>
                    <a:pt x="22578" y="9248"/>
                    <a:pt x="22578" y="9248"/>
                    <a:pt x="22578" y="9248"/>
                  </a:cubicBezTo>
                  <a:cubicBezTo>
                    <a:pt x="22900" y="9305"/>
                    <a:pt x="23233" y="9327"/>
                    <a:pt x="23560" y="9314"/>
                  </a:cubicBezTo>
                  <a:cubicBezTo>
                    <a:pt x="23569" y="9539"/>
                    <a:pt x="23569" y="9539"/>
                    <a:pt x="23569" y="9539"/>
                  </a:cubicBezTo>
                  <a:cubicBezTo>
                    <a:pt x="23505" y="9541"/>
                    <a:pt x="23441" y="9542"/>
                    <a:pt x="23376" y="9543"/>
                  </a:cubicBezTo>
                  <a:close/>
                  <a:moveTo>
                    <a:pt x="4905" y="9541"/>
                  </a:moveTo>
                  <a:cubicBezTo>
                    <a:pt x="4899" y="9316"/>
                    <a:pt x="4899" y="9316"/>
                    <a:pt x="4899" y="9316"/>
                  </a:cubicBezTo>
                  <a:cubicBezTo>
                    <a:pt x="5228" y="9307"/>
                    <a:pt x="5556" y="9261"/>
                    <a:pt x="5873" y="9182"/>
                  </a:cubicBezTo>
                  <a:cubicBezTo>
                    <a:pt x="5927" y="9400"/>
                    <a:pt x="5927" y="9400"/>
                    <a:pt x="5927" y="9400"/>
                  </a:cubicBezTo>
                  <a:cubicBezTo>
                    <a:pt x="5595" y="9483"/>
                    <a:pt x="5251" y="9531"/>
                    <a:pt x="4905" y="9541"/>
                  </a:cubicBezTo>
                  <a:close/>
                  <a:moveTo>
                    <a:pt x="42232" y="9536"/>
                  </a:moveTo>
                  <a:cubicBezTo>
                    <a:pt x="42221" y="9312"/>
                    <a:pt x="42221" y="9312"/>
                    <a:pt x="42221" y="9312"/>
                  </a:cubicBezTo>
                  <a:cubicBezTo>
                    <a:pt x="42550" y="9296"/>
                    <a:pt x="42876" y="9243"/>
                    <a:pt x="43192" y="9157"/>
                  </a:cubicBezTo>
                  <a:cubicBezTo>
                    <a:pt x="43251" y="9373"/>
                    <a:pt x="43251" y="9373"/>
                    <a:pt x="43251" y="9373"/>
                  </a:cubicBezTo>
                  <a:cubicBezTo>
                    <a:pt x="42920" y="9464"/>
                    <a:pt x="42577" y="9519"/>
                    <a:pt x="42232" y="9536"/>
                  </a:cubicBezTo>
                  <a:close/>
                  <a:moveTo>
                    <a:pt x="41202" y="9478"/>
                  </a:moveTo>
                  <a:cubicBezTo>
                    <a:pt x="40862" y="9422"/>
                    <a:pt x="40527" y="9328"/>
                    <a:pt x="40207" y="9199"/>
                  </a:cubicBezTo>
                  <a:cubicBezTo>
                    <a:pt x="40291" y="8991"/>
                    <a:pt x="40291" y="8991"/>
                    <a:pt x="40291" y="8991"/>
                  </a:cubicBezTo>
                  <a:cubicBezTo>
                    <a:pt x="40596" y="9114"/>
                    <a:pt x="40915" y="9203"/>
                    <a:pt x="41238" y="9257"/>
                  </a:cubicBezTo>
                  <a:lnTo>
                    <a:pt x="41202" y="9478"/>
                  </a:lnTo>
                  <a:close/>
                  <a:moveTo>
                    <a:pt x="3876" y="9460"/>
                  </a:moveTo>
                  <a:cubicBezTo>
                    <a:pt x="3537" y="9396"/>
                    <a:pt x="3205" y="9295"/>
                    <a:pt x="2888" y="9159"/>
                  </a:cubicBezTo>
                  <a:cubicBezTo>
                    <a:pt x="2977" y="8953"/>
                    <a:pt x="2977" y="8953"/>
                    <a:pt x="2977" y="8953"/>
                  </a:cubicBezTo>
                  <a:cubicBezTo>
                    <a:pt x="3279" y="9082"/>
                    <a:pt x="3595" y="9178"/>
                    <a:pt x="3918" y="9239"/>
                  </a:cubicBezTo>
                  <a:lnTo>
                    <a:pt x="3876" y="9460"/>
                  </a:lnTo>
                  <a:close/>
                  <a:moveTo>
                    <a:pt x="24590" y="9386"/>
                  </a:moveTo>
                  <a:cubicBezTo>
                    <a:pt x="24533" y="9169"/>
                    <a:pt x="24533" y="9169"/>
                    <a:pt x="24533" y="9169"/>
                  </a:cubicBezTo>
                  <a:cubicBezTo>
                    <a:pt x="24850" y="9086"/>
                    <a:pt x="25159" y="8968"/>
                    <a:pt x="25451" y="8817"/>
                  </a:cubicBezTo>
                  <a:cubicBezTo>
                    <a:pt x="25554" y="9017"/>
                    <a:pt x="25554" y="9017"/>
                    <a:pt x="25554" y="9017"/>
                  </a:cubicBezTo>
                  <a:cubicBezTo>
                    <a:pt x="25247" y="9175"/>
                    <a:pt x="24922" y="9299"/>
                    <a:pt x="24590" y="9386"/>
                  </a:cubicBezTo>
                  <a:close/>
                  <a:moveTo>
                    <a:pt x="21548" y="9179"/>
                  </a:moveTo>
                  <a:cubicBezTo>
                    <a:pt x="21230" y="9047"/>
                    <a:pt x="20926" y="8880"/>
                    <a:pt x="20643" y="8682"/>
                  </a:cubicBezTo>
                  <a:cubicBezTo>
                    <a:pt x="20772" y="8498"/>
                    <a:pt x="20772" y="8498"/>
                    <a:pt x="20772" y="8498"/>
                  </a:cubicBezTo>
                  <a:cubicBezTo>
                    <a:pt x="21041" y="8687"/>
                    <a:pt x="21331" y="8846"/>
                    <a:pt x="21634" y="8972"/>
                  </a:cubicBezTo>
                  <a:lnTo>
                    <a:pt x="21548" y="9179"/>
                  </a:lnTo>
                  <a:close/>
                  <a:moveTo>
                    <a:pt x="6896" y="9041"/>
                  </a:moveTo>
                  <a:cubicBezTo>
                    <a:pt x="6795" y="8840"/>
                    <a:pt x="6795" y="8840"/>
                    <a:pt x="6795" y="8840"/>
                  </a:cubicBezTo>
                  <a:cubicBezTo>
                    <a:pt x="7088" y="8693"/>
                    <a:pt x="7366" y="8514"/>
                    <a:pt x="7622" y="8307"/>
                  </a:cubicBezTo>
                  <a:cubicBezTo>
                    <a:pt x="7763" y="8481"/>
                    <a:pt x="7763" y="8481"/>
                    <a:pt x="7763" y="8481"/>
                  </a:cubicBezTo>
                  <a:cubicBezTo>
                    <a:pt x="7495" y="8699"/>
                    <a:pt x="7203" y="8887"/>
                    <a:pt x="6896" y="9041"/>
                  </a:cubicBezTo>
                  <a:close/>
                  <a:moveTo>
                    <a:pt x="44211" y="8993"/>
                  </a:moveTo>
                  <a:cubicBezTo>
                    <a:pt x="44106" y="8794"/>
                    <a:pt x="44106" y="8794"/>
                    <a:pt x="44106" y="8794"/>
                  </a:cubicBezTo>
                  <a:cubicBezTo>
                    <a:pt x="44396" y="8641"/>
                    <a:pt x="44670" y="8456"/>
                    <a:pt x="44921" y="8243"/>
                  </a:cubicBezTo>
                  <a:cubicBezTo>
                    <a:pt x="45066" y="8414"/>
                    <a:pt x="45066" y="8414"/>
                    <a:pt x="45066" y="8414"/>
                  </a:cubicBezTo>
                  <a:cubicBezTo>
                    <a:pt x="44803" y="8637"/>
                    <a:pt x="44515" y="8832"/>
                    <a:pt x="44211" y="8993"/>
                  </a:cubicBezTo>
                  <a:close/>
                  <a:moveTo>
                    <a:pt x="39297" y="8711"/>
                  </a:moveTo>
                  <a:cubicBezTo>
                    <a:pt x="39013" y="8517"/>
                    <a:pt x="38750" y="8291"/>
                    <a:pt x="38513" y="8040"/>
                  </a:cubicBezTo>
                  <a:cubicBezTo>
                    <a:pt x="38677" y="7886"/>
                    <a:pt x="38677" y="7886"/>
                    <a:pt x="38677" y="7886"/>
                  </a:cubicBezTo>
                  <a:cubicBezTo>
                    <a:pt x="38902" y="8125"/>
                    <a:pt x="39154" y="8341"/>
                    <a:pt x="39424" y="8526"/>
                  </a:cubicBezTo>
                  <a:lnTo>
                    <a:pt x="39297" y="8711"/>
                  </a:lnTo>
                  <a:close/>
                  <a:moveTo>
                    <a:pt x="1989" y="8651"/>
                  </a:moveTo>
                  <a:cubicBezTo>
                    <a:pt x="1709" y="8450"/>
                    <a:pt x="1451" y="8219"/>
                    <a:pt x="1220" y="7962"/>
                  </a:cubicBezTo>
                  <a:cubicBezTo>
                    <a:pt x="1387" y="7812"/>
                    <a:pt x="1387" y="7812"/>
                    <a:pt x="1387" y="7812"/>
                  </a:cubicBezTo>
                  <a:cubicBezTo>
                    <a:pt x="1607" y="8057"/>
                    <a:pt x="1853" y="8277"/>
                    <a:pt x="2120" y="8469"/>
                  </a:cubicBezTo>
                  <a:lnTo>
                    <a:pt x="1989" y="8651"/>
                  </a:lnTo>
                  <a:close/>
                  <a:moveTo>
                    <a:pt x="26415" y="8448"/>
                  </a:moveTo>
                  <a:cubicBezTo>
                    <a:pt x="26271" y="8275"/>
                    <a:pt x="26271" y="8275"/>
                    <a:pt x="26271" y="8275"/>
                  </a:cubicBezTo>
                  <a:cubicBezTo>
                    <a:pt x="26524" y="8066"/>
                    <a:pt x="26755" y="7828"/>
                    <a:pt x="26957" y="7569"/>
                  </a:cubicBezTo>
                  <a:cubicBezTo>
                    <a:pt x="27134" y="7707"/>
                    <a:pt x="27134" y="7707"/>
                    <a:pt x="27134" y="7707"/>
                  </a:cubicBezTo>
                  <a:cubicBezTo>
                    <a:pt x="26922" y="7979"/>
                    <a:pt x="26680" y="8228"/>
                    <a:pt x="26415" y="8448"/>
                  </a:cubicBezTo>
                  <a:close/>
                  <a:moveTo>
                    <a:pt x="19867" y="8001"/>
                  </a:moveTo>
                  <a:cubicBezTo>
                    <a:pt x="19634" y="7748"/>
                    <a:pt x="19428" y="7468"/>
                    <a:pt x="19254" y="7171"/>
                  </a:cubicBezTo>
                  <a:cubicBezTo>
                    <a:pt x="19448" y="7058"/>
                    <a:pt x="19448" y="7058"/>
                    <a:pt x="19448" y="7058"/>
                  </a:cubicBezTo>
                  <a:cubicBezTo>
                    <a:pt x="19614" y="7341"/>
                    <a:pt x="19810" y="7608"/>
                    <a:pt x="20032" y="7849"/>
                  </a:cubicBezTo>
                  <a:lnTo>
                    <a:pt x="19867" y="8001"/>
                  </a:lnTo>
                  <a:close/>
                  <a:moveTo>
                    <a:pt x="8490" y="7749"/>
                  </a:moveTo>
                  <a:cubicBezTo>
                    <a:pt x="8315" y="7609"/>
                    <a:pt x="8315" y="7609"/>
                    <a:pt x="8315" y="7609"/>
                  </a:cubicBezTo>
                  <a:cubicBezTo>
                    <a:pt x="8520" y="7352"/>
                    <a:pt x="8697" y="7072"/>
                    <a:pt x="8842" y="6778"/>
                  </a:cubicBezTo>
                  <a:cubicBezTo>
                    <a:pt x="9043" y="6877"/>
                    <a:pt x="9043" y="6877"/>
                    <a:pt x="9043" y="6877"/>
                  </a:cubicBezTo>
                  <a:cubicBezTo>
                    <a:pt x="8892" y="7186"/>
                    <a:pt x="8705" y="7479"/>
                    <a:pt x="8490" y="7749"/>
                  </a:cubicBezTo>
                  <a:close/>
                  <a:moveTo>
                    <a:pt x="45777" y="7666"/>
                  </a:moveTo>
                  <a:cubicBezTo>
                    <a:pt x="45598" y="7530"/>
                    <a:pt x="45598" y="7530"/>
                    <a:pt x="45598" y="7530"/>
                  </a:cubicBezTo>
                  <a:cubicBezTo>
                    <a:pt x="45798" y="7268"/>
                    <a:pt x="45969" y="6985"/>
                    <a:pt x="46107" y="6688"/>
                  </a:cubicBezTo>
                  <a:cubicBezTo>
                    <a:pt x="46311" y="6782"/>
                    <a:pt x="46311" y="6782"/>
                    <a:pt x="46311" y="6782"/>
                  </a:cubicBezTo>
                  <a:cubicBezTo>
                    <a:pt x="46166" y="7094"/>
                    <a:pt x="45986" y="7391"/>
                    <a:pt x="45777" y="7666"/>
                  </a:cubicBezTo>
                  <a:close/>
                  <a:moveTo>
                    <a:pt x="37892" y="7216"/>
                  </a:moveTo>
                  <a:cubicBezTo>
                    <a:pt x="37715" y="6920"/>
                    <a:pt x="37571" y="6604"/>
                    <a:pt x="37462" y="6277"/>
                  </a:cubicBezTo>
                  <a:cubicBezTo>
                    <a:pt x="37675" y="6206"/>
                    <a:pt x="37675" y="6206"/>
                    <a:pt x="37675" y="6206"/>
                  </a:cubicBezTo>
                  <a:cubicBezTo>
                    <a:pt x="37779" y="6518"/>
                    <a:pt x="37916" y="6819"/>
                    <a:pt x="38085" y="7101"/>
                  </a:cubicBezTo>
                  <a:lnTo>
                    <a:pt x="37892" y="7216"/>
                  </a:lnTo>
                  <a:close/>
                  <a:moveTo>
                    <a:pt x="617" y="7125"/>
                  </a:moveTo>
                  <a:cubicBezTo>
                    <a:pt x="447" y="6825"/>
                    <a:pt x="309" y="6506"/>
                    <a:pt x="209" y="6177"/>
                  </a:cubicBezTo>
                  <a:cubicBezTo>
                    <a:pt x="423" y="6111"/>
                    <a:pt x="423" y="6111"/>
                    <a:pt x="423" y="6111"/>
                  </a:cubicBezTo>
                  <a:cubicBezTo>
                    <a:pt x="519" y="6424"/>
                    <a:pt x="650" y="6728"/>
                    <a:pt x="812" y="7014"/>
                  </a:cubicBezTo>
                  <a:lnTo>
                    <a:pt x="617" y="7125"/>
                  </a:lnTo>
                  <a:close/>
                  <a:moveTo>
                    <a:pt x="27677" y="6830"/>
                  </a:moveTo>
                  <a:cubicBezTo>
                    <a:pt x="27475" y="6733"/>
                    <a:pt x="27475" y="6733"/>
                    <a:pt x="27475" y="6733"/>
                  </a:cubicBezTo>
                  <a:cubicBezTo>
                    <a:pt x="27616" y="6437"/>
                    <a:pt x="27726" y="6124"/>
                    <a:pt x="27800" y="5804"/>
                  </a:cubicBezTo>
                  <a:cubicBezTo>
                    <a:pt x="28018" y="5855"/>
                    <a:pt x="28018" y="5855"/>
                    <a:pt x="28018" y="5855"/>
                  </a:cubicBezTo>
                  <a:cubicBezTo>
                    <a:pt x="27941" y="6191"/>
                    <a:pt x="27826" y="6519"/>
                    <a:pt x="27677" y="6830"/>
                  </a:cubicBezTo>
                  <a:close/>
                  <a:moveTo>
                    <a:pt x="18835" y="6227"/>
                  </a:moveTo>
                  <a:cubicBezTo>
                    <a:pt x="18731" y="5899"/>
                    <a:pt x="18662" y="5559"/>
                    <a:pt x="18631" y="5215"/>
                  </a:cubicBezTo>
                  <a:cubicBezTo>
                    <a:pt x="18854" y="5195"/>
                    <a:pt x="18854" y="5195"/>
                    <a:pt x="18854" y="5195"/>
                  </a:cubicBezTo>
                  <a:cubicBezTo>
                    <a:pt x="18884" y="5522"/>
                    <a:pt x="18950" y="5846"/>
                    <a:pt x="19049" y="6159"/>
                  </a:cubicBezTo>
                  <a:lnTo>
                    <a:pt x="18835" y="6227"/>
                  </a:lnTo>
                  <a:close/>
                  <a:moveTo>
                    <a:pt x="9395" y="5906"/>
                  </a:moveTo>
                  <a:cubicBezTo>
                    <a:pt x="9177" y="5853"/>
                    <a:pt x="9177" y="5853"/>
                    <a:pt x="9177" y="5853"/>
                  </a:cubicBezTo>
                  <a:cubicBezTo>
                    <a:pt x="9254" y="5536"/>
                    <a:pt x="9297" y="5207"/>
                    <a:pt x="9304" y="4878"/>
                  </a:cubicBezTo>
                  <a:cubicBezTo>
                    <a:pt x="9529" y="4883"/>
                    <a:pt x="9529" y="4883"/>
                    <a:pt x="9529" y="4883"/>
                  </a:cubicBezTo>
                  <a:cubicBezTo>
                    <a:pt x="9521" y="5228"/>
                    <a:pt x="9476" y="5573"/>
                    <a:pt x="9395" y="5906"/>
                  </a:cubicBezTo>
                  <a:close/>
                  <a:moveTo>
                    <a:pt x="46641" y="5804"/>
                  </a:moveTo>
                  <a:cubicBezTo>
                    <a:pt x="46422" y="5756"/>
                    <a:pt x="46422" y="5756"/>
                    <a:pt x="46422" y="5756"/>
                  </a:cubicBezTo>
                  <a:cubicBezTo>
                    <a:pt x="46492" y="5436"/>
                    <a:pt x="46527" y="5107"/>
                    <a:pt x="46527" y="4778"/>
                  </a:cubicBezTo>
                  <a:cubicBezTo>
                    <a:pt x="46752" y="4778"/>
                    <a:pt x="46752" y="4778"/>
                    <a:pt x="46752" y="4778"/>
                  </a:cubicBezTo>
                  <a:cubicBezTo>
                    <a:pt x="46752" y="5123"/>
                    <a:pt x="46715" y="5469"/>
                    <a:pt x="46641" y="5804"/>
                  </a:cubicBezTo>
                  <a:close/>
                  <a:moveTo>
                    <a:pt x="37247" y="5267"/>
                  </a:moveTo>
                  <a:cubicBezTo>
                    <a:pt x="37230" y="5106"/>
                    <a:pt x="37222" y="4941"/>
                    <a:pt x="37222" y="4778"/>
                  </a:cubicBezTo>
                  <a:cubicBezTo>
                    <a:pt x="37222" y="4605"/>
                    <a:pt x="37212" y="4431"/>
                    <a:pt x="37193" y="4261"/>
                  </a:cubicBezTo>
                  <a:cubicBezTo>
                    <a:pt x="37416" y="4235"/>
                    <a:pt x="37416" y="4235"/>
                    <a:pt x="37416" y="4235"/>
                  </a:cubicBezTo>
                  <a:cubicBezTo>
                    <a:pt x="37436" y="4414"/>
                    <a:pt x="37446" y="4596"/>
                    <a:pt x="37446" y="4778"/>
                  </a:cubicBezTo>
                  <a:cubicBezTo>
                    <a:pt x="37446" y="4933"/>
                    <a:pt x="37454" y="5090"/>
                    <a:pt x="37470" y="5244"/>
                  </a:cubicBezTo>
                  <a:lnTo>
                    <a:pt x="37247" y="5267"/>
                  </a:lnTo>
                  <a:close/>
                  <a:moveTo>
                    <a:pt x="15" y="5163"/>
                  </a:moveTo>
                  <a:cubicBezTo>
                    <a:pt x="5" y="5036"/>
                    <a:pt x="0" y="4906"/>
                    <a:pt x="0" y="4778"/>
                  </a:cubicBezTo>
                  <a:cubicBezTo>
                    <a:pt x="224" y="4778"/>
                    <a:pt x="224" y="4778"/>
                    <a:pt x="224" y="4778"/>
                  </a:cubicBezTo>
                  <a:cubicBezTo>
                    <a:pt x="224" y="4900"/>
                    <a:pt x="229" y="5024"/>
                    <a:pt x="239" y="5145"/>
                  </a:cubicBezTo>
                  <a:lnTo>
                    <a:pt x="15" y="5163"/>
                  </a:lnTo>
                  <a:close/>
                  <a:moveTo>
                    <a:pt x="28140" y="4830"/>
                  </a:moveTo>
                  <a:cubicBezTo>
                    <a:pt x="27916" y="4827"/>
                    <a:pt x="27916" y="4827"/>
                    <a:pt x="27916" y="4827"/>
                  </a:cubicBezTo>
                  <a:cubicBezTo>
                    <a:pt x="27916" y="4778"/>
                    <a:pt x="27916" y="4778"/>
                    <a:pt x="27916" y="4778"/>
                  </a:cubicBezTo>
                  <a:cubicBezTo>
                    <a:pt x="27916" y="4449"/>
                    <a:pt x="27950" y="4121"/>
                    <a:pt x="28016" y="3803"/>
                  </a:cubicBezTo>
                  <a:cubicBezTo>
                    <a:pt x="28236" y="3848"/>
                    <a:pt x="28236" y="3848"/>
                    <a:pt x="28236" y="3848"/>
                  </a:cubicBezTo>
                  <a:cubicBezTo>
                    <a:pt x="28173" y="4152"/>
                    <a:pt x="28141" y="4464"/>
                    <a:pt x="28141" y="4778"/>
                  </a:cubicBezTo>
                  <a:lnTo>
                    <a:pt x="28140" y="4830"/>
                  </a:lnTo>
                  <a:close/>
                  <a:moveTo>
                    <a:pt x="18576" y="4211"/>
                  </a:moveTo>
                  <a:cubicBezTo>
                    <a:pt x="18535" y="3885"/>
                    <a:pt x="18459" y="3563"/>
                    <a:pt x="18349" y="3254"/>
                  </a:cubicBezTo>
                  <a:cubicBezTo>
                    <a:pt x="18560" y="3178"/>
                    <a:pt x="18560" y="3178"/>
                    <a:pt x="18560" y="3178"/>
                  </a:cubicBezTo>
                  <a:cubicBezTo>
                    <a:pt x="18676" y="3503"/>
                    <a:pt x="18756" y="3841"/>
                    <a:pt x="18799" y="4183"/>
                  </a:cubicBezTo>
                  <a:lnTo>
                    <a:pt x="18576" y="4211"/>
                  </a:lnTo>
                  <a:close/>
                  <a:moveTo>
                    <a:pt x="9615" y="3898"/>
                  </a:moveTo>
                  <a:cubicBezTo>
                    <a:pt x="9395" y="3854"/>
                    <a:pt x="9395" y="3854"/>
                    <a:pt x="9395" y="3854"/>
                  </a:cubicBezTo>
                  <a:cubicBezTo>
                    <a:pt x="9461" y="3516"/>
                    <a:pt x="9565" y="3185"/>
                    <a:pt x="9703" y="2869"/>
                  </a:cubicBezTo>
                  <a:cubicBezTo>
                    <a:pt x="9909" y="2959"/>
                    <a:pt x="9909" y="2959"/>
                    <a:pt x="9909" y="2959"/>
                  </a:cubicBezTo>
                  <a:cubicBezTo>
                    <a:pt x="9777" y="3260"/>
                    <a:pt x="9678" y="3576"/>
                    <a:pt x="9615" y="3898"/>
                  </a:cubicBezTo>
                  <a:close/>
                  <a:moveTo>
                    <a:pt x="36976" y="3301"/>
                  </a:moveTo>
                  <a:cubicBezTo>
                    <a:pt x="36870" y="2991"/>
                    <a:pt x="36729" y="2692"/>
                    <a:pt x="36557" y="2411"/>
                  </a:cubicBezTo>
                  <a:cubicBezTo>
                    <a:pt x="36749" y="2294"/>
                    <a:pt x="36749" y="2294"/>
                    <a:pt x="36749" y="2294"/>
                  </a:cubicBezTo>
                  <a:cubicBezTo>
                    <a:pt x="36929" y="2588"/>
                    <a:pt x="37077" y="2903"/>
                    <a:pt x="37189" y="3228"/>
                  </a:cubicBezTo>
                  <a:lnTo>
                    <a:pt x="36976" y="3301"/>
                  </a:lnTo>
                  <a:close/>
                  <a:moveTo>
                    <a:pt x="28540" y="2913"/>
                  </a:moveTo>
                  <a:cubicBezTo>
                    <a:pt x="28335" y="2821"/>
                    <a:pt x="28335" y="2821"/>
                    <a:pt x="28335" y="2821"/>
                  </a:cubicBezTo>
                  <a:cubicBezTo>
                    <a:pt x="28476" y="2507"/>
                    <a:pt x="28653" y="2208"/>
                    <a:pt x="28859" y="1932"/>
                  </a:cubicBezTo>
                  <a:cubicBezTo>
                    <a:pt x="29039" y="2066"/>
                    <a:pt x="29039" y="2066"/>
                    <a:pt x="29039" y="2066"/>
                  </a:cubicBezTo>
                  <a:cubicBezTo>
                    <a:pt x="28842" y="2329"/>
                    <a:pt x="28674" y="2615"/>
                    <a:pt x="28540" y="2913"/>
                  </a:cubicBezTo>
                  <a:close/>
                  <a:moveTo>
                    <a:pt x="17920" y="2369"/>
                  </a:moveTo>
                  <a:cubicBezTo>
                    <a:pt x="17745" y="2091"/>
                    <a:pt x="17540" y="1831"/>
                    <a:pt x="17310" y="1596"/>
                  </a:cubicBezTo>
                  <a:cubicBezTo>
                    <a:pt x="17470" y="1439"/>
                    <a:pt x="17470" y="1439"/>
                    <a:pt x="17470" y="1439"/>
                  </a:cubicBezTo>
                  <a:cubicBezTo>
                    <a:pt x="17712" y="1685"/>
                    <a:pt x="17927" y="1958"/>
                    <a:pt x="18110" y="2249"/>
                  </a:cubicBezTo>
                  <a:lnTo>
                    <a:pt x="17920" y="2369"/>
                  </a:lnTo>
                  <a:close/>
                  <a:moveTo>
                    <a:pt x="10398" y="2106"/>
                  </a:moveTo>
                  <a:cubicBezTo>
                    <a:pt x="10217" y="1974"/>
                    <a:pt x="10217" y="1974"/>
                    <a:pt x="10217" y="1974"/>
                  </a:cubicBezTo>
                  <a:cubicBezTo>
                    <a:pt x="10420" y="1696"/>
                    <a:pt x="10653" y="1439"/>
                    <a:pt x="10911" y="1210"/>
                  </a:cubicBezTo>
                  <a:cubicBezTo>
                    <a:pt x="11060" y="1378"/>
                    <a:pt x="11060" y="1378"/>
                    <a:pt x="11060" y="1378"/>
                  </a:cubicBezTo>
                  <a:cubicBezTo>
                    <a:pt x="10814" y="1596"/>
                    <a:pt x="10591" y="1841"/>
                    <a:pt x="10398" y="2106"/>
                  </a:cubicBezTo>
                  <a:close/>
                  <a:moveTo>
                    <a:pt x="35956" y="1632"/>
                  </a:moveTo>
                  <a:cubicBezTo>
                    <a:pt x="35728" y="1395"/>
                    <a:pt x="35475" y="1183"/>
                    <a:pt x="35202" y="1000"/>
                  </a:cubicBezTo>
                  <a:cubicBezTo>
                    <a:pt x="35327" y="814"/>
                    <a:pt x="35327" y="814"/>
                    <a:pt x="35327" y="814"/>
                  </a:cubicBezTo>
                  <a:cubicBezTo>
                    <a:pt x="35613" y="1005"/>
                    <a:pt x="35879" y="1228"/>
                    <a:pt x="36118" y="1477"/>
                  </a:cubicBezTo>
                  <a:lnTo>
                    <a:pt x="35956" y="1632"/>
                  </a:lnTo>
                  <a:close/>
                  <a:moveTo>
                    <a:pt x="29709" y="1345"/>
                  </a:moveTo>
                  <a:cubicBezTo>
                    <a:pt x="29562" y="1176"/>
                    <a:pt x="29562" y="1176"/>
                    <a:pt x="29562" y="1176"/>
                  </a:cubicBezTo>
                  <a:cubicBezTo>
                    <a:pt x="29823" y="950"/>
                    <a:pt x="30108" y="752"/>
                    <a:pt x="30410" y="588"/>
                  </a:cubicBezTo>
                  <a:cubicBezTo>
                    <a:pt x="30518" y="785"/>
                    <a:pt x="30518" y="785"/>
                    <a:pt x="30518" y="785"/>
                  </a:cubicBezTo>
                  <a:cubicBezTo>
                    <a:pt x="30229" y="941"/>
                    <a:pt x="29957" y="1130"/>
                    <a:pt x="29709" y="1345"/>
                  </a:cubicBezTo>
                  <a:close/>
                  <a:moveTo>
                    <a:pt x="16549" y="973"/>
                  </a:moveTo>
                  <a:cubicBezTo>
                    <a:pt x="16274" y="793"/>
                    <a:pt x="15979" y="643"/>
                    <a:pt x="15672" y="528"/>
                  </a:cubicBezTo>
                  <a:cubicBezTo>
                    <a:pt x="15751" y="318"/>
                    <a:pt x="15751" y="318"/>
                    <a:pt x="15751" y="318"/>
                  </a:cubicBezTo>
                  <a:cubicBezTo>
                    <a:pt x="16073" y="439"/>
                    <a:pt x="16383" y="596"/>
                    <a:pt x="16672" y="785"/>
                  </a:cubicBezTo>
                  <a:lnTo>
                    <a:pt x="16549" y="973"/>
                  </a:lnTo>
                  <a:close/>
                  <a:moveTo>
                    <a:pt x="11862" y="809"/>
                  </a:moveTo>
                  <a:cubicBezTo>
                    <a:pt x="11753" y="613"/>
                    <a:pt x="11753" y="613"/>
                    <a:pt x="11753" y="613"/>
                  </a:cubicBezTo>
                  <a:cubicBezTo>
                    <a:pt x="12055" y="445"/>
                    <a:pt x="12375" y="310"/>
                    <a:pt x="12704" y="211"/>
                  </a:cubicBezTo>
                  <a:cubicBezTo>
                    <a:pt x="12769" y="426"/>
                    <a:pt x="12769" y="426"/>
                    <a:pt x="12769" y="426"/>
                  </a:cubicBezTo>
                  <a:cubicBezTo>
                    <a:pt x="12454" y="520"/>
                    <a:pt x="12150" y="649"/>
                    <a:pt x="11862" y="809"/>
                  </a:cubicBezTo>
                  <a:close/>
                  <a:moveTo>
                    <a:pt x="34330" y="546"/>
                  </a:moveTo>
                  <a:cubicBezTo>
                    <a:pt x="34024" y="427"/>
                    <a:pt x="33705" y="341"/>
                    <a:pt x="33380" y="291"/>
                  </a:cubicBezTo>
                  <a:cubicBezTo>
                    <a:pt x="33414" y="69"/>
                    <a:pt x="33414" y="69"/>
                    <a:pt x="33414" y="69"/>
                  </a:cubicBezTo>
                  <a:cubicBezTo>
                    <a:pt x="33755" y="121"/>
                    <a:pt x="34091" y="211"/>
                    <a:pt x="34412" y="337"/>
                  </a:cubicBezTo>
                  <a:lnTo>
                    <a:pt x="34330" y="546"/>
                  </a:lnTo>
                  <a:close/>
                  <a:moveTo>
                    <a:pt x="31428" y="412"/>
                  </a:moveTo>
                  <a:cubicBezTo>
                    <a:pt x="31366" y="196"/>
                    <a:pt x="31366" y="196"/>
                    <a:pt x="31366" y="196"/>
                  </a:cubicBezTo>
                  <a:cubicBezTo>
                    <a:pt x="31696" y="102"/>
                    <a:pt x="32039" y="43"/>
                    <a:pt x="32383" y="22"/>
                  </a:cubicBezTo>
                  <a:cubicBezTo>
                    <a:pt x="32397" y="246"/>
                    <a:pt x="32397" y="246"/>
                    <a:pt x="32397" y="246"/>
                  </a:cubicBezTo>
                  <a:cubicBezTo>
                    <a:pt x="32069" y="266"/>
                    <a:pt x="31742" y="322"/>
                    <a:pt x="31428" y="412"/>
                  </a:cubicBezTo>
                  <a:close/>
                  <a:moveTo>
                    <a:pt x="14719" y="283"/>
                  </a:moveTo>
                  <a:cubicBezTo>
                    <a:pt x="14396" y="237"/>
                    <a:pt x="14061" y="225"/>
                    <a:pt x="13736" y="249"/>
                  </a:cubicBezTo>
                  <a:cubicBezTo>
                    <a:pt x="13720" y="25"/>
                    <a:pt x="13720" y="25"/>
                    <a:pt x="13720" y="25"/>
                  </a:cubicBezTo>
                  <a:cubicBezTo>
                    <a:pt x="14061" y="0"/>
                    <a:pt x="14412" y="12"/>
                    <a:pt x="14751" y="61"/>
                  </a:cubicBezTo>
                  <a:lnTo>
                    <a:pt x="14719" y="2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Text Placeholder 19">
            <a:extLst>
              <a:ext uri="{FF2B5EF4-FFF2-40B4-BE49-F238E27FC236}">
                <a16:creationId xmlns:a16="http://schemas.microsoft.com/office/drawing/2014/main" id="{CDF6FED5-9114-3B74-4FB1-E7F22EA94C73}"/>
              </a:ext>
            </a:extLst>
          </p:cNvPr>
          <p:cNvSpPr>
            <a:spLocks noGrp="1"/>
          </p:cNvSpPr>
          <p:nvPr>
            <p:ph type="body" idx="1"/>
          </p:nvPr>
        </p:nvSpPr>
        <p:spPr>
          <a:xfrm>
            <a:off x="437428" y="1053760"/>
            <a:ext cx="5414732" cy="1429074"/>
          </a:xfrm>
        </p:spPr>
        <p:txBody>
          <a:bodyPr/>
          <a:lstStyle/>
          <a:p>
            <a:pPr marL="139700" indent="0" algn="just">
              <a:buNone/>
            </a:pPr>
            <a:r>
              <a:rPr lang="en-US" sz="2000" b="1" err="1">
                <a:effectLst/>
                <a:latin typeface="+mn-lt"/>
                <a:ea typeface="Aptos" panose="020B0004020202020204" pitchFamily="34" charset="0"/>
                <a:cs typeface="Times New Roman" panose="02020603050405020304" pitchFamily="18" charset="0"/>
              </a:rPr>
              <a:t>Ví</a:t>
            </a:r>
            <a:r>
              <a:rPr lang="en-US" sz="2000" b="1">
                <a:effectLst/>
                <a:latin typeface="+mn-lt"/>
                <a:ea typeface="Aptos" panose="020B0004020202020204" pitchFamily="34" charset="0"/>
                <a:cs typeface="Times New Roman" panose="02020603050405020304" pitchFamily="18" charset="0"/>
              </a:rPr>
              <a:t> </a:t>
            </a:r>
            <a:r>
              <a:rPr lang="en-US" sz="2000" b="1" err="1">
                <a:effectLst/>
                <a:latin typeface="+mn-lt"/>
                <a:ea typeface="Aptos" panose="020B0004020202020204" pitchFamily="34" charset="0"/>
                <a:cs typeface="Times New Roman" panose="02020603050405020304" pitchFamily="18" charset="0"/>
              </a:rPr>
              <a:t>dụ</a:t>
            </a:r>
            <a:r>
              <a:rPr lang="en-US" sz="2000" b="1">
                <a:effectLst/>
                <a:latin typeface="+mn-lt"/>
                <a:ea typeface="Aptos" panose="020B0004020202020204" pitchFamily="34" charset="0"/>
                <a:cs typeface="Times New Roman" panose="02020603050405020304" pitchFamily="18" charset="0"/>
              </a:rPr>
              <a:t>:</a:t>
            </a:r>
            <a:r>
              <a:rPr lang="en-US" sz="2000">
                <a:effectLst/>
                <a:latin typeface="+mn-lt"/>
                <a:ea typeface="Aptos" panose="020B0004020202020204" pitchFamily="34" charset="0"/>
                <a:cs typeface="Times New Roman" panose="02020603050405020304" pitchFamily="18" charset="0"/>
              </a:rPr>
              <a:t> </a:t>
            </a:r>
          </a:p>
          <a:p>
            <a:pPr marL="139700" indent="0" algn="just">
              <a:buNone/>
            </a:pPr>
            <a:r>
              <a:rPr lang="en-US" sz="2000">
                <a:effectLst/>
                <a:latin typeface="+mn-lt"/>
                <a:ea typeface="Aptos" panose="020B0004020202020204" pitchFamily="34" charset="0"/>
                <a:cs typeface="Times New Roman" panose="02020603050405020304" pitchFamily="18" charset="0"/>
              </a:rPr>
              <a:t>6 </a:t>
            </a:r>
            <a:r>
              <a:rPr lang="en-US" sz="2000" err="1">
                <a:effectLst/>
                <a:latin typeface="+mn-lt"/>
                <a:ea typeface="Aptos" panose="020B0004020202020204" pitchFamily="34" charset="0"/>
                <a:cs typeface="Times New Roman" panose="02020603050405020304" pitchFamily="18" charset="0"/>
              </a:rPr>
              <a:t>làn</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xe</a:t>
            </a:r>
            <a:r>
              <a:rPr lang="en-US" sz="2000">
                <a:effectLst/>
                <a:latin typeface="+mn-lt"/>
                <a:ea typeface="Aptos" panose="020B0004020202020204" pitchFamily="34" charset="0"/>
                <a:cs typeface="Times New Roman" panose="02020603050405020304" pitchFamily="18" charset="0"/>
              </a:rPr>
              <a:t> (3 </a:t>
            </a:r>
            <a:r>
              <a:rPr lang="en-US" sz="2000" err="1">
                <a:effectLst/>
                <a:latin typeface="+mn-lt"/>
                <a:ea typeface="Aptos" panose="020B0004020202020204" pitchFamily="34" charset="0"/>
                <a:cs typeface="Times New Roman" panose="02020603050405020304" pitchFamily="18" charset="0"/>
              </a:rPr>
              <a:t>làn</a:t>
            </a:r>
            <a:r>
              <a:rPr lang="en-US" sz="2000">
                <a:effectLst/>
                <a:latin typeface="+mn-lt"/>
                <a:ea typeface="Aptos" panose="020B0004020202020204" pitchFamily="34" charset="0"/>
                <a:cs typeface="Times New Roman" panose="02020603050405020304" pitchFamily="18" charset="0"/>
              </a:rPr>
              <a:t>/</a:t>
            </a:r>
            <a:r>
              <a:rPr lang="en-US" sz="2000" err="1">
                <a:effectLst/>
                <a:latin typeface="+mn-lt"/>
                <a:ea typeface="Aptos" panose="020B0004020202020204" pitchFamily="34" charset="0"/>
                <a:cs typeface="Times New Roman" panose="02020603050405020304" pitchFamily="18" charset="0"/>
              </a:rPr>
              <a:t>chiều</a:t>
            </a:r>
            <a:r>
              <a:rPr lang="en-US" sz="2000">
                <a:effectLst/>
                <a:latin typeface="+mn-lt"/>
                <a:ea typeface="Aptos" panose="020B0004020202020204" pitchFamily="34" charset="0"/>
                <a:cs typeface="Times New Roman" panose="02020603050405020304" pitchFamily="18" charset="0"/>
              </a:rPr>
              <a:t>)</a:t>
            </a:r>
          </a:p>
          <a:p>
            <a:pPr marL="139700" indent="0" algn="just">
              <a:buNone/>
            </a:pPr>
            <a:r>
              <a:rPr lang="en-US" sz="2000" err="1">
                <a:effectLst/>
                <a:latin typeface="+mn-lt"/>
                <a:ea typeface="Aptos" panose="020B0004020202020204" pitchFamily="34" charset="0"/>
                <a:cs typeface="Times New Roman" panose="02020603050405020304" pitchFamily="18" charset="0"/>
              </a:rPr>
              <a:t>Chiều</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dài</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trung</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bình</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của</a:t>
            </a:r>
            <a:r>
              <a:rPr lang="en-US" sz="2000">
                <a:effectLst/>
                <a:latin typeface="+mn-lt"/>
                <a:ea typeface="Aptos" panose="020B0004020202020204" pitchFamily="34" charset="0"/>
                <a:cs typeface="Times New Roman" panose="02020603050405020304" pitchFamily="18" charset="0"/>
              </a:rPr>
              <a:t> </a:t>
            </a:r>
            <a:r>
              <a:rPr lang="en-US" sz="2000" err="1">
                <a:effectLst/>
                <a:latin typeface="+mn-lt"/>
                <a:ea typeface="Aptos" panose="020B0004020202020204" pitchFamily="34" charset="0"/>
                <a:cs typeface="Times New Roman" panose="02020603050405020304" pitchFamily="18" charset="0"/>
              </a:rPr>
              <a:t>xe</a:t>
            </a:r>
            <a:r>
              <a:rPr lang="en-US" sz="2000">
                <a:latin typeface="+mn-lt"/>
                <a:ea typeface="Aptos" panose="020B0004020202020204" pitchFamily="34" charset="0"/>
                <a:cs typeface="Times New Roman" panose="02020603050405020304" pitchFamily="18" charset="0"/>
              </a:rPr>
              <a:t>:</a:t>
            </a:r>
          </a:p>
          <a:p>
            <a:pPr algn="just"/>
            <a:r>
              <a:rPr lang="en-US" sz="2000">
                <a:solidFill>
                  <a:srgbClr val="FF0000"/>
                </a:solidFill>
                <a:effectLst/>
                <a:latin typeface="+mn-lt"/>
                <a:ea typeface="Aptos" panose="020B0004020202020204" pitchFamily="34" charset="0"/>
                <a:cs typeface="Times New Roman" panose="02020603050405020304" pitchFamily="18" charset="0"/>
              </a:rPr>
              <a:t>20 ft </a:t>
            </a:r>
            <a:r>
              <a:rPr lang="en-US" sz="2000" err="1">
                <a:solidFill>
                  <a:srgbClr val="FF0000"/>
                </a:solidFill>
                <a:effectLst/>
                <a:latin typeface="+mn-lt"/>
                <a:ea typeface="Aptos" panose="020B0004020202020204" pitchFamily="34" charset="0"/>
                <a:cs typeface="Times New Roman" panose="02020603050405020304" pitchFamily="18" charset="0"/>
              </a:rPr>
              <a:t>cho</a:t>
            </a:r>
            <a:r>
              <a:rPr lang="en-US" sz="2000">
                <a:solidFill>
                  <a:srgbClr val="FF0000"/>
                </a:solidFill>
                <a:effectLst/>
                <a:latin typeface="+mn-lt"/>
                <a:ea typeface="Aptos" panose="020B0004020202020204" pitchFamily="34" charset="0"/>
                <a:cs typeface="Times New Roman" panose="02020603050405020304" pitchFamily="18" charset="0"/>
              </a:rPr>
              <a:t> </a:t>
            </a:r>
            <a:r>
              <a:rPr lang="en-US" sz="2000" err="1">
                <a:solidFill>
                  <a:srgbClr val="FF0000"/>
                </a:solidFill>
                <a:effectLst/>
                <a:latin typeface="+mn-lt"/>
                <a:ea typeface="Aptos" panose="020B0004020202020204" pitchFamily="34" charset="0"/>
                <a:cs typeface="Times New Roman" panose="02020603050405020304" pitchFamily="18" charset="0"/>
              </a:rPr>
              <a:t>làn</a:t>
            </a:r>
            <a:r>
              <a:rPr lang="en-US" sz="2000">
                <a:solidFill>
                  <a:srgbClr val="FF0000"/>
                </a:solidFill>
                <a:effectLst/>
                <a:latin typeface="+mn-lt"/>
                <a:ea typeface="Aptos" panose="020B0004020202020204" pitchFamily="34" charset="0"/>
                <a:cs typeface="Times New Roman" panose="02020603050405020304" pitchFamily="18" charset="0"/>
              </a:rPr>
              <a:t> 1</a:t>
            </a:r>
          </a:p>
          <a:p>
            <a:pPr algn="just"/>
            <a:r>
              <a:rPr lang="en-US" sz="2000">
                <a:solidFill>
                  <a:srgbClr val="FF0000"/>
                </a:solidFill>
                <a:effectLst/>
                <a:latin typeface="+mn-lt"/>
                <a:ea typeface="Aptos" panose="020B0004020202020204" pitchFamily="34" charset="0"/>
                <a:cs typeface="Times New Roman" panose="02020603050405020304" pitchFamily="18" charset="0"/>
              </a:rPr>
              <a:t>18 ft </a:t>
            </a:r>
            <a:r>
              <a:rPr lang="en-US" sz="2000" err="1">
                <a:solidFill>
                  <a:srgbClr val="FF0000"/>
                </a:solidFill>
                <a:effectLst/>
                <a:latin typeface="+mn-lt"/>
                <a:ea typeface="Aptos" panose="020B0004020202020204" pitchFamily="34" charset="0"/>
                <a:cs typeface="Times New Roman" panose="02020603050405020304" pitchFamily="18" charset="0"/>
              </a:rPr>
              <a:t>cho</a:t>
            </a:r>
            <a:r>
              <a:rPr lang="en-US" sz="2000">
                <a:solidFill>
                  <a:srgbClr val="FF0000"/>
                </a:solidFill>
                <a:effectLst/>
                <a:latin typeface="+mn-lt"/>
                <a:ea typeface="Aptos" panose="020B0004020202020204" pitchFamily="34" charset="0"/>
                <a:cs typeface="Times New Roman" panose="02020603050405020304" pitchFamily="18" charset="0"/>
              </a:rPr>
              <a:t> </a:t>
            </a:r>
            <a:r>
              <a:rPr lang="en-US" sz="2000" err="1">
                <a:solidFill>
                  <a:srgbClr val="FF0000"/>
                </a:solidFill>
                <a:effectLst/>
                <a:latin typeface="+mn-lt"/>
                <a:ea typeface="Aptos" panose="020B0004020202020204" pitchFamily="34" charset="0"/>
                <a:cs typeface="Times New Roman" panose="02020603050405020304" pitchFamily="18" charset="0"/>
              </a:rPr>
              <a:t>làn</a:t>
            </a:r>
            <a:r>
              <a:rPr lang="en-US" sz="2000">
                <a:solidFill>
                  <a:srgbClr val="FF0000"/>
                </a:solidFill>
                <a:effectLst/>
                <a:latin typeface="+mn-lt"/>
                <a:ea typeface="Aptos" panose="020B0004020202020204" pitchFamily="34" charset="0"/>
                <a:cs typeface="Times New Roman" panose="02020603050405020304" pitchFamily="18" charset="0"/>
              </a:rPr>
              <a:t> 2</a:t>
            </a:r>
          </a:p>
          <a:p>
            <a:pPr algn="just"/>
            <a:r>
              <a:rPr lang="en-US" sz="2000">
                <a:solidFill>
                  <a:srgbClr val="FF0000"/>
                </a:solidFill>
                <a:effectLst/>
                <a:latin typeface="+mn-lt"/>
                <a:ea typeface="Aptos" panose="020B0004020202020204" pitchFamily="34" charset="0"/>
                <a:cs typeface="Times New Roman" panose="02020603050405020304" pitchFamily="18" charset="0"/>
              </a:rPr>
              <a:t>16 ft </a:t>
            </a:r>
            <a:r>
              <a:rPr lang="en-US" sz="2000" err="1">
                <a:solidFill>
                  <a:srgbClr val="FF0000"/>
                </a:solidFill>
                <a:effectLst/>
                <a:latin typeface="+mn-lt"/>
                <a:ea typeface="Aptos" panose="020B0004020202020204" pitchFamily="34" charset="0"/>
                <a:cs typeface="Times New Roman" panose="02020603050405020304" pitchFamily="18" charset="0"/>
              </a:rPr>
              <a:t>cho</a:t>
            </a:r>
            <a:r>
              <a:rPr lang="en-US" sz="2000">
                <a:solidFill>
                  <a:srgbClr val="FF0000"/>
                </a:solidFill>
                <a:effectLst/>
                <a:latin typeface="+mn-lt"/>
                <a:ea typeface="Aptos" panose="020B0004020202020204" pitchFamily="34" charset="0"/>
                <a:cs typeface="Times New Roman" panose="02020603050405020304" pitchFamily="18" charset="0"/>
              </a:rPr>
              <a:t> </a:t>
            </a:r>
            <a:r>
              <a:rPr lang="en-US" sz="2000" err="1">
                <a:solidFill>
                  <a:srgbClr val="FF0000"/>
                </a:solidFill>
                <a:effectLst/>
                <a:latin typeface="+mn-lt"/>
                <a:ea typeface="Aptos" panose="020B0004020202020204" pitchFamily="34" charset="0"/>
                <a:cs typeface="Times New Roman" panose="02020603050405020304" pitchFamily="18" charset="0"/>
              </a:rPr>
              <a:t>làn</a:t>
            </a:r>
            <a:r>
              <a:rPr lang="en-US" sz="2000">
                <a:solidFill>
                  <a:srgbClr val="FF0000"/>
                </a:solidFill>
                <a:effectLst/>
                <a:latin typeface="+mn-lt"/>
                <a:ea typeface="Aptos" panose="020B0004020202020204" pitchFamily="34" charset="0"/>
                <a:cs typeface="Times New Roman" panose="02020603050405020304" pitchFamily="18" charset="0"/>
              </a:rPr>
              <a:t> 3</a:t>
            </a:r>
            <a:endParaRPr lang="en-US" sz="2000">
              <a:effectLst/>
              <a:latin typeface="+mn-lt"/>
              <a:ea typeface="Aptos" panose="020B0004020202020204" pitchFamily="34" charset="0"/>
              <a:cs typeface="Times New Roman" panose="02020603050405020304" pitchFamily="18" charset="0"/>
            </a:endParaRPr>
          </a:p>
          <a:p>
            <a:pPr marL="139700" indent="0" algn="just">
              <a:buNone/>
            </a:pPr>
            <a:r>
              <a:rPr lang="en-US" sz="2000" b="1" err="1">
                <a:solidFill>
                  <a:schemeClr val="accent3">
                    <a:lumMod val="50000"/>
                  </a:schemeClr>
                </a:solidFill>
                <a:latin typeface="+mn-lt"/>
                <a:cs typeface="Times New Roman" panose="02020603050405020304" pitchFamily="18" charset="0"/>
              </a:rPr>
              <a:t>Chiều</a:t>
            </a:r>
            <a:r>
              <a:rPr lang="en-US" sz="2000" b="1">
                <a:solidFill>
                  <a:schemeClr val="accent3">
                    <a:lumMod val="50000"/>
                  </a:schemeClr>
                </a:solidFill>
                <a:latin typeface="+mn-lt"/>
                <a:cs typeface="Times New Roman" panose="02020603050405020304" pitchFamily="18" charset="0"/>
              </a:rPr>
              <a:t> </a:t>
            </a:r>
            <a:r>
              <a:rPr lang="en-US" sz="2000" b="1" err="1">
                <a:solidFill>
                  <a:schemeClr val="accent3">
                    <a:lumMod val="50000"/>
                  </a:schemeClr>
                </a:solidFill>
                <a:latin typeface="+mn-lt"/>
                <a:cs typeface="Times New Roman" panose="02020603050405020304" pitchFamily="18" charset="0"/>
              </a:rPr>
              <a:t>dài</a:t>
            </a:r>
            <a:r>
              <a:rPr lang="en-US" sz="2000" b="1">
                <a:solidFill>
                  <a:schemeClr val="accent3">
                    <a:lumMod val="50000"/>
                  </a:schemeClr>
                </a:solidFill>
                <a:latin typeface="+mn-lt"/>
                <a:cs typeface="Times New Roman" panose="02020603050405020304" pitchFamily="18" charset="0"/>
              </a:rPr>
              <a:t> </a:t>
            </a:r>
            <a:r>
              <a:rPr lang="en-US" sz="2000" b="1" err="1">
                <a:solidFill>
                  <a:schemeClr val="accent3">
                    <a:lumMod val="50000"/>
                  </a:schemeClr>
                </a:solidFill>
                <a:latin typeface="+mn-lt"/>
                <a:cs typeface="Times New Roman" panose="02020603050405020304" pitchFamily="18" charset="0"/>
              </a:rPr>
              <a:t>có</a:t>
            </a:r>
            <a:r>
              <a:rPr lang="en-US" sz="2000" b="1">
                <a:solidFill>
                  <a:schemeClr val="accent3">
                    <a:lumMod val="50000"/>
                  </a:schemeClr>
                </a:solidFill>
                <a:latin typeface="+mn-lt"/>
                <a:cs typeface="Times New Roman" panose="02020603050405020304" pitchFamily="18" charset="0"/>
              </a:rPr>
              <a:t> </a:t>
            </a:r>
            <a:r>
              <a:rPr lang="en-US" sz="2000" b="1" err="1">
                <a:solidFill>
                  <a:schemeClr val="accent3">
                    <a:lumMod val="50000"/>
                  </a:schemeClr>
                </a:solidFill>
                <a:latin typeface="+mn-lt"/>
                <a:cs typeface="Times New Roman" panose="02020603050405020304" pitchFamily="18" charset="0"/>
              </a:rPr>
              <a:t>hiệu</a:t>
            </a:r>
            <a:r>
              <a:rPr lang="en-US" sz="2000" b="1">
                <a:solidFill>
                  <a:schemeClr val="accent3">
                    <a:lumMod val="50000"/>
                  </a:schemeClr>
                </a:solidFill>
                <a:latin typeface="+mn-lt"/>
                <a:cs typeface="Times New Roman" panose="02020603050405020304" pitchFamily="18" charset="0"/>
              </a:rPr>
              <a:t> </a:t>
            </a:r>
            <a:r>
              <a:rPr lang="en-US" sz="2000" b="1" err="1">
                <a:solidFill>
                  <a:schemeClr val="accent3">
                    <a:lumMod val="50000"/>
                  </a:schemeClr>
                </a:solidFill>
                <a:latin typeface="+mn-lt"/>
                <a:cs typeface="Times New Roman" panose="02020603050405020304" pitchFamily="18" charset="0"/>
              </a:rPr>
              <a:t>của</a:t>
            </a:r>
            <a:r>
              <a:rPr lang="en-US" sz="2000" b="1">
                <a:solidFill>
                  <a:schemeClr val="accent3">
                    <a:lumMod val="50000"/>
                  </a:schemeClr>
                </a:solidFill>
                <a:latin typeface="+mn-lt"/>
                <a:cs typeface="Times New Roman" panose="02020603050405020304" pitchFamily="18" charset="0"/>
              </a:rPr>
              <a:t> </a:t>
            </a:r>
            <a:r>
              <a:rPr lang="en-US" sz="2000" b="1" err="1">
                <a:solidFill>
                  <a:schemeClr val="accent3">
                    <a:lumMod val="50000"/>
                  </a:schemeClr>
                </a:solidFill>
                <a:latin typeface="+mn-lt"/>
                <a:cs typeface="Times New Roman" panose="02020603050405020304" pitchFamily="18" charset="0"/>
              </a:rPr>
              <a:t>mỗi</a:t>
            </a:r>
            <a:r>
              <a:rPr lang="en-US" sz="2000" b="1">
                <a:solidFill>
                  <a:schemeClr val="accent3">
                    <a:lumMod val="50000"/>
                  </a:schemeClr>
                </a:solidFill>
                <a:latin typeface="+mn-lt"/>
                <a:cs typeface="Times New Roman" panose="02020603050405020304" pitchFamily="18" charset="0"/>
              </a:rPr>
              <a:t> </a:t>
            </a:r>
            <a:r>
              <a:rPr lang="en-US" sz="2000" b="1" err="1">
                <a:solidFill>
                  <a:schemeClr val="accent3">
                    <a:lumMod val="50000"/>
                  </a:schemeClr>
                </a:solidFill>
                <a:latin typeface="+mn-lt"/>
                <a:cs typeface="Times New Roman" panose="02020603050405020304" pitchFamily="18" charset="0"/>
              </a:rPr>
              <a:t>vòng</a:t>
            </a:r>
            <a:r>
              <a:rPr lang="en-US" sz="2000" b="1">
                <a:solidFill>
                  <a:schemeClr val="accent3">
                    <a:lumMod val="50000"/>
                  </a:schemeClr>
                </a:solidFill>
                <a:latin typeface="+mn-lt"/>
                <a:cs typeface="Times New Roman" panose="02020603050405020304" pitchFamily="18" charset="0"/>
              </a:rPr>
              <a:t> </a:t>
            </a:r>
            <a:r>
              <a:rPr lang="en-US" sz="2000" b="1" err="1">
                <a:solidFill>
                  <a:schemeClr val="accent3">
                    <a:lumMod val="50000"/>
                  </a:schemeClr>
                </a:solidFill>
                <a:latin typeface="+mn-lt"/>
                <a:cs typeface="Times New Roman" panose="02020603050405020304" pitchFamily="18" charset="0"/>
              </a:rPr>
              <a:t>từ</a:t>
            </a:r>
            <a:r>
              <a:rPr lang="en-US" sz="2000" b="1">
                <a:solidFill>
                  <a:schemeClr val="accent3">
                    <a:lumMod val="50000"/>
                  </a:schemeClr>
                </a:solidFill>
                <a:latin typeface="+mn-lt"/>
                <a:cs typeface="Times New Roman" panose="02020603050405020304" pitchFamily="18" charset="0"/>
              </a:rPr>
              <a:t> </a:t>
            </a:r>
            <a:r>
              <a:rPr lang="en-US" sz="2000" b="1" err="1">
                <a:solidFill>
                  <a:schemeClr val="accent3">
                    <a:lumMod val="50000"/>
                  </a:schemeClr>
                </a:solidFill>
                <a:latin typeface="+mn-lt"/>
                <a:cs typeface="Times New Roman" panose="02020603050405020304" pitchFamily="18" charset="0"/>
              </a:rPr>
              <a:t>là</a:t>
            </a:r>
            <a:r>
              <a:rPr lang="en-US" sz="2000" b="1">
                <a:solidFill>
                  <a:schemeClr val="accent3">
                    <a:lumMod val="50000"/>
                  </a:schemeClr>
                </a:solidFill>
                <a:latin typeface="+mn-lt"/>
                <a:cs typeface="Times New Roman" panose="02020603050405020304" pitchFamily="18" charset="0"/>
              </a:rPr>
              <a:t> 8 ft.</a:t>
            </a:r>
            <a:r>
              <a:rPr lang="en-US" sz="2000">
                <a:effectLst/>
                <a:latin typeface="+mn-lt"/>
                <a:ea typeface="Aptos" panose="020B0004020202020204" pitchFamily="34" charset="0"/>
                <a:cs typeface="Times New Roman" panose="02020603050405020304" pitchFamily="18" charset="0"/>
              </a:rPr>
              <a:t> </a:t>
            </a:r>
            <a:endParaRPr lang="en-US" sz="1600">
              <a:latin typeface="+mn-lt"/>
            </a:endParaRPr>
          </a:p>
        </p:txBody>
      </p:sp>
      <p:graphicFrame>
        <p:nvGraphicFramePr>
          <p:cNvPr id="22" name="Table 21">
            <a:extLst>
              <a:ext uri="{FF2B5EF4-FFF2-40B4-BE49-F238E27FC236}">
                <a16:creationId xmlns:a16="http://schemas.microsoft.com/office/drawing/2014/main" id="{DA7A526A-5DA6-6DBA-B5CB-E5C596B30412}"/>
              </a:ext>
            </a:extLst>
          </p:cNvPr>
          <p:cNvGraphicFramePr>
            <a:graphicFrameLocks noGrp="1"/>
          </p:cNvGraphicFramePr>
          <p:nvPr/>
        </p:nvGraphicFramePr>
        <p:xfrm>
          <a:off x="5401865" y="1211223"/>
          <a:ext cx="3022128" cy="1584960"/>
        </p:xfrm>
        <a:graphic>
          <a:graphicData uri="http://schemas.openxmlformats.org/drawingml/2006/table">
            <a:tbl>
              <a:tblPr firstRow="1" bandRow="1">
                <a:tableStyleId>{2B028199-6666-402C-B164-293E511634D6}</a:tableStyleId>
              </a:tblPr>
              <a:tblGrid>
                <a:gridCol w="1093590">
                  <a:extLst>
                    <a:ext uri="{9D8B030D-6E8A-4147-A177-3AD203B41FA5}">
                      <a16:colId xmlns:a16="http://schemas.microsoft.com/office/drawing/2014/main" val="1343812992"/>
                    </a:ext>
                  </a:extLst>
                </a:gridCol>
                <a:gridCol w="1928538">
                  <a:extLst>
                    <a:ext uri="{9D8B030D-6E8A-4147-A177-3AD203B41FA5}">
                      <a16:colId xmlns:a16="http://schemas.microsoft.com/office/drawing/2014/main" val="745545674"/>
                    </a:ext>
                  </a:extLst>
                </a:gridCol>
              </a:tblGrid>
              <a:tr h="370840">
                <a:tc>
                  <a:txBody>
                    <a:bodyPr/>
                    <a:lstStyle/>
                    <a:p>
                      <a:pPr algn="ctr"/>
                      <a:r>
                        <a:rPr lang="en-US" sz="2000" b="1" err="1"/>
                        <a:t>Làn</a:t>
                      </a:r>
                      <a:endParaRPr lang="en-US" sz="20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a:t>Occupancy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5526868"/>
                  </a:ext>
                </a:extLst>
              </a:tr>
              <a:tr h="370840">
                <a:tc>
                  <a:txBody>
                    <a:bodyPr/>
                    <a:lstStyle/>
                    <a:p>
                      <a:pPr algn="ctr"/>
                      <a:r>
                        <a:rPr lang="en-US" sz="2000" err="1"/>
                        <a:t>Làn</a:t>
                      </a:r>
                      <a:r>
                        <a:rPr lang="en-US" sz="200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7370577"/>
                  </a:ext>
                </a:extLst>
              </a:tr>
              <a:tr h="370840">
                <a:tc>
                  <a:txBody>
                    <a:bodyPr/>
                    <a:lstStyle/>
                    <a:p>
                      <a:pPr algn="ctr"/>
                      <a:r>
                        <a:rPr lang="en-US" sz="2000" err="1"/>
                        <a:t>Làn</a:t>
                      </a:r>
                      <a:r>
                        <a:rPr lang="en-US" sz="2000"/>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2213225"/>
                  </a:ext>
                </a:extLst>
              </a:tr>
              <a:tr h="370840">
                <a:tc>
                  <a:txBody>
                    <a:bodyPr/>
                    <a:lstStyle/>
                    <a:p>
                      <a:pPr algn="ctr"/>
                      <a:r>
                        <a:rPr lang="en-US" sz="2000" err="1"/>
                        <a:t>Làn</a:t>
                      </a:r>
                      <a:r>
                        <a:rPr lang="en-US" sz="2000"/>
                        <a:t>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7931"/>
                  </a:ext>
                </a:extLst>
              </a:tr>
            </a:tbl>
          </a:graphicData>
        </a:graphic>
      </p:graphicFrame>
      <p:sp>
        <p:nvSpPr>
          <p:cNvPr id="3" name="TextBox 2">
            <a:extLst>
              <a:ext uri="{FF2B5EF4-FFF2-40B4-BE49-F238E27FC236}">
                <a16:creationId xmlns:a16="http://schemas.microsoft.com/office/drawing/2014/main" id="{193D5B95-EEDA-FCD4-CD00-C1E7B88B2E11}"/>
              </a:ext>
            </a:extLst>
          </p:cNvPr>
          <p:cNvSpPr txBox="1"/>
          <p:nvPr/>
        </p:nvSpPr>
        <p:spPr>
          <a:xfrm>
            <a:off x="5894153" y="3031613"/>
            <a:ext cx="2529840" cy="1015663"/>
          </a:xfrm>
          <a:prstGeom prst="rect">
            <a:avLst/>
          </a:prstGeom>
          <a:noFill/>
        </p:spPr>
        <p:txBody>
          <a:bodyPr wrap="square">
            <a:spAutoFit/>
          </a:bodyPr>
          <a:lstStyle/>
          <a:p>
            <a:r>
              <a:rPr lang="en-US" sz="2000" b="1" err="1">
                <a:solidFill>
                  <a:srgbClr val="0070C0"/>
                </a:solidFill>
                <a:latin typeface="+mn-lt"/>
                <a:ea typeface="Aptos" panose="020B0004020202020204" pitchFamily="34" charset="0"/>
                <a:cs typeface="Times New Roman" panose="02020603050405020304" pitchFamily="18" charset="0"/>
              </a:rPr>
              <a:t>M</a:t>
            </a:r>
            <a:r>
              <a:rPr lang="en-US" sz="2000" b="1" err="1">
                <a:solidFill>
                  <a:srgbClr val="0070C0"/>
                </a:solidFill>
                <a:effectLst/>
                <a:latin typeface="+mn-lt"/>
                <a:ea typeface="Aptos" panose="020B0004020202020204" pitchFamily="34" charset="0"/>
                <a:cs typeface="Times New Roman" panose="02020603050405020304" pitchFamily="18" charset="0"/>
              </a:rPr>
              <a:t>ật</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độ</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giao</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thông</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cho</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u="sng" err="1">
                <a:solidFill>
                  <a:srgbClr val="0070C0"/>
                </a:solidFill>
                <a:effectLst/>
                <a:latin typeface="+mn-lt"/>
                <a:ea typeface="Aptos" panose="020B0004020202020204" pitchFamily="34" charset="0"/>
                <a:cs typeface="Times New Roman" panose="02020603050405020304" pitchFamily="18" charset="0"/>
              </a:rPr>
              <a:t>mỗi</a:t>
            </a:r>
            <a:r>
              <a:rPr lang="en-US" sz="2000" b="1" u="sng">
                <a:solidFill>
                  <a:srgbClr val="0070C0"/>
                </a:solidFill>
                <a:effectLst/>
                <a:latin typeface="+mn-lt"/>
                <a:ea typeface="Aptos" panose="020B0004020202020204" pitchFamily="34" charset="0"/>
                <a:cs typeface="Times New Roman" panose="02020603050405020304" pitchFamily="18" charset="0"/>
              </a:rPr>
              <a:t> </a:t>
            </a:r>
            <a:r>
              <a:rPr lang="en-US" sz="2000" b="1" u="sng" err="1">
                <a:solidFill>
                  <a:srgbClr val="0070C0"/>
                </a:solidFill>
                <a:effectLst/>
                <a:latin typeface="+mn-lt"/>
                <a:ea typeface="Aptos" panose="020B0004020202020204" pitchFamily="34" charset="0"/>
                <a:cs typeface="Times New Roman" panose="02020603050405020304" pitchFamily="18" charset="0"/>
              </a:rPr>
              <a:t>làn</a:t>
            </a:r>
            <a:r>
              <a:rPr lang="en-US" sz="2000" b="1" u="sng">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và</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err="1">
                <a:solidFill>
                  <a:srgbClr val="0070C0"/>
                </a:solidFill>
                <a:effectLst/>
                <a:latin typeface="+mn-lt"/>
                <a:ea typeface="Aptos" panose="020B0004020202020204" pitchFamily="34" charset="0"/>
                <a:cs typeface="Times New Roman" panose="02020603050405020304" pitchFamily="18" charset="0"/>
              </a:rPr>
              <a:t>cho</a:t>
            </a:r>
            <a:r>
              <a:rPr lang="en-US" sz="2000" b="1">
                <a:solidFill>
                  <a:srgbClr val="0070C0"/>
                </a:solidFill>
                <a:effectLst/>
                <a:latin typeface="+mn-lt"/>
                <a:ea typeface="Aptos" panose="020B0004020202020204" pitchFamily="34" charset="0"/>
                <a:cs typeface="Times New Roman" panose="02020603050405020304" pitchFamily="18" charset="0"/>
              </a:rPr>
              <a:t> </a:t>
            </a:r>
            <a:r>
              <a:rPr lang="en-US" sz="2000" b="1" u="sng" err="1">
                <a:solidFill>
                  <a:srgbClr val="0070C0"/>
                </a:solidFill>
                <a:effectLst/>
                <a:latin typeface="+mn-lt"/>
                <a:ea typeface="Aptos" panose="020B0004020202020204" pitchFamily="34" charset="0"/>
                <a:cs typeface="Times New Roman" panose="02020603050405020304" pitchFamily="18" charset="0"/>
              </a:rPr>
              <a:t>cả</a:t>
            </a:r>
            <a:r>
              <a:rPr lang="en-US" sz="2000" b="1" u="sng">
                <a:solidFill>
                  <a:srgbClr val="0070C0"/>
                </a:solidFill>
                <a:effectLst/>
                <a:latin typeface="+mn-lt"/>
                <a:ea typeface="Aptos" panose="020B0004020202020204" pitchFamily="34" charset="0"/>
                <a:cs typeface="Times New Roman" panose="02020603050405020304" pitchFamily="18" charset="0"/>
              </a:rPr>
              <a:t> </a:t>
            </a:r>
            <a:r>
              <a:rPr lang="en-US" sz="2000" b="1" u="sng" err="1">
                <a:solidFill>
                  <a:srgbClr val="0070C0"/>
                </a:solidFill>
                <a:effectLst/>
                <a:latin typeface="+mn-lt"/>
                <a:ea typeface="Aptos" panose="020B0004020202020204" pitchFamily="34" charset="0"/>
                <a:cs typeface="Times New Roman" panose="02020603050405020304" pitchFamily="18" charset="0"/>
              </a:rPr>
              <a:t>đường</a:t>
            </a:r>
            <a:r>
              <a:rPr lang="en-US" sz="2000" b="1" u="sng">
                <a:solidFill>
                  <a:srgbClr val="0070C0"/>
                </a:solidFill>
                <a:latin typeface="+mn-lt"/>
                <a:ea typeface="Aptos" panose="020B0004020202020204" pitchFamily="34" charset="0"/>
                <a:cs typeface="Times New Roman" panose="02020603050405020304" pitchFamily="18" charset="0"/>
              </a:rPr>
              <a:t>?</a:t>
            </a:r>
            <a:endParaRPr lang="en-US" sz="2000"/>
          </a:p>
        </p:txBody>
      </p:sp>
    </p:spTree>
    <p:extLst>
      <p:ext uri="{BB962C8B-B14F-4D97-AF65-F5344CB8AC3E}">
        <p14:creationId xmlns:p14="http://schemas.microsoft.com/office/powerpoint/2010/main" val="4224815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31">
          <a:extLst>
            <a:ext uri="{FF2B5EF4-FFF2-40B4-BE49-F238E27FC236}">
              <a16:creationId xmlns:a16="http://schemas.microsoft.com/office/drawing/2014/main" id="{932D21FE-A732-BAC9-23BC-802C5BAD12AA}"/>
            </a:ext>
          </a:extLst>
        </p:cNvPr>
        <p:cNvGrpSpPr/>
        <p:nvPr/>
      </p:nvGrpSpPr>
      <p:grpSpPr>
        <a:xfrm>
          <a:off x="0" y="0"/>
          <a:ext cx="0" cy="0"/>
          <a:chOff x="0" y="0"/>
          <a:chExt cx="0" cy="0"/>
        </a:xfrm>
      </p:grpSpPr>
      <p:sp>
        <p:nvSpPr>
          <p:cNvPr id="1032" name="Google Shape;1032;p39">
            <a:extLst>
              <a:ext uri="{FF2B5EF4-FFF2-40B4-BE49-F238E27FC236}">
                <a16:creationId xmlns:a16="http://schemas.microsoft.com/office/drawing/2014/main" id="{D71EF611-1AD3-20C4-EC6C-0E8B851723BD}"/>
              </a:ext>
            </a:extLst>
          </p:cNvPr>
          <p:cNvSpPr txBox="1">
            <a:spLocks noGrp="1"/>
          </p:cNvSpPr>
          <p:nvPr>
            <p:ph type="title"/>
          </p:nvPr>
        </p:nvSpPr>
        <p:spPr>
          <a:xfrm>
            <a:off x="719999" y="403450"/>
            <a:ext cx="7947907"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a:latin typeface="+mn-lt"/>
              </a:rPr>
              <a:t>3.4. </a:t>
            </a:r>
            <a:r>
              <a:rPr lang="vi-VN" sz="2800">
                <a:latin typeface="+mn-lt"/>
              </a:rPr>
              <a:t>Tính mật độ giao thông dùng vòng từ</a:t>
            </a:r>
            <a:r>
              <a:rPr lang="en-US" sz="2800">
                <a:latin typeface="+mn-lt"/>
              </a:rPr>
              <a:t> (t.t)</a:t>
            </a:r>
            <a:endParaRPr sz="2800"/>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7E1BDBE3-27C5-D91C-B341-149BD1DC5AA1}"/>
                  </a:ext>
                </a:extLst>
              </p:cNvPr>
              <p:cNvGraphicFramePr>
                <a:graphicFrameLocks noGrp="1"/>
              </p:cNvGraphicFramePr>
              <p:nvPr>
                <p:extLst>
                  <p:ext uri="{D42A27DB-BD31-4B8C-83A1-F6EECF244321}">
                    <p14:modId xmlns:p14="http://schemas.microsoft.com/office/powerpoint/2010/main" val="2458055798"/>
                  </p:ext>
                </p:extLst>
              </p:nvPr>
            </p:nvGraphicFramePr>
            <p:xfrm>
              <a:off x="225427" y="1040845"/>
              <a:ext cx="8778240" cy="2964377"/>
            </p:xfrm>
            <a:graphic>
              <a:graphicData uri="http://schemas.openxmlformats.org/drawingml/2006/table">
                <a:tbl>
                  <a:tblPr firstRow="1" firstCol="1" bandRow="1">
                    <a:tableStyleId>{2B028199-6666-402C-B164-293E511634D6}</a:tableStyleId>
                  </a:tblPr>
                  <a:tblGrid>
                    <a:gridCol w="845542">
                      <a:extLst>
                        <a:ext uri="{9D8B030D-6E8A-4147-A177-3AD203B41FA5}">
                          <a16:colId xmlns:a16="http://schemas.microsoft.com/office/drawing/2014/main" val="2672173776"/>
                        </a:ext>
                      </a:extLst>
                    </a:gridCol>
                    <a:gridCol w="881658">
                      <a:extLst>
                        <a:ext uri="{9D8B030D-6E8A-4147-A177-3AD203B41FA5}">
                          <a16:colId xmlns:a16="http://schemas.microsoft.com/office/drawing/2014/main" val="3870358049"/>
                        </a:ext>
                      </a:extLst>
                    </a:gridCol>
                    <a:gridCol w="2905760">
                      <a:extLst>
                        <a:ext uri="{9D8B030D-6E8A-4147-A177-3AD203B41FA5}">
                          <a16:colId xmlns:a16="http://schemas.microsoft.com/office/drawing/2014/main" val="2432763126"/>
                        </a:ext>
                      </a:extLst>
                    </a:gridCol>
                    <a:gridCol w="4145280">
                      <a:extLst>
                        <a:ext uri="{9D8B030D-6E8A-4147-A177-3AD203B41FA5}">
                          <a16:colId xmlns:a16="http://schemas.microsoft.com/office/drawing/2014/main" val="530596874"/>
                        </a:ext>
                      </a:extLst>
                    </a:gridCol>
                  </a:tblGrid>
                  <a:tr h="378590">
                    <a:tc>
                      <a:txBody>
                        <a:bodyPr/>
                        <a:lstStyle/>
                        <a:p>
                          <a:pPr algn="ctr">
                            <a:lnSpc>
                              <a:spcPct val="115000"/>
                            </a:lnSpc>
                            <a:spcAft>
                              <a:spcPts val="800"/>
                            </a:spcAft>
                          </a:pPr>
                          <a:r>
                            <a:rPr lang="en-US" sz="1800" b="1" kern="100" err="1">
                              <a:effectLst/>
                            </a:rPr>
                            <a:t>Làn</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b="1" kern="100">
                              <a:effectLst/>
                            </a:rPr>
                            <a:t>Occ %</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b="1" kern="100" err="1">
                              <a:effectLst/>
                            </a:rPr>
                            <a:t>Chiều</a:t>
                          </a:r>
                          <a:r>
                            <a:rPr lang="en-US" sz="1800" b="1" kern="100">
                              <a:effectLst/>
                            </a:rPr>
                            <a:t> </a:t>
                          </a:r>
                          <a:r>
                            <a:rPr lang="en-US" sz="1800" b="1" kern="100" err="1">
                              <a:effectLst/>
                            </a:rPr>
                            <a:t>dài</a:t>
                          </a:r>
                          <a:r>
                            <a:rPr lang="en-US" sz="1800" b="1" kern="100">
                              <a:effectLst/>
                            </a:rPr>
                            <a:t> </a:t>
                          </a:r>
                          <a:r>
                            <a:rPr lang="en-US" sz="1800" b="1" kern="100" err="1">
                              <a:effectLst/>
                            </a:rPr>
                            <a:t>xe</a:t>
                          </a:r>
                          <a:r>
                            <a:rPr lang="en-US" sz="1800" b="1" kern="100">
                              <a:effectLst/>
                            </a:rPr>
                            <a:t> </a:t>
                          </a:r>
                          <a:r>
                            <a:rPr lang="en-US" sz="1800" b="1" kern="100" err="1">
                              <a:effectLst/>
                            </a:rPr>
                            <a:t>trung</a:t>
                          </a:r>
                          <a:r>
                            <a:rPr lang="en-US" sz="1800" b="1" kern="100">
                              <a:effectLst/>
                            </a:rPr>
                            <a:t> </a:t>
                          </a:r>
                          <a:r>
                            <a:rPr lang="en-US" sz="1800" b="1" kern="100" err="1">
                              <a:effectLst/>
                            </a:rPr>
                            <a:t>bình</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b="1" kern="100" err="1">
                              <a:effectLst/>
                            </a:rPr>
                            <a:t>Mật</a:t>
                          </a:r>
                          <a:r>
                            <a:rPr lang="en-US" sz="1800" b="1" kern="100">
                              <a:effectLst/>
                            </a:rPr>
                            <a:t> </a:t>
                          </a:r>
                          <a:r>
                            <a:rPr lang="en-US" sz="1800" b="1" kern="100" err="1">
                              <a:effectLst/>
                            </a:rPr>
                            <a:t>độ</a:t>
                          </a:r>
                          <a:r>
                            <a:rPr lang="en-US" sz="1800" b="1" kern="100">
                              <a:effectLst/>
                            </a:rPr>
                            <a:t> (</a:t>
                          </a:r>
                          <a:r>
                            <a:rPr lang="en-US" sz="1800" b="1" kern="100" err="1">
                              <a:effectLst/>
                            </a:rPr>
                            <a:t>xe</a:t>
                          </a:r>
                          <a:r>
                            <a:rPr lang="en-US" sz="1800" b="1" kern="100">
                              <a:effectLst/>
                            </a:rPr>
                            <a:t>/mile/</a:t>
                          </a:r>
                          <a:r>
                            <a:rPr lang="en-US" sz="1800" b="1" kern="100" err="1">
                              <a:effectLst/>
                            </a:rPr>
                            <a:t>làn</a:t>
                          </a:r>
                          <a:r>
                            <a:rPr lang="en-US" sz="1800" b="1" kern="100">
                              <a:effectLst/>
                            </a:rPr>
                            <a:t>)</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9820853"/>
                      </a:ext>
                    </a:extLst>
                  </a:tr>
                  <a:tr h="861929">
                    <a:tc>
                      <a:txBody>
                        <a:bodyPr/>
                        <a:lstStyle/>
                        <a:p>
                          <a:pPr algn="ctr">
                            <a:lnSpc>
                              <a:spcPct val="115000"/>
                            </a:lnSpc>
                            <a:spcAft>
                              <a:spcPts val="800"/>
                            </a:spcAft>
                          </a:pPr>
                          <a:r>
                            <a:rPr lang="en-US" sz="1800" kern="100" err="1">
                              <a:effectLst/>
                            </a:rPr>
                            <a:t>Làn</a:t>
                          </a:r>
                          <a:r>
                            <a:rPr lang="en-US" sz="1800" kern="100">
                              <a:effectLst/>
                            </a:rPr>
                            <a:t> 1</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22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20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800"/>
                            </a:spcAft>
                          </a:pPr>
                          <a:r>
                            <a:rPr lang="en-US" sz="1800" kern="100">
                              <a:effectLst/>
                            </a:rPr>
                            <a:t>k = </a:t>
                          </a:r>
                          <a14:m>
                            <m:oMath xmlns:m="http://schemas.openxmlformats.org/officeDocument/2006/math">
                              <m:f>
                                <m:fPr>
                                  <m:ctrlPr>
                                    <a:rPr lang="en-US" sz="1800" i="1" kern="100">
                                      <a:effectLst/>
                                      <a:latin typeface="Cambria Math" panose="02040503050406030204" pitchFamily="18" charset="0"/>
                                    </a:rPr>
                                  </m:ctrlPr>
                                </m:fPr>
                                <m:num>
                                  <m:r>
                                    <m:rPr>
                                      <m:nor/>
                                    </m:rPr>
                                    <a:rPr lang="en-US" sz="1800" i="0" kern="100">
                                      <a:effectLst/>
                                    </a:rPr>
                                    <m:t>5280 × </m:t>
                                  </m:r>
                                  <m:r>
                                    <m:rPr>
                                      <m:nor/>
                                    </m:rPr>
                                    <a:rPr lang="en-US" sz="1800" i="0" kern="100">
                                      <a:effectLst/>
                                    </a:rPr>
                                    <m:t>Occ</m:t>
                                  </m:r>
                                </m:num>
                                <m:den>
                                  <m:acc>
                                    <m:accPr>
                                      <m:chr m:val="̅"/>
                                      <m:ctrlPr>
                                        <a:rPr lang="en-US" sz="1800" i="1" kern="100">
                                          <a:effectLst/>
                                          <a:latin typeface="Cambria Math" panose="02040503050406030204" pitchFamily="18" charset="0"/>
                                        </a:rPr>
                                      </m:ctrlPr>
                                    </m:accPr>
                                    <m:e>
                                      <m:sSub>
                                        <m:sSubPr>
                                          <m:ctrlPr>
                                            <a:rPr lang="en-US" sz="1800" i="1" kern="100">
                                              <a:effectLst/>
                                              <a:latin typeface="Cambria Math" panose="02040503050406030204" pitchFamily="18" charset="0"/>
                                            </a:rPr>
                                          </m:ctrlPr>
                                        </m:sSubPr>
                                        <m:e>
                                          <m:r>
                                            <m:rPr>
                                              <m:nor/>
                                            </m:rPr>
                                            <a:rPr lang="en-US" sz="1800" i="0" kern="100">
                                              <a:effectLst/>
                                            </a:rPr>
                                            <m:t>L</m:t>
                                          </m:r>
                                        </m:e>
                                        <m:sub>
                                          <m:r>
                                            <m:rPr>
                                              <m:nor/>
                                            </m:rPr>
                                            <a:rPr lang="en-US" sz="1800" i="0" kern="100">
                                              <a:effectLst/>
                                            </a:rPr>
                                            <m:t>v</m:t>
                                          </m:r>
                                        </m:sub>
                                      </m:sSub>
                                    </m:e>
                                  </m:acc>
                                  <m:r>
                                    <m:rPr>
                                      <m:nor/>
                                    </m:rPr>
                                    <a:rPr lang="en-US" sz="1800" i="0" kern="100">
                                      <a:effectLst/>
                                    </a:rPr>
                                    <m:t> + </m:t>
                                  </m:r>
                                  <m:sSub>
                                    <m:sSubPr>
                                      <m:ctrlPr>
                                        <a:rPr lang="en-US" sz="1800" i="1" kern="100">
                                          <a:effectLst/>
                                          <a:latin typeface="Cambria Math" panose="02040503050406030204" pitchFamily="18" charset="0"/>
                                        </a:rPr>
                                      </m:ctrlPr>
                                    </m:sSubPr>
                                    <m:e>
                                      <m:r>
                                        <m:rPr>
                                          <m:nor/>
                                        </m:rPr>
                                        <a:rPr lang="en-US" sz="1800" i="0" kern="100">
                                          <a:effectLst/>
                                        </a:rPr>
                                        <m:t>L</m:t>
                                      </m:r>
                                    </m:e>
                                    <m:sub>
                                      <m:r>
                                        <m:rPr>
                                          <m:nor/>
                                        </m:rPr>
                                        <a:rPr lang="en-US" sz="1800" i="0" kern="100">
                                          <a:effectLst/>
                                        </a:rPr>
                                        <m:t>eff</m:t>
                                      </m:r>
                                    </m:sub>
                                  </m:sSub>
                                </m:den>
                              </m:f>
                              <m:r>
                                <m:rPr>
                                  <m:nor/>
                                </m:rPr>
                                <a:rPr lang="en-US" sz="1800" i="0" kern="100">
                                  <a:effectLst/>
                                </a:rPr>
                                <m:t>=</m:t>
                              </m:r>
                              <m:f>
                                <m:fPr>
                                  <m:ctrlPr>
                                    <a:rPr lang="en-US" sz="1800" i="1" kern="100">
                                      <a:effectLst/>
                                      <a:latin typeface="Cambria Math" panose="02040503050406030204" pitchFamily="18" charset="0"/>
                                    </a:rPr>
                                  </m:ctrlPr>
                                </m:fPr>
                                <m:num>
                                  <m:r>
                                    <m:rPr>
                                      <m:nor/>
                                    </m:rPr>
                                    <a:rPr lang="en-US" sz="1800" i="0" kern="100">
                                      <a:effectLst/>
                                    </a:rPr>
                                    <m:t>5280 × 22%</m:t>
                                  </m:r>
                                </m:num>
                                <m:den>
                                  <m:r>
                                    <m:rPr>
                                      <m:nor/>
                                    </m:rPr>
                                    <a:rPr lang="en-US" sz="1800" i="0" kern="100">
                                      <a:effectLst/>
                                    </a:rPr>
                                    <m:t>20 + 8 </m:t>
                                  </m:r>
                                </m:den>
                              </m:f>
                            </m:oMath>
                          </a14:m>
                          <a:r>
                            <a:rPr lang="en-US" sz="1800" kern="100">
                              <a:effectLst/>
                            </a:rPr>
                            <a:t> ≈ 41.5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283028"/>
                      </a:ext>
                    </a:extLst>
                  </a:tr>
                  <a:tr h="861929">
                    <a:tc>
                      <a:txBody>
                        <a:bodyPr/>
                        <a:lstStyle/>
                        <a:p>
                          <a:pPr algn="ctr">
                            <a:lnSpc>
                              <a:spcPct val="115000"/>
                            </a:lnSpc>
                            <a:spcAft>
                              <a:spcPts val="800"/>
                            </a:spcAft>
                          </a:pPr>
                          <a:r>
                            <a:rPr lang="en-US" sz="1800" kern="100">
                              <a:effectLst/>
                            </a:rPr>
                            <a:t>Làn 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15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18</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800"/>
                            </a:spcAft>
                          </a:pPr>
                          <a:r>
                            <a:rPr lang="en-US" sz="1800" kern="100">
                              <a:effectLst/>
                            </a:rPr>
                            <a:t>k = </a:t>
                          </a:r>
                          <a14:m>
                            <m:oMath xmlns:m="http://schemas.openxmlformats.org/officeDocument/2006/math">
                              <m:f>
                                <m:fPr>
                                  <m:ctrlPr>
                                    <a:rPr lang="en-US" sz="1800" i="1" kern="100">
                                      <a:effectLst/>
                                      <a:latin typeface="Cambria Math" panose="02040503050406030204" pitchFamily="18" charset="0"/>
                                    </a:rPr>
                                  </m:ctrlPr>
                                </m:fPr>
                                <m:num>
                                  <m:r>
                                    <m:rPr>
                                      <m:nor/>
                                    </m:rPr>
                                    <a:rPr lang="en-US" sz="1800" i="0" kern="100">
                                      <a:effectLst/>
                                    </a:rPr>
                                    <m:t>5280 × </m:t>
                                  </m:r>
                                  <m:r>
                                    <m:rPr>
                                      <m:nor/>
                                    </m:rPr>
                                    <a:rPr lang="en-US" sz="1800" i="0" kern="100">
                                      <a:effectLst/>
                                    </a:rPr>
                                    <m:t>Occ</m:t>
                                  </m:r>
                                </m:num>
                                <m:den>
                                  <m:acc>
                                    <m:accPr>
                                      <m:chr m:val="̅"/>
                                      <m:ctrlPr>
                                        <a:rPr lang="en-US" sz="1800" i="1" kern="100">
                                          <a:effectLst/>
                                          <a:latin typeface="Cambria Math" panose="02040503050406030204" pitchFamily="18" charset="0"/>
                                        </a:rPr>
                                      </m:ctrlPr>
                                    </m:accPr>
                                    <m:e>
                                      <m:sSub>
                                        <m:sSubPr>
                                          <m:ctrlPr>
                                            <a:rPr lang="en-US" sz="1800" i="1" kern="100">
                                              <a:effectLst/>
                                              <a:latin typeface="Cambria Math" panose="02040503050406030204" pitchFamily="18" charset="0"/>
                                            </a:rPr>
                                          </m:ctrlPr>
                                        </m:sSubPr>
                                        <m:e>
                                          <m:r>
                                            <m:rPr>
                                              <m:nor/>
                                            </m:rPr>
                                            <a:rPr lang="en-US" sz="1800" i="0" kern="100">
                                              <a:effectLst/>
                                            </a:rPr>
                                            <m:t>L</m:t>
                                          </m:r>
                                        </m:e>
                                        <m:sub>
                                          <m:r>
                                            <m:rPr>
                                              <m:nor/>
                                            </m:rPr>
                                            <a:rPr lang="en-US" sz="1800" i="0" kern="100">
                                              <a:effectLst/>
                                            </a:rPr>
                                            <m:t>v</m:t>
                                          </m:r>
                                        </m:sub>
                                      </m:sSub>
                                    </m:e>
                                  </m:acc>
                                  <m:r>
                                    <m:rPr>
                                      <m:nor/>
                                    </m:rPr>
                                    <a:rPr lang="en-US" sz="1800" i="0" kern="100">
                                      <a:effectLst/>
                                    </a:rPr>
                                    <m:t> + </m:t>
                                  </m:r>
                                  <m:sSub>
                                    <m:sSubPr>
                                      <m:ctrlPr>
                                        <a:rPr lang="en-US" sz="1800" i="1" kern="100">
                                          <a:effectLst/>
                                          <a:latin typeface="Cambria Math" panose="02040503050406030204" pitchFamily="18" charset="0"/>
                                        </a:rPr>
                                      </m:ctrlPr>
                                    </m:sSubPr>
                                    <m:e>
                                      <m:r>
                                        <m:rPr>
                                          <m:nor/>
                                        </m:rPr>
                                        <a:rPr lang="en-US" sz="1800" i="0" kern="100">
                                          <a:effectLst/>
                                        </a:rPr>
                                        <m:t>L</m:t>
                                      </m:r>
                                    </m:e>
                                    <m:sub>
                                      <m:r>
                                        <m:rPr>
                                          <m:nor/>
                                        </m:rPr>
                                        <a:rPr lang="en-US" sz="1800" i="0" kern="100">
                                          <a:effectLst/>
                                        </a:rPr>
                                        <m:t>eff</m:t>
                                      </m:r>
                                    </m:sub>
                                  </m:sSub>
                                </m:den>
                              </m:f>
                              <m:r>
                                <m:rPr>
                                  <m:nor/>
                                </m:rPr>
                                <a:rPr lang="en-US" sz="1800" i="0" kern="100">
                                  <a:effectLst/>
                                </a:rPr>
                                <m:t>=</m:t>
                              </m:r>
                              <m:f>
                                <m:fPr>
                                  <m:ctrlPr>
                                    <a:rPr lang="en-US" sz="1800" i="1" kern="100">
                                      <a:effectLst/>
                                      <a:latin typeface="Cambria Math" panose="02040503050406030204" pitchFamily="18" charset="0"/>
                                    </a:rPr>
                                  </m:ctrlPr>
                                </m:fPr>
                                <m:num>
                                  <m:r>
                                    <m:rPr>
                                      <m:nor/>
                                    </m:rPr>
                                    <a:rPr lang="en-US" sz="1800" i="0" kern="100">
                                      <a:effectLst/>
                                    </a:rPr>
                                    <m:t>5280 × 15%</m:t>
                                  </m:r>
                                </m:num>
                                <m:den>
                                  <m:r>
                                    <m:rPr>
                                      <m:nor/>
                                    </m:rPr>
                                    <a:rPr lang="en-US" sz="1800" i="0" kern="100">
                                      <a:effectLst/>
                                    </a:rPr>
                                    <m:t>18 + 8 </m:t>
                                  </m:r>
                                </m:den>
                              </m:f>
                            </m:oMath>
                          </a14:m>
                          <a:r>
                            <a:rPr lang="en-US" sz="1800" kern="100">
                              <a:effectLst/>
                            </a:rPr>
                            <a:t> ≈ 30.5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3181932"/>
                      </a:ext>
                    </a:extLst>
                  </a:tr>
                  <a:tr h="861929">
                    <a:tc>
                      <a:txBody>
                        <a:bodyPr/>
                        <a:lstStyle/>
                        <a:p>
                          <a:pPr algn="ctr">
                            <a:lnSpc>
                              <a:spcPct val="115000"/>
                            </a:lnSpc>
                            <a:spcAft>
                              <a:spcPts val="800"/>
                            </a:spcAft>
                          </a:pPr>
                          <a:r>
                            <a:rPr lang="en-US" sz="1800" kern="100">
                              <a:effectLst/>
                            </a:rPr>
                            <a:t>Làn 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12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16</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Aft>
                              <a:spcPts val="800"/>
                            </a:spcAft>
                          </a:pPr>
                          <a:r>
                            <a:rPr lang="en-US" sz="1800" kern="100">
                              <a:effectLst/>
                            </a:rPr>
                            <a:t>k = </a:t>
                          </a:r>
                          <a14:m>
                            <m:oMath xmlns:m="http://schemas.openxmlformats.org/officeDocument/2006/math">
                              <m:f>
                                <m:fPr>
                                  <m:ctrlPr>
                                    <a:rPr lang="en-US" sz="1800" i="1" kern="100">
                                      <a:effectLst/>
                                      <a:latin typeface="Cambria Math" panose="02040503050406030204" pitchFamily="18" charset="0"/>
                                    </a:rPr>
                                  </m:ctrlPr>
                                </m:fPr>
                                <m:num>
                                  <m:r>
                                    <m:rPr>
                                      <m:nor/>
                                    </m:rPr>
                                    <a:rPr lang="en-US" sz="1800" i="0" kern="100">
                                      <a:effectLst/>
                                    </a:rPr>
                                    <m:t>5280 × </m:t>
                                  </m:r>
                                  <m:r>
                                    <m:rPr>
                                      <m:nor/>
                                    </m:rPr>
                                    <a:rPr lang="en-US" sz="1800" i="0" kern="100">
                                      <a:effectLst/>
                                    </a:rPr>
                                    <m:t>Occ</m:t>
                                  </m:r>
                                </m:num>
                                <m:den>
                                  <m:acc>
                                    <m:accPr>
                                      <m:chr m:val="̅"/>
                                      <m:ctrlPr>
                                        <a:rPr lang="en-US" sz="1800" i="1" kern="100">
                                          <a:effectLst/>
                                          <a:latin typeface="Cambria Math" panose="02040503050406030204" pitchFamily="18" charset="0"/>
                                        </a:rPr>
                                      </m:ctrlPr>
                                    </m:accPr>
                                    <m:e>
                                      <m:sSub>
                                        <m:sSubPr>
                                          <m:ctrlPr>
                                            <a:rPr lang="en-US" sz="1800" i="1" kern="100">
                                              <a:effectLst/>
                                              <a:latin typeface="Cambria Math" panose="02040503050406030204" pitchFamily="18" charset="0"/>
                                            </a:rPr>
                                          </m:ctrlPr>
                                        </m:sSubPr>
                                        <m:e>
                                          <m:r>
                                            <m:rPr>
                                              <m:nor/>
                                            </m:rPr>
                                            <a:rPr lang="en-US" sz="1800" i="0" kern="100">
                                              <a:effectLst/>
                                            </a:rPr>
                                            <m:t>L</m:t>
                                          </m:r>
                                        </m:e>
                                        <m:sub>
                                          <m:r>
                                            <m:rPr>
                                              <m:nor/>
                                            </m:rPr>
                                            <a:rPr lang="en-US" sz="1800" i="0" kern="100">
                                              <a:effectLst/>
                                            </a:rPr>
                                            <m:t>v</m:t>
                                          </m:r>
                                        </m:sub>
                                      </m:sSub>
                                    </m:e>
                                  </m:acc>
                                  <m:r>
                                    <m:rPr>
                                      <m:nor/>
                                    </m:rPr>
                                    <a:rPr lang="en-US" sz="1800" i="0" kern="100">
                                      <a:effectLst/>
                                    </a:rPr>
                                    <m:t> + </m:t>
                                  </m:r>
                                  <m:sSub>
                                    <m:sSubPr>
                                      <m:ctrlPr>
                                        <a:rPr lang="en-US" sz="1800" i="1" kern="100">
                                          <a:effectLst/>
                                          <a:latin typeface="Cambria Math" panose="02040503050406030204" pitchFamily="18" charset="0"/>
                                        </a:rPr>
                                      </m:ctrlPr>
                                    </m:sSubPr>
                                    <m:e>
                                      <m:r>
                                        <m:rPr>
                                          <m:nor/>
                                        </m:rPr>
                                        <a:rPr lang="en-US" sz="1800" i="0" kern="100">
                                          <a:effectLst/>
                                        </a:rPr>
                                        <m:t>L</m:t>
                                      </m:r>
                                    </m:e>
                                    <m:sub>
                                      <m:r>
                                        <m:rPr>
                                          <m:nor/>
                                        </m:rPr>
                                        <a:rPr lang="en-US" sz="1800" i="0" kern="100">
                                          <a:effectLst/>
                                        </a:rPr>
                                        <m:t>eff</m:t>
                                      </m:r>
                                    </m:sub>
                                  </m:sSub>
                                </m:den>
                              </m:f>
                              <m:r>
                                <m:rPr>
                                  <m:nor/>
                                </m:rPr>
                                <a:rPr lang="en-US" sz="1800" i="0" kern="100">
                                  <a:effectLst/>
                                </a:rPr>
                                <m:t>=</m:t>
                              </m:r>
                              <m:f>
                                <m:fPr>
                                  <m:ctrlPr>
                                    <a:rPr lang="en-US" sz="1800" i="1" kern="100">
                                      <a:effectLst/>
                                      <a:latin typeface="Cambria Math" panose="02040503050406030204" pitchFamily="18" charset="0"/>
                                    </a:rPr>
                                  </m:ctrlPr>
                                </m:fPr>
                                <m:num>
                                  <m:r>
                                    <m:rPr>
                                      <m:nor/>
                                    </m:rPr>
                                    <a:rPr lang="en-US" sz="1800" i="0" kern="100">
                                      <a:effectLst/>
                                    </a:rPr>
                                    <m:t>5280 × 12%</m:t>
                                  </m:r>
                                </m:num>
                                <m:den>
                                  <m:r>
                                    <m:rPr>
                                      <m:nor/>
                                    </m:rPr>
                                    <a:rPr lang="en-US" sz="1800" i="0" kern="100">
                                      <a:effectLst/>
                                    </a:rPr>
                                    <m:t>16 + 8 </m:t>
                                  </m:r>
                                </m:den>
                              </m:f>
                            </m:oMath>
                          </a14:m>
                          <a:r>
                            <a:rPr lang="en-US" sz="1800" kern="100">
                              <a:effectLst/>
                            </a:rPr>
                            <a:t> ≈ 26.4</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8266913"/>
                      </a:ext>
                    </a:extLst>
                  </a:tr>
                </a:tbl>
              </a:graphicData>
            </a:graphic>
          </p:graphicFrame>
        </mc:Choice>
        <mc:Fallback xmlns="">
          <p:graphicFrame>
            <p:nvGraphicFramePr>
              <p:cNvPr id="8" name="Table 7">
                <a:extLst>
                  <a:ext uri="{FF2B5EF4-FFF2-40B4-BE49-F238E27FC236}">
                    <a16:creationId xmlns:a16="http://schemas.microsoft.com/office/drawing/2014/main" id="{7E1BDBE3-27C5-D91C-B341-149BD1DC5AA1}"/>
                  </a:ext>
                </a:extLst>
              </p:cNvPr>
              <p:cNvGraphicFramePr>
                <a:graphicFrameLocks noGrp="1"/>
              </p:cNvGraphicFramePr>
              <p:nvPr>
                <p:extLst>
                  <p:ext uri="{D42A27DB-BD31-4B8C-83A1-F6EECF244321}">
                    <p14:modId xmlns:p14="http://schemas.microsoft.com/office/powerpoint/2010/main" val="2458055798"/>
                  </p:ext>
                </p:extLst>
              </p:nvPr>
            </p:nvGraphicFramePr>
            <p:xfrm>
              <a:off x="225427" y="1040845"/>
              <a:ext cx="8778240" cy="2964377"/>
            </p:xfrm>
            <a:graphic>
              <a:graphicData uri="http://schemas.openxmlformats.org/drawingml/2006/table">
                <a:tbl>
                  <a:tblPr firstRow="1" firstCol="1" bandRow="1">
                    <a:tableStyleId>{2B028199-6666-402C-B164-293E511634D6}</a:tableStyleId>
                  </a:tblPr>
                  <a:tblGrid>
                    <a:gridCol w="845542">
                      <a:extLst>
                        <a:ext uri="{9D8B030D-6E8A-4147-A177-3AD203B41FA5}">
                          <a16:colId xmlns:a16="http://schemas.microsoft.com/office/drawing/2014/main" val="2672173776"/>
                        </a:ext>
                      </a:extLst>
                    </a:gridCol>
                    <a:gridCol w="881658">
                      <a:extLst>
                        <a:ext uri="{9D8B030D-6E8A-4147-A177-3AD203B41FA5}">
                          <a16:colId xmlns:a16="http://schemas.microsoft.com/office/drawing/2014/main" val="3870358049"/>
                        </a:ext>
                      </a:extLst>
                    </a:gridCol>
                    <a:gridCol w="2905760">
                      <a:extLst>
                        <a:ext uri="{9D8B030D-6E8A-4147-A177-3AD203B41FA5}">
                          <a16:colId xmlns:a16="http://schemas.microsoft.com/office/drawing/2014/main" val="2432763126"/>
                        </a:ext>
                      </a:extLst>
                    </a:gridCol>
                    <a:gridCol w="4145280">
                      <a:extLst>
                        <a:ext uri="{9D8B030D-6E8A-4147-A177-3AD203B41FA5}">
                          <a16:colId xmlns:a16="http://schemas.microsoft.com/office/drawing/2014/main" val="530596874"/>
                        </a:ext>
                      </a:extLst>
                    </a:gridCol>
                  </a:tblGrid>
                  <a:tr h="378590">
                    <a:tc>
                      <a:txBody>
                        <a:bodyPr/>
                        <a:lstStyle/>
                        <a:p>
                          <a:pPr algn="ctr">
                            <a:lnSpc>
                              <a:spcPct val="115000"/>
                            </a:lnSpc>
                            <a:spcAft>
                              <a:spcPts val="800"/>
                            </a:spcAft>
                          </a:pPr>
                          <a:r>
                            <a:rPr lang="en-US" sz="1800" b="1" kern="100" err="1">
                              <a:effectLst/>
                            </a:rPr>
                            <a:t>Làn</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b="1" kern="100">
                              <a:effectLst/>
                            </a:rPr>
                            <a:t>Occ %</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b="1" kern="100" err="1">
                              <a:effectLst/>
                            </a:rPr>
                            <a:t>Chiều</a:t>
                          </a:r>
                          <a:r>
                            <a:rPr lang="en-US" sz="1800" b="1" kern="100">
                              <a:effectLst/>
                            </a:rPr>
                            <a:t> </a:t>
                          </a:r>
                          <a:r>
                            <a:rPr lang="en-US" sz="1800" b="1" kern="100" err="1">
                              <a:effectLst/>
                            </a:rPr>
                            <a:t>dài</a:t>
                          </a:r>
                          <a:r>
                            <a:rPr lang="en-US" sz="1800" b="1" kern="100">
                              <a:effectLst/>
                            </a:rPr>
                            <a:t> </a:t>
                          </a:r>
                          <a:r>
                            <a:rPr lang="en-US" sz="1800" b="1" kern="100" err="1">
                              <a:effectLst/>
                            </a:rPr>
                            <a:t>xe</a:t>
                          </a:r>
                          <a:r>
                            <a:rPr lang="en-US" sz="1800" b="1" kern="100">
                              <a:effectLst/>
                            </a:rPr>
                            <a:t> </a:t>
                          </a:r>
                          <a:r>
                            <a:rPr lang="en-US" sz="1800" b="1" kern="100" err="1">
                              <a:effectLst/>
                            </a:rPr>
                            <a:t>trung</a:t>
                          </a:r>
                          <a:r>
                            <a:rPr lang="en-US" sz="1800" b="1" kern="100">
                              <a:effectLst/>
                            </a:rPr>
                            <a:t> </a:t>
                          </a:r>
                          <a:r>
                            <a:rPr lang="en-US" sz="1800" b="1" kern="100" err="1">
                              <a:effectLst/>
                            </a:rPr>
                            <a:t>bình</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b="1" kern="100" err="1">
                              <a:effectLst/>
                            </a:rPr>
                            <a:t>Mật</a:t>
                          </a:r>
                          <a:r>
                            <a:rPr lang="en-US" sz="1800" b="1" kern="100">
                              <a:effectLst/>
                            </a:rPr>
                            <a:t> </a:t>
                          </a:r>
                          <a:r>
                            <a:rPr lang="en-US" sz="1800" b="1" kern="100" err="1">
                              <a:effectLst/>
                            </a:rPr>
                            <a:t>độ</a:t>
                          </a:r>
                          <a:r>
                            <a:rPr lang="en-US" sz="1800" b="1" kern="100">
                              <a:effectLst/>
                            </a:rPr>
                            <a:t> (</a:t>
                          </a:r>
                          <a:r>
                            <a:rPr lang="en-US" sz="1800" b="1" kern="100" err="1">
                              <a:effectLst/>
                            </a:rPr>
                            <a:t>xe</a:t>
                          </a:r>
                          <a:r>
                            <a:rPr lang="en-US" sz="1800" b="1" kern="100">
                              <a:effectLst/>
                            </a:rPr>
                            <a:t>/mile/</a:t>
                          </a:r>
                          <a:r>
                            <a:rPr lang="en-US" sz="1800" b="1" kern="100" err="1">
                              <a:effectLst/>
                            </a:rPr>
                            <a:t>làn</a:t>
                          </a:r>
                          <a:r>
                            <a:rPr lang="en-US" sz="1800" b="1" kern="100">
                              <a:effectLst/>
                            </a:rPr>
                            <a:t>)</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9820853"/>
                      </a:ext>
                    </a:extLst>
                  </a:tr>
                  <a:tr h="861929">
                    <a:tc>
                      <a:txBody>
                        <a:bodyPr/>
                        <a:lstStyle/>
                        <a:p>
                          <a:pPr algn="ctr">
                            <a:lnSpc>
                              <a:spcPct val="115000"/>
                            </a:lnSpc>
                            <a:spcAft>
                              <a:spcPts val="800"/>
                            </a:spcAft>
                          </a:pPr>
                          <a:r>
                            <a:rPr lang="en-US" sz="1800" kern="100" err="1">
                              <a:effectLst/>
                            </a:rPr>
                            <a:t>Làn</a:t>
                          </a:r>
                          <a:r>
                            <a:rPr lang="en-US" sz="1800" kern="100">
                              <a:effectLst/>
                            </a:rPr>
                            <a:t> 1</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22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20</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59" t="-50000" r="-441" b="-201408"/>
                          </a:stretch>
                        </a:blipFill>
                      </a:tcPr>
                    </a:tc>
                    <a:extLst>
                      <a:ext uri="{0D108BD9-81ED-4DB2-BD59-A6C34878D82A}">
                        <a16:rowId xmlns:a16="http://schemas.microsoft.com/office/drawing/2014/main" val="1829283028"/>
                      </a:ext>
                    </a:extLst>
                  </a:tr>
                  <a:tr h="861929">
                    <a:tc>
                      <a:txBody>
                        <a:bodyPr/>
                        <a:lstStyle/>
                        <a:p>
                          <a:pPr algn="ctr">
                            <a:lnSpc>
                              <a:spcPct val="115000"/>
                            </a:lnSpc>
                            <a:spcAft>
                              <a:spcPts val="800"/>
                            </a:spcAft>
                          </a:pPr>
                          <a:r>
                            <a:rPr lang="en-US" sz="1800" kern="100">
                              <a:effectLst/>
                            </a:rPr>
                            <a:t>Làn 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15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18</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59" t="-150000" r="-441" b="-101408"/>
                          </a:stretch>
                        </a:blipFill>
                      </a:tcPr>
                    </a:tc>
                    <a:extLst>
                      <a:ext uri="{0D108BD9-81ED-4DB2-BD59-A6C34878D82A}">
                        <a16:rowId xmlns:a16="http://schemas.microsoft.com/office/drawing/2014/main" val="1963181932"/>
                      </a:ext>
                    </a:extLst>
                  </a:tr>
                  <a:tr h="861929">
                    <a:tc>
                      <a:txBody>
                        <a:bodyPr/>
                        <a:lstStyle/>
                        <a:p>
                          <a:pPr algn="ctr">
                            <a:lnSpc>
                              <a:spcPct val="115000"/>
                            </a:lnSpc>
                            <a:spcAft>
                              <a:spcPts val="800"/>
                            </a:spcAft>
                          </a:pPr>
                          <a:r>
                            <a:rPr lang="en-US" sz="1800" kern="100">
                              <a:effectLst/>
                            </a:rPr>
                            <a:t>Làn 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12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pPr>
                          <a:r>
                            <a:rPr lang="en-US" sz="1800" kern="100">
                              <a:effectLst/>
                            </a:rPr>
                            <a:t>16</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2059" t="-250000" r="-441" b="-1408"/>
                          </a:stretch>
                        </a:blipFill>
                      </a:tcPr>
                    </a:tc>
                    <a:extLst>
                      <a:ext uri="{0D108BD9-81ED-4DB2-BD59-A6C34878D82A}">
                        <a16:rowId xmlns:a16="http://schemas.microsoft.com/office/drawing/2014/main" val="2378266913"/>
                      </a:ext>
                    </a:extLst>
                  </a:tr>
                </a:tbl>
              </a:graphicData>
            </a:graphic>
          </p:graphicFrame>
        </mc:Fallback>
      </mc:AlternateContent>
      <p:sp>
        <p:nvSpPr>
          <p:cNvPr id="11" name="TextBox 10">
            <a:extLst>
              <a:ext uri="{FF2B5EF4-FFF2-40B4-BE49-F238E27FC236}">
                <a16:creationId xmlns:a16="http://schemas.microsoft.com/office/drawing/2014/main" id="{5810E04F-8C1A-1FFB-0210-3B639D7F34AB}"/>
              </a:ext>
            </a:extLst>
          </p:cNvPr>
          <p:cNvSpPr txBox="1"/>
          <p:nvPr/>
        </p:nvSpPr>
        <p:spPr>
          <a:xfrm>
            <a:off x="225427" y="4005222"/>
            <a:ext cx="8778240" cy="790473"/>
          </a:xfrm>
          <a:prstGeom prst="rect">
            <a:avLst/>
          </a:prstGeom>
          <a:noFill/>
        </p:spPr>
        <p:txBody>
          <a:bodyPr wrap="square">
            <a:spAutoFit/>
          </a:bodyPr>
          <a:lstStyle/>
          <a:p>
            <a:pPr algn="just">
              <a:lnSpc>
                <a:spcPct val="115000"/>
              </a:lnSpc>
              <a:spcAft>
                <a:spcPts val="800"/>
              </a:spcAft>
            </a:pPr>
            <a:r>
              <a:rPr lang="en-US" sz="1800" kern="100" err="1">
                <a:solidFill>
                  <a:srgbClr val="FF0000"/>
                </a:solidFill>
                <a:effectLst/>
                <a:latin typeface="+mj-lt"/>
                <a:ea typeface="Aptos" panose="020B0004020202020204" pitchFamily="34" charset="0"/>
                <a:cs typeface="Times New Roman" panose="02020603050405020304" pitchFamily="18" charset="0"/>
              </a:rPr>
              <a:t>Mật</a:t>
            </a:r>
            <a:r>
              <a:rPr lang="en-US" sz="1800" kern="100">
                <a:solidFill>
                  <a:srgbClr val="FF0000"/>
                </a:solidFill>
                <a:effectLst/>
                <a:latin typeface="+mj-lt"/>
                <a:ea typeface="Aptos" panose="020B0004020202020204" pitchFamily="34" charset="0"/>
                <a:cs typeface="Times New Roman" panose="02020603050405020304" pitchFamily="18" charset="0"/>
              </a:rPr>
              <a:t> </a:t>
            </a:r>
            <a:r>
              <a:rPr lang="en-US" sz="1800" kern="100" err="1">
                <a:solidFill>
                  <a:srgbClr val="FF0000"/>
                </a:solidFill>
                <a:effectLst/>
                <a:latin typeface="+mj-lt"/>
                <a:ea typeface="Aptos" panose="020B0004020202020204" pitchFamily="34" charset="0"/>
                <a:cs typeface="Times New Roman" panose="02020603050405020304" pitchFamily="18" charset="0"/>
              </a:rPr>
              <a:t>độ</a:t>
            </a:r>
            <a:r>
              <a:rPr lang="en-US" sz="1800" kern="100">
                <a:solidFill>
                  <a:srgbClr val="FF0000"/>
                </a:solidFill>
                <a:effectLst/>
                <a:latin typeface="+mj-lt"/>
                <a:ea typeface="Aptos" panose="020B0004020202020204" pitchFamily="34" charset="0"/>
                <a:cs typeface="Times New Roman" panose="02020603050405020304" pitchFamily="18" charset="0"/>
              </a:rPr>
              <a:t> </a:t>
            </a:r>
            <a:r>
              <a:rPr lang="en-US" sz="1800" kern="100" err="1">
                <a:solidFill>
                  <a:srgbClr val="FF0000"/>
                </a:solidFill>
                <a:effectLst/>
                <a:latin typeface="+mj-lt"/>
                <a:ea typeface="Aptos" panose="020B0004020202020204" pitchFamily="34" charset="0"/>
                <a:cs typeface="Times New Roman" panose="02020603050405020304" pitchFamily="18" charset="0"/>
              </a:rPr>
              <a:t>giao</a:t>
            </a:r>
            <a:r>
              <a:rPr lang="en-US" sz="1800" kern="100">
                <a:solidFill>
                  <a:srgbClr val="FF0000"/>
                </a:solidFill>
                <a:effectLst/>
                <a:latin typeface="+mj-lt"/>
                <a:ea typeface="Aptos" panose="020B0004020202020204" pitchFamily="34" charset="0"/>
                <a:cs typeface="Times New Roman" panose="02020603050405020304" pitchFamily="18" charset="0"/>
              </a:rPr>
              <a:t> </a:t>
            </a:r>
            <a:r>
              <a:rPr lang="en-US" sz="1800" kern="100" err="1">
                <a:solidFill>
                  <a:srgbClr val="FF0000"/>
                </a:solidFill>
                <a:effectLst/>
                <a:latin typeface="+mj-lt"/>
                <a:ea typeface="Aptos" panose="020B0004020202020204" pitchFamily="34" charset="0"/>
                <a:cs typeface="Times New Roman" panose="02020603050405020304" pitchFamily="18" charset="0"/>
              </a:rPr>
              <a:t>thông</a:t>
            </a:r>
            <a:r>
              <a:rPr lang="en-US" sz="1800" kern="100">
                <a:solidFill>
                  <a:srgbClr val="FF0000"/>
                </a:solidFill>
                <a:effectLst/>
                <a:latin typeface="+mj-lt"/>
                <a:ea typeface="Aptos" panose="020B0004020202020204" pitchFamily="34" charset="0"/>
                <a:cs typeface="Times New Roman" panose="02020603050405020304" pitchFamily="18" charset="0"/>
              </a:rPr>
              <a:t> </a:t>
            </a:r>
            <a:r>
              <a:rPr lang="en-US" sz="1800" kern="100" err="1">
                <a:solidFill>
                  <a:srgbClr val="FF0000"/>
                </a:solidFill>
                <a:effectLst/>
                <a:latin typeface="+mj-lt"/>
                <a:ea typeface="Aptos" panose="020B0004020202020204" pitchFamily="34" charset="0"/>
                <a:cs typeface="Times New Roman" panose="02020603050405020304" pitchFamily="18" charset="0"/>
              </a:rPr>
              <a:t>tổng</a:t>
            </a:r>
            <a:r>
              <a:rPr lang="en-US" sz="1800" kern="100">
                <a:solidFill>
                  <a:srgbClr val="FF0000"/>
                </a:solidFill>
                <a:effectLst/>
                <a:latin typeface="+mj-lt"/>
                <a:ea typeface="Aptos" panose="020B0004020202020204" pitchFamily="34" charset="0"/>
                <a:cs typeface="Times New Roman" panose="02020603050405020304" pitchFamily="18" charset="0"/>
              </a:rPr>
              <a:t> </a:t>
            </a:r>
            <a:r>
              <a:rPr lang="en-US" sz="1800" kern="100" err="1">
                <a:solidFill>
                  <a:srgbClr val="FF0000"/>
                </a:solidFill>
                <a:effectLst/>
                <a:latin typeface="+mj-lt"/>
                <a:ea typeface="Aptos" panose="020B0004020202020204" pitchFamily="34" charset="0"/>
                <a:cs typeface="Times New Roman" panose="02020603050405020304" pitchFamily="18" charset="0"/>
              </a:rPr>
              <a:t>của</a:t>
            </a:r>
            <a:r>
              <a:rPr lang="en-US" sz="1800" kern="100">
                <a:solidFill>
                  <a:srgbClr val="FF0000"/>
                </a:solidFill>
                <a:effectLst/>
                <a:latin typeface="+mj-lt"/>
                <a:ea typeface="Aptos" panose="020B0004020202020204" pitchFamily="34" charset="0"/>
                <a:cs typeface="Times New Roman" panose="02020603050405020304" pitchFamily="18" charset="0"/>
              </a:rPr>
              <a:t> </a:t>
            </a:r>
            <a:r>
              <a:rPr lang="en-US" sz="1800" kern="100" err="1">
                <a:solidFill>
                  <a:srgbClr val="FF0000"/>
                </a:solidFill>
                <a:effectLst/>
                <a:latin typeface="+mj-lt"/>
                <a:ea typeface="Aptos" panose="020B0004020202020204" pitchFamily="34" charset="0"/>
                <a:cs typeface="Times New Roman" panose="02020603050405020304" pitchFamily="18" charset="0"/>
              </a:rPr>
              <a:t>cả</a:t>
            </a:r>
            <a:r>
              <a:rPr lang="en-US" sz="1800" kern="100">
                <a:solidFill>
                  <a:srgbClr val="FF0000"/>
                </a:solidFill>
                <a:effectLst/>
                <a:latin typeface="+mj-lt"/>
                <a:ea typeface="Aptos" panose="020B0004020202020204" pitchFamily="34" charset="0"/>
                <a:cs typeface="Times New Roman" panose="02020603050405020304" pitchFamily="18" charset="0"/>
              </a:rPr>
              <a:t> </a:t>
            </a:r>
            <a:r>
              <a:rPr lang="en-US" sz="1800" kern="100" err="1">
                <a:solidFill>
                  <a:srgbClr val="FF0000"/>
                </a:solidFill>
                <a:effectLst/>
                <a:latin typeface="+mj-lt"/>
                <a:ea typeface="Aptos" panose="020B0004020202020204" pitchFamily="34" charset="0"/>
                <a:cs typeface="Times New Roman" panose="02020603050405020304" pitchFamily="18" charset="0"/>
              </a:rPr>
              <a:t>đường</a:t>
            </a:r>
            <a:r>
              <a:rPr lang="en-US" sz="1800"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bằng</a:t>
            </a:r>
            <a:r>
              <a:rPr lang="en-US" sz="1800" b="1"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tổng</a:t>
            </a:r>
            <a:r>
              <a:rPr lang="en-US" sz="1800" b="1"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mật</a:t>
            </a:r>
            <a:r>
              <a:rPr lang="en-US" sz="1800" b="1"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độ</a:t>
            </a:r>
            <a:r>
              <a:rPr lang="en-US" sz="1800" b="1"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làn</a:t>
            </a:r>
            <a:r>
              <a:rPr lang="en-US" sz="1800" b="1"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của</a:t>
            </a:r>
            <a:r>
              <a:rPr lang="en-US" sz="1800" b="1"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tất</a:t>
            </a:r>
            <a:r>
              <a:rPr lang="en-US" sz="1800" b="1"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cả</a:t>
            </a:r>
            <a:r>
              <a:rPr lang="en-US" sz="1800" b="1"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các</a:t>
            </a:r>
            <a:r>
              <a:rPr lang="en-US" sz="1800" b="1" kern="100">
                <a:solidFill>
                  <a:srgbClr val="FF0000"/>
                </a:solidFill>
                <a:effectLst/>
                <a:latin typeface="+mj-lt"/>
                <a:ea typeface="Aptos" panose="020B0004020202020204" pitchFamily="34" charset="0"/>
                <a:cs typeface="Times New Roman" panose="02020603050405020304" pitchFamily="18" charset="0"/>
              </a:rPr>
              <a:t> </a:t>
            </a:r>
            <a:r>
              <a:rPr lang="en-US" sz="1800" b="1" kern="100" err="1">
                <a:solidFill>
                  <a:srgbClr val="FF0000"/>
                </a:solidFill>
                <a:effectLst/>
                <a:latin typeface="+mj-lt"/>
                <a:ea typeface="Aptos" panose="020B0004020202020204" pitchFamily="34" charset="0"/>
                <a:cs typeface="Times New Roman" panose="02020603050405020304" pitchFamily="18" charset="0"/>
              </a:rPr>
              <a:t>làn</a:t>
            </a:r>
            <a:r>
              <a:rPr lang="en-US" sz="1800" b="1" kern="100">
                <a:solidFill>
                  <a:srgbClr val="FF0000"/>
                </a:solidFill>
                <a:effectLst/>
                <a:latin typeface="+mj-lt"/>
                <a:ea typeface="Aptos" panose="020B0004020202020204" pitchFamily="34" charset="0"/>
                <a:cs typeface="Times New Roman" panose="02020603050405020304" pitchFamily="18" charset="0"/>
              </a:rPr>
              <a:t>:</a:t>
            </a:r>
            <a:endParaRPr lang="en-US" sz="1800" b="1" kern="100">
              <a:effectLst/>
              <a:latin typeface="+mj-lt"/>
              <a:ea typeface="Aptos" panose="020B0004020202020204" pitchFamily="34" charset="0"/>
              <a:cs typeface="Times New Roman" panose="02020603050405020304" pitchFamily="18" charset="0"/>
            </a:endParaRPr>
          </a:p>
          <a:p>
            <a:pPr algn="ctr"/>
            <a:r>
              <a:rPr lang="en-US" sz="1800" b="1" err="1">
                <a:effectLst/>
                <a:latin typeface="+mj-lt"/>
                <a:ea typeface="Aptos" panose="020B0004020202020204" pitchFamily="34" charset="0"/>
                <a:cs typeface="Times New Roman" panose="02020603050405020304" pitchFamily="18" charset="0"/>
              </a:rPr>
              <a:t>Mật</a:t>
            </a:r>
            <a:r>
              <a:rPr lang="en-US" sz="1800" b="1">
                <a:effectLst/>
                <a:latin typeface="+mj-lt"/>
                <a:ea typeface="Aptos" panose="020B0004020202020204" pitchFamily="34" charset="0"/>
                <a:cs typeface="Times New Roman" panose="02020603050405020304" pitchFamily="18" charset="0"/>
              </a:rPr>
              <a:t> </a:t>
            </a:r>
            <a:r>
              <a:rPr lang="en-US" sz="1800" b="1" err="1">
                <a:effectLst/>
                <a:latin typeface="+mj-lt"/>
                <a:ea typeface="Aptos" panose="020B0004020202020204" pitchFamily="34" charset="0"/>
                <a:cs typeface="Times New Roman" panose="02020603050405020304" pitchFamily="18" charset="0"/>
              </a:rPr>
              <a:t>độ</a:t>
            </a:r>
            <a:r>
              <a:rPr lang="en-US" sz="1800" b="1">
                <a:effectLst/>
                <a:latin typeface="+mj-lt"/>
                <a:ea typeface="Aptos" panose="020B0004020202020204" pitchFamily="34" charset="0"/>
                <a:cs typeface="Times New Roman" panose="02020603050405020304" pitchFamily="18" charset="0"/>
              </a:rPr>
              <a:t> </a:t>
            </a:r>
            <a:r>
              <a:rPr lang="en-US" sz="1800" b="1" err="1">
                <a:effectLst/>
                <a:latin typeface="+mj-lt"/>
                <a:ea typeface="Aptos" panose="020B0004020202020204" pitchFamily="34" charset="0"/>
                <a:cs typeface="Times New Roman" panose="02020603050405020304" pitchFamily="18" charset="0"/>
              </a:rPr>
              <a:t>tổng</a:t>
            </a:r>
            <a:r>
              <a:rPr lang="en-US" sz="1800" b="1">
                <a:effectLst/>
                <a:latin typeface="+mj-lt"/>
                <a:ea typeface="Aptos" panose="020B0004020202020204" pitchFamily="34" charset="0"/>
                <a:cs typeface="Times New Roman" panose="02020603050405020304" pitchFamily="18" charset="0"/>
              </a:rPr>
              <a:t> = </a:t>
            </a:r>
            <a:r>
              <a:rPr lang="en-US" sz="1800">
                <a:effectLst/>
                <a:latin typeface="+mj-lt"/>
                <a:ea typeface="Aptos" panose="020B0004020202020204" pitchFamily="34" charset="0"/>
                <a:cs typeface="Times New Roman" panose="02020603050405020304" pitchFamily="18" charset="0"/>
              </a:rPr>
              <a:t>41.5 + 30.5 + 26.4 = 98.4 </a:t>
            </a:r>
            <a:r>
              <a:rPr lang="en-US" sz="1800" err="1">
                <a:effectLst/>
                <a:latin typeface="+mj-lt"/>
                <a:ea typeface="Aptos" panose="020B0004020202020204" pitchFamily="34" charset="0"/>
                <a:cs typeface="Times New Roman" panose="02020603050405020304" pitchFamily="18" charset="0"/>
              </a:rPr>
              <a:t>xe</a:t>
            </a:r>
            <a:r>
              <a:rPr lang="en-US" sz="1800">
                <a:effectLst/>
                <a:latin typeface="+mj-lt"/>
                <a:ea typeface="Aptos" panose="020B0004020202020204" pitchFamily="34" charset="0"/>
                <a:cs typeface="Times New Roman" panose="02020603050405020304" pitchFamily="18" charset="0"/>
              </a:rPr>
              <a:t>/mile.</a:t>
            </a:r>
            <a:endParaRPr lang="en-US" sz="1800">
              <a:latin typeface="+mj-lt"/>
            </a:endParaRPr>
          </a:p>
        </p:txBody>
      </p:sp>
    </p:spTree>
    <p:extLst>
      <p:ext uri="{BB962C8B-B14F-4D97-AF65-F5344CB8AC3E}">
        <p14:creationId xmlns:p14="http://schemas.microsoft.com/office/powerpoint/2010/main" val="27369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25B86-6CC0-8EF9-39E0-E61BB7CA3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7723B-B592-42F0-5E77-195B0C35BC87}"/>
              </a:ext>
            </a:extLst>
          </p:cNvPr>
          <p:cNvSpPr>
            <a:spLocks noGrp="1"/>
          </p:cNvSpPr>
          <p:nvPr>
            <p:ph type="title"/>
          </p:nvPr>
        </p:nvSpPr>
        <p:spPr>
          <a:xfrm>
            <a:off x="1035498" y="2150850"/>
            <a:ext cx="7073004" cy="841800"/>
          </a:xfrm>
        </p:spPr>
        <p:txBody>
          <a:bodyPr/>
          <a:lstStyle/>
          <a:p>
            <a:r>
              <a:rPr lang="en-GB" sz="3600" err="1">
                <a:latin typeface="Arial"/>
                <a:cs typeface="Arial"/>
              </a:rPr>
              <a:t>Tính</a:t>
            </a:r>
            <a:r>
              <a:rPr lang="en-GB" sz="3600">
                <a:latin typeface="Arial"/>
                <a:cs typeface="Arial"/>
              </a:rPr>
              <a:t> </a:t>
            </a:r>
            <a:r>
              <a:rPr lang="en-GB" sz="3600" err="1">
                <a:latin typeface="Arial"/>
                <a:cs typeface="Arial"/>
              </a:rPr>
              <a:t>toán</a:t>
            </a:r>
            <a:r>
              <a:rPr lang="en-GB" sz="3600">
                <a:latin typeface="Arial"/>
                <a:cs typeface="Arial"/>
              </a:rPr>
              <a:t> </a:t>
            </a:r>
            <a:r>
              <a:rPr lang="en-GB" sz="3600" err="1">
                <a:latin typeface="Arial"/>
                <a:cs typeface="Arial"/>
              </a:rPr>
              <a:t>quan</a:t>
            </a:r>
            <a:r>
              <a:rPr lang="en-GB" sz="3600">
                <a:latin typeface="Arial"/>
                <a:cs typeface="Arial"/>
              </a:rPr>
              <a:t> </a:t>
            </a:r>
            <a:r>
              <a:rPr lang="en-GB" sz="3600" err="1">
                <a:latin typeface="Arial"/>
                <a:cs typeface="Arial"/>
              </a:rPr>
              <a:t>trắc</a:t>
            </a:r>
            <a:r>
              <a:rPr lang="en-GB" sz="3600">
                <a:latin typeface="Arial"/>
                <a:cs typeface="Arial"/>
              </a:rPr>
              <a:t> </a:t>
            </a:r>
            <a:r>
              <a:rPr lang="en-GB" sz="3600" err="1">
                <a:latin typeface="Arial"/>
                <a:cs typeface="Arial"/>
              </a:rPr>
              <a:t>giao</a:t>
            </a:r>
            <a:r>
              <a:rPr lang="en-GB" sz="3600">
                <a:latin typeface="Arial"/>
                <a:cs typeface="Arial"/>
              </a:rPr>
              <a:t> </a:t>
            </a:r>
            <a:r>
              <a:rPr lang="en-GB" sz="3600" err="1">
                <a:latin typeface="Arial"/>
                <a:cs typeface="Arial"/>
              </a:rPr>
              <a:t>thông</a:t>
            </a:r>
            <a:r>
              <a:rPr lang="en-GB" sz="3600">
                <a:latin typeface="Arial"/>
                <a:cs typeface="Arial"/>
              </a:rPr>
              <a:t> </a:t>
            </a:r>
            <a:r>
              <a:rPr lang="en-GB" sz="3600" err="1">
                <a:latin typeface="Arial"/>
                <a:cs typeface="Arial"/>
              </a:rPr>
              <a:t>với</a:t>
            </a:r>
            <a:r>
              <a:rPr lang="en-GB" sz="3600">
                <a:latin typeface="Arial"/>
                <a:cs typeface="Arial"/>
              </a:rPr>
              <a:t> moving observer</a:t>
            </a:r>
          </a:p>
        </p:txBody>
      </p:sp>
    </p:spTree>
    <p:extLst>
      <p:ext uri="{BB962C8B-B14F-4D97-AF65-F5344CB8AC3E}">
        <p14:creationId xmlns:p14="http://schemas.microsoft.com/office/powerpoint/2010/main" val="1704150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A603EB5F-3128-5A8A-9E36-708E50975945}"/>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094EDE5D-C6CE-0561-40D6-196BC296B647}"/>
              </a:ext>
            </a:extLst>
          </p:cNvPr>
          <p:cNvSpPr txBox="1">
            <a:spLocks noGrp="1"/>
          </p:cNvSpPr>
          <p:nvPr>
            <p:ph type="title"/>
          </p:nvPr>
        </p:nvSpPr>
        <p:spPr>
          <a:xfrm>
            <a:off x="720000" y="403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a:t>
            </a:r>
            <a:endParaRPr sz="2800">
              <a:latin typeface="+mn-lt"/>
            </a:endParaRPr>
          </a:p>
        </p:txBody>
      </p:sp>
      <p:sp>
        <p:nvSpPr>
          <p:cNvPr id="3787" name="Google Shape;3787;p73">
            <a:extLst>
              <a:ext uri="{FF2B5EF4-FFF2-40B4-BE49-F238E27FC236}">
                <a16:creationId xmlns:a16="http://schemas.microsoft.com/office/drawing/2014/main" id="{1BA73C87-DB15-5FB3-C1AA-4CB96F6A648C}"/>
              </a:ext>
            </a:extLst>
          </p:cNvPr>
          <p:cNvSpPr txBox="1">
            <a:spLocks noGrp="1"/>
          </p:cNvSpPr>
          <p:nvPr>
            <p:ph type="body" idx="1"/>
          </p:nvPr>
        </p:nvSpPr>
        <p:spPr>
          <a:xfrm>
            <a:off x="719999" y="1000075"/>
            <a:ext cx="7528601" cy="3603300"/>
          </a:xfrm>
          <a:prstGeom prst="rect">
            <a:avLst/>
          </a:prstGeom>
        </p:spPr>
        <p:txBody>
          <a:bodyPr spcFirstLastPara="1" wrap="square" lIns="91425" tIns="91425" rIns="91425" bIns="91425" anchor="t" anchorCtr="0">
            <a:noAutofit/>
          </a:bodyPr>
          <a:lstStyle/>
          <a:p>
            <a:pPr marL="0" lvl="0" indent="0" algn="l" rtl="0">
              <a:buNone/>
            </a:pPr>
            <a:r>
              <a:rPr lang="vi-VN" sz="2000" b="1" u="sng">
                <a:solidFill>
                  <a:srgbClr val="FF0000"/>
                </a:solidFill>
                <a:latin typeface="+mn-lt"/>
              </a:rPr>
              <a:t>Trường hợp 1:</a:t>
            </a:r>
            <a:r>
              <a:rPr lang="vi-VN" sz="2000" b="1">
                <a:solidFill>
                  <a:srgbClr val="FF0000"/>
                </a:solidFill>
                <a:latin typeface="+mn-lt"/>
              </a:rPr>
              <a:t> Xe thăm dò đứng yên</a:t>
            </a:r>
            <a:r>
              <a:rPr lang="en-US" sz="2000" b="1">
                <a:solidFill>
                  <a:srgbClr val="FF0000"/>
                </a:solidFill>
                <a:latin typeface="+mn-lt"/>
              </a:rPr>
              <a:t>, </a:t>
            </a:r>
            <a:r>
              <a:rPr lang="en-US" sz="2000" b="1" err="1">
                <a:solidFill>
                  <a:srgbClr val="FF0000"/>
                </a:solidFill>
                <a:latin typeface="+mn-lt"/>
              </a:rPr>
              <a:t>các</a:t>
            </a:r>
            <a:r>
              <a:rPr lang="en-US" sz="2000" b="1">
                <a:solidFill>
                  <a:srgbClr val="FF0000"/>
                </a:solidFill>
                <a:latin typeface="+mn-lt"/>
              </a:rPr>
              <a:t> </a:t>
            </a:r>
            <a:r>
              <a:rPr lang="en-US" sz="2000" b="1" err="1">
                <a:solidFill>
                  <a:srgbClr val="FF0000"/>
                </a:solidFill>
                <a:latin typeface="+mn-lt"/>
              </a:rPr>
              <a:t>xe</a:t>
            </a:r>
            <a:r>
              <a:rPr lang="en-US" sz="2000" b="1">
                <a:solidFill>
                  <a:srgbClr val="FF0000"/>
                </a:solidFill>
                <a:latin typeface="+mn-lt"/>
              </a:rPr>
              <a:t> </a:t>
            </a:r>
            <a:r>
              <a:rPr lang="en-US" sz="2000" b="1" err="1">
                <a:solidFill>
                  <a:srgbClr val="FF0000"/>
                </a:solidFill>
                <a:latin typeface="+mn-lt"/>
              </a:rPr>
              <a:t>khác</a:t>
            </a:r>
            <a:r>
              <a:rPr lang="en-US" sz="2000" b="1">
                <a:solidFill>
                  <a:srgbClr val="FF0000"/>
                </a:solidFill>
                <a:latin typeface="+mn-lt"/>
              </a:rPr>
              <a:t> di </a:t>
            </a:r>
            <a:r>
              <a:rPr lang="en-US" sz="2000" b="1" err="1">
                <a:solidFill>
                  <a:srgbClr val="FF0000"/>
                </a:solidFill>
                <a:latin typeface="+mn-lt"/>
              </a:rPr>
              <a:t>chuyển</a:t>
            </a:r>
            <a:endParaRPr lang="en-US" sz="2000" b="1">
              <a:solidFill>
                <a:srgbClr val="FF0000"/>
              </a:solidFill>
              <a:latin typeface="+mn-lt"/>
            </a:endParaRPr>
          </a:p>
          <a:p>
            <a:pPr marL="0" lvl="0" indent="0" algn="just" rtl="0">
              <a:buNone/>
            </a:pPr>
            <a:r>
              <a:rPr lang="vi-VN" sz="2000">
                <a:latin typeface="+mn-lt"/>
              </a:rPr>
              <a:t>Giả sử xe thăm dò đứng yên và một dòng xe đang chuyển động. Nếu có N</a:t>
            </a:r>
            <a:r>
              <a:rPr lang="vi-VN" sz="2000" baseline="-25000">
                <a:latin typeface="+mn-lt"/>
              </a:rPr>
              <a:t>o</a:t>
            </a:r>
            <a:r>
              <a:rPr lang="vi-VN" sz="2000">
                <a:latin typeface="+mn-lt"/>
              </a:rPr>
              <a:t> xe vượt qua xe thăm dò trong thời gian quan sát T, thì lưu lượng dòng quan sát sẽ là:</a:t>
            </a:r>
            <a:endParaRPr sz="2000">
              <a:latin typeface="+mn-lt"/>
            </a:endParaRPr>
          </a:p>
        </p:txBody>
      </p:sp>
      <p:grpSp>
        <p:nvGrpSpPr>
          <p:cNvPr id="3789" name="Google Shape;3789;p73">
            <a:extLst>
              <a:ext uri="{FF2B5EF4-FFF2-40B4-BE49-F238E27FC236}">
                <a16:creationId xmlns:a16="http://schemas.microsoft.com/office/drawing/2014/main" id="{DB4F2AF0-B417-B01A-C11C-A40108204632}"/>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B3BEB794-FAF8-7C4C-9EC4-71786857974B}"/>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0AEBD7C1-3ABE-BC93-34B7-81FAB27F84ED}"/>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1F8FF3FD-547E-BB99-A9E0-D3D4DA1DC24C}"/>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CCC72230-BF65-55B9-B7D4-3B5360265E6D}"/>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02077169-2DA3-86D4-B682-162E0163D12E}"/>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68DB655D-27A1-4ED1-5FC6-C838A2720B70}"/>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6BF380BA-7A81-4AF4-6B52-3958108CD9E9}"/>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44AD9BA1-9CEB-0298-9557-888BA322C485}"/>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DEBCF1C7-EBE3-A9A3-6C69-32E3B8D8F9DC}"/>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EA5F0A12-60C2-B96A-AD83-AA92F2526457}"/>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D65278DC-E9F1-BA48-B9A7-0227ADBFCC50}"/>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9BE6397C-BACB-FB4E-A596-CFE03D68980C}"/>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C2F9819A-80D5-DB1B-7AC8-D3090EF64F03}"/>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2A75D724-8AFA-2D5C-77D4-2AF711B55C9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F4AF60C0-62CC-0E8A-AD50-549CCEC9C3C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20D2BDE9-1988-7164-E271-D17DF023571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35C0AE90-F5A9-4378-70B7-4D84DB7522F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1FBBADB5-8381-DDA0-EC63-423A7F697DC5}"/>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84D62F06-1447-BA34-9433-53A29061B1AB}"/>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0DE9FC82-0FE9-61DA-A7C3-EE50C58F68DE}"/>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82AED532-34AC-AAB1-93DC-A8BE8CD12EB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D05C9523-9327-B2D2-DE27-21D23A197CD6}"/>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16D58034-0E4F-7153-C2A9-E424AA8152C0}"/>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F17F5874-0C0E-2CC7-DC92-C28A49370FD0}"/>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CE7834AC-69FF-5849-48C9-268F71D5D652}"/>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7D7C8263-DC8B-2F41-7870-871E9C68A5CD}"/>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8795E6FC-B3DA-8389-7EE6-D7A25D4058CE}"/>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8AA13999-ADE3-41C8-0D0E-C74448CE48F0}"/>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A850CE61-504A-CA1D-D192-41546C3DB6C8}"/>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1A76744E-4B9F-4B69-A782-B4328EE7716E}"/>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B0BE3C4B-BC16-F8B5-4EAB-4344BF5A63BE}"/>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76F47C4A-71FD-EF85-442A-8519FF477373}"/>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7B9F4BB0-C177-E888-338E-3104D4DAFFE8}"/>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5534DE95-B1A1-95AE-1135-2BFA08F59C84}"/>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AFD11C34-5BC9-ACE2-A521-6EB012897D1E}"/>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C96E3601-2C60-2D9C-EF6E-47D51709E89A}"/>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2AFC0260-9E03-C1AB-AE16-11B9662067F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A20F59DC-1940-D3C0-7A3D-7E66A701CE9D}"/>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2FD12373-8959-DF31-A658-07D13C3BAD1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868384B4-DA3D-3CFF-35FA-AEF8CA5407A0}"/>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30BC445C-5733-8033-2166-FC2D5EFAA8F2}"/>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2523261E-781F-CC41-C90D-C1AAC4D2083B}"/>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B2E457EA-849D-4807-775B-989EC251A65C}"/>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B8342D67-C4B8-4C2A-B976-4C852CEAF009}"/>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736C475F-622F-BAC3-53F3-D43C6E48D6C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3738DD07-9072-B2EA-0489-B9B5EF603ED4}"/>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86A49753-E601-A6F4-9F9F-25D879432400}"/>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AB995CC4-ED6B-2DCE-FBD8-EAF2FC324E23}"/>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D1592D26-84DE-2FC8-7C5D-E6106008FE30}"/>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graphicFrame>
        <p:nvGraphicFramePr>
          <p:cNvPr id="5" name="Object 4">
            <a:extLst>
              <a:ext uri="{FF2B5EF4-FFF2-40B4-BE49-F238E27FC236}">
                <a16:creationId xmlns:a16="http://schemas.microsoft.com/office/drawing/2014/main" id="{7889D671-FE33-C5A3-023A-1580135CEB23}"/>
              </a:ext>
            </a:extLst>
          </p:cNvPr>
          <p:cNvGraphicFramePr>
            <a:graphicFrameLocks noChangeAspect="1"/>
          </p:cNvGraphicFramePr>
          <p:nvPr/>
        </p:nvGraphicFramePr>
        <p:xfrm>
          <a:off x="819150" y="2679700"/>
          <a:ext cx="3100388" cy="1049338"/>
        </p:xfrm>
        <a:graphic>
          <a:graphicData uri="http://schemas.openxmlformats.org/presentationml/2006/ole">
            <mc:AlternateContent xmlns:mc="http://schemas.openxmlformats.org/markup-compatibility/2006">
              <mc:Choice xmlns:v="urn:schemas-microsoft-com:vml" Requires="v">
                <p:oleObj name="Equation" r:id="rId3" imgW="1536480" imgH="520560" progId="Equation.DSMT4">
                  <p:embed/>
                </p:oleObj>
              </mc:Choice>
              <mc:Fallback>
                <p:oleObj name="Equation" r:id="rId3" imgW="1536480" imgH="520560" progId="Equation.DSMT4">
                  <p:embed/>
                  <p:pic>
                    <p:nvPicPr>
                      <p:cNvPr id="5" name="Object 4">
                        <a:extLst>
                          <a:ext uri="{FF2B5EF4-FFF2-40B4-BE49-F238E27FC236}">
                            <a16:creationId xmlns:a16="http://schemas.microsoft.com/office/drawing/2014/main" id="{7889D671-FE33-C5A3-023A-1580135CEB23}"/>
                          </a:ext>
                        </a:extLst>
                      </p:cNvPr>
                      <p:cNvPicPr/>
                      <p:nvPr/>
                    </p:nvPicPr>
                    <p:blipFill>
                      <a:blip r:embed="rId4"/>
                      <a:stretch>
                        <a:fillRect/>
                      </a:stretch>
                    </p:blipFill>
                    <p:spPr>
                      <a:xfrm>
                        <a:off x="819150" y="2679700"/>
                        <a:ext cx="3100388" cy="104933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DF2E43B-FBC7-1AF5-1EA9-67F23190DF6E}"/>
              </a:ext>
            </a:extLst>
          </p:cNvPr>
          <p:cNvSpPr txBox="1"/>
          <p:nvPr/>
        </p:nvSpPr>
        <p:spPr>
          <a:xfrm>
            <a:off x="3951083" y="2570904"/>
            <a:ext cx="4783884" cy="142032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2000" b="1">
                <a:latin typeface="+mn-lt"/>
              </a:rPr>
              <a:t>q:</a:t>
            </a:r>
            <a:r>
              <a:rPr lang="en-US" sz="2000">
                <a:latin typeface="+mn-lt"/>
              </a:rPr>
              <a:t> </a:t>
            </a:r>
            <a:r>
              <a:rPr lang="en-US" sz="2000" err="1">
                <a:latin typeface="+mn-lt"/>
              </a:rPr>
              <a:t>lưu</a:t>
            </a:r>
            <a:r>
              <a:rPr lang="en-US" sz="2000">
                <a:latin typeface="+mn-lt"/>
              </a:rPr>
              <a:t> </a:t>
            </a:r>
            <a:r>
              <a:rPr lang="en-US" sz="2000" err="1">
                <a:latin typeface="+mn-lt"/>
              </a:rPr>
              <a:t>lượng</a:t>
            </a:r>
            <a:r>
              <a:rPr lang="en-US" sz="2000">
                <a:latin typeface="+mn-lt"/>
              </a:rPr>
              <a:t> </a:t>
            </a:r>
            <a:r>
              <a:rPr lang="en-US" sz="2000" err="1">
                <a:latin typeface="+mn-lt"/>
              </a:rPr>
              <a:t>dòng</a:t>
            </a:r>
            <a:r>
              <a:rPr lang="en-US" sz="2000">
                <a:latin typeface="+mn-lt"/>
              </a:rPr>
              <a:t> </a:t>
            </a:r>
            <a:r>
              <a:rPr lang="en-US" sz="2000" err="1">
                <a:latin typeface="+mn-lt"/>
              </a:rPr>
              <a:t>xe</a:t>
            </a:r>
            <a:endParaRPr lang="en-US" sz="2000">
              <a:latin typeface="+mn-lt"/>
            </a:endParaRPr>
          </a:p>
          <a:p>
            <a:pPr marL="171450" indent="-171450">
              <a:lnSpc>
                <a:spcPct val="150000"/>
              </a:lnSpc>
              <a:buFont typeface="Arial" panose="020B0604020202020204" pitchFamily="34" charset="0"/>
              <a:buChar char="•"/>
            </a:pPr>
            <a:r>
              <a:rPr lang="en-US" sz="2000" b="1">
                <a:latin typeface="+mn-lt"/>
              </a:rPr>
              <a:t>N</a:t>
            </a:r>
            <a:r>
              <a:rPr lang="en-US" sz="2000" b="1" baseline="-25000">
                <a:latin typeface="+mn-lt"/>
              </a:rPr>
              <a:t>o</a:t>
            </a:r>
            <a:r>
              <a:rPr lang="en-US" sz="2000" b="1">
                <a:latin typeface="+mn-lt"/>
              </a:rPr>
              <a:t>:</a:t>
            </a:r>
            <a:r>
              <a:rPr lang="en-US" sz="2000">
                <a:latin typeface="+mn-lt"/>
              </a:rPr>
              <a:t> </a:t>
            </a:r>
            <a:r>
              <a:rPr lang="en-US" sz="2000" err="1">
                <a:latin typeface="+mn-lt"/>
              </a:rPr>
              <a:t>số</a:t>
            </a:r>
            <a:r>
              <a:rPr lang="en-US" sz="2000">
                <a:latin typeface="+mn-lt"/>
              </a:rPr>
              <a:t> </a:t>
            </a:r>
            <a:r>
              <a:rPr lang="en-US" sz="2000" err="1">
                <a:latin typeface="+mn-lt"/>
              </a:rPr>
              <a:t>lượng</a:t>
            </a:r>
            <a:r>
              <a:rPr lang="en-US" sz="2000">
                <a:latin typeface="+mn-lt"/>
              </a:rPr>
              <a:t> </a:t>
            </a:r>
            <a:r>
              <a:rPr lang="en-US" sz="2000" err="1">
                <a:latin typeface="+mn-lt"/>
              </a:rPr>
              <a:t>xe</a:t>
            </a:r>
            <a:r>
              <a:rPr lang="en-US" sz="2000">
                <a:latin typeface="+mn-lt"/>
              </a:rPr>
              <a:t> </a:t>
            </a:r>
            <a:r>
              <a:rPr lang="en-US" sz="2000" err="1">
                <a:latin typeface="+mn-lt"/>
              </a:rPr>
              <a:t>vượt</a:t>
            </a:r>
            <a:r>
              <a:rPr lang="en-US" sz="2000">
                <a:latin typeface="+mn-lt"/>
              </a:rPr>
              <a:t> qua </a:t>
            </a:r>
            <a:r>
              <a:rPr lang="en-US" sz="2000" err="1">
                <a:latin typeface="+mn-lt"/>
              </a:rPr>
              <a:t>xe</a:t>
            </a:r>
            <a:r>
              <a:rPr lang="en-US" sz="2000">
                <a:latin typeface="+mn-lt"/>
              </a:rPr>
              <a:t> </a:t>
            </a:r>
            <a:r>
              <a:rPr lang="en-US" sz="2000" err="1">
                <a:latin typeface="+mn-lt"/>
              </a:rPr>
              <a:t>thăm</a:t>
            </a:r>
            <a:r>
              <a:rPr lang="en-US" sz="2000">
                <a:latin typeface="+mn-lt"/>
              </a:rPr>
              <a:t> </a:t>
            </a:r>
            <a:r>
              <a:rPr lang="en-US" sz="2000" err="1">
                <a:latin typeface="+mn-lt"/>
              </a:rPr>
              <a:t>dò</a:t>
            </a:r>
            <a:endParaRPr lang="en-US" sz="2000">
              <a:latin typeface="+mn-lt"/>
            </a:endParaRPr>
          </a:p>
          <a:p>
            <a:pPr marL="171450" indent="-171450">
              <a:lnSpc>
                <a:spcPct val="150000"/>
              </a:lnSpc>
              <a:buFont typeface="Arial" panose="020B0604020202020204" pitchFamily="34" charset="0"/>
              <a:buChar char="•"/>
            </a:pPr>
            <a:r>
              <a:rPr lang="en-US" sz="2000" b="1">
                <a:latin typeface="+mn-lt"/>
              </a:rPr>
              <a:t>T:</a:t>
            </a:r>
            <a:r>
              <a:rPr lang="en-US" sz="2000">
                <a:latin typeface="+mn-lt"/>
              </a:rPr>
              <a:t> </a:t>
            </a:r>
            <a:r>
              <a:rPr lang="en-US" sz="2000" err="1">
                <a:latin typeface="+mn-lt"/>
              </a:rPr>
              <a:t>thời</a:t>
            </a:r>
            <a:r>
              <a:rPr lang="en-US" sz="2000">
                <a:latin typeface="+mn-lt"/>
              </a:rPr>
              <a:t> </a:t>
            </a:r>
            <a:r>
              <a:rPr lang="en-US" sz="2000" err="1">
                <a:latin typeface="+mn-lt"/>
              </a:rPr>
              <a:t>gian</a:t>
            </a:r>
            <a:r>
              <a:rPr lang="en-US" sz="2000">
                <a:latin typeface="+mn-lt"/>
              </a:rPr>
              <a:t> </a:t>
            </a:r>
            <a:r>
              <a:rPr lang="en-US" sz="2000" err="1">
                <a:latin typeface="+mn-lt"/>
              </a:rPr>
              <a:t>quan</a:t>
            </a:r>
            <a:r>
              <a:rPr lang="en-US" sz="2000">
                <a:latin typeface="+mn-lt"/>
              </a:rPr>
              <a:t> </a:t>
            </a:r>
            <a:r>
              <a:rPr lang="en-US" sz="2000" err="1">
                <a:latin typeface="+mn-lt"/>
              </a:rPr>
              <a:t>sát</a:t>
            </a:r>
            <a:endParaRPr lang="en-US" sz="2000">
              <a:latin typeface="+mn-lt"/>
            </a:endParaRPr>
          </a:p>
        </p:txBody>
      </p:sp>
      <p:sp>
        <p:nvSpPr>
          <p:cNvPr id="2" name="Speech Bubble: Rectangle with Corners Rounded 1">
            <a:extLst>
              <a:ext uri="{FF2B5EF4-FFF2-40B4-BE49-F238E27FC236}">
                <a16:creationId xmlns:a16="http://schemas.microsoft.com/office/drawing/2014/main" id="{93E63525-05BD-D08C-1430-E644D97F6514}"/>
              </a:ext>
            </a:extLst>
          </p:cNvPr>
          <p:cNvSpPr/>
          <p:nvPr/>
        </p:nvSpPr>
        <p:spPr>
          <a:xfrm>
            <a:off x="2461260" y="3773567"/>
            <a:ext cx="1341120" cy="457200"/>
          </a:xfrm>
          <a:prstGeom prst="wedgeRoundRectCallout">
            <a:avLst>
              <a:gd name="adj1" fmla="val -18561"/>
              <a:gd name="adj2" fmla="val -1216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overtake</a:t>
            </a:r>
          </a:p>
        </p:txBody>
      </p:sp>
    </p:spTree>
    <p:extLst>
      <p:ext uri="{BB962C8B-B14F-4D97-AF65-F5344CB8AC3E}">
        <p14:creationId xmlns:p14="http://schemas.microsoft.com/office/powerpoint/2010/main" val="87914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C0584AC8-B46B-E8AB-0AC2-6D24B826628E}"/>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32609DF9-40B4-1452-654C-32741B1C7A0D}"/>
              </a:ext>
            </a:extLst>
          </p:cNvPr>
          <p:cNvSpPr txBox="1">
            <a:spLocks noGrp="1"/>
          </p:cNvSpPr>
          <p:nvPr>
            <p:ph type="title"/>
          </p:nvPr>
        </p:nvSpPr>
        <p:spPr>
          <a:xfrm>
            <a:off x="720000" y="403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sp>
        <p:nvSpPr>
          <p:cNvPr id="3787" name="Google Shape;3787;p73">
            <a:extLst>
              <a:ext uri="{FF2B5EF4-FFF2-40B4-BE49-F238E27FC236}">
                <a16:creationId xmlns:a16="http://schemas.microsoft.com/office/drawing/2014/main" id="{15D2EADF-E10A-E2D3-DF6B-B2E1878975FF}"/>
              </a:ext>
            </a:extLst>
          </p:cNvPr>
          <p:cNvSpPr txBox="1">
            <a:spLocks noGrp="1"/>
          </p:cNvSpPr>
          <p:nvPr>
            <p:ph type="body" idx="1"/>
          </p:nvPr>
        </p:nvSpPr>
        <p:spPr>
          <a:xfrm>
            <a:off x="719999" y="1000075"/>
            <a:ext cx="7528601" cy="3603300"/>
          </a:xfrm>
          <a:prstGeom prst="rect">
            <a:avLst/>
          </a:prstGeom>
        </p:spPr>
        <p:txBody>
          <a:bodyPr spcFirstLastPara="1" wrap="square" lIns="91425" tIns="91425" rIns="91425" bIns="91425" anchor="t" anchorCtr="0">
            <a:noAutofit/>
          </a:bodyPr>
          <a:lstStyle/>
          <a:p>
            <a:pPr marL="0" lvl="0" indent="0" algn="l" rtl="0">
              <a:buNone/>
            </a:pPr>
            <a:r>
              <a:rPr lang="vi-VN" sz="2000" b="1" u="sng">
                <a:solidFill>
                  <a:srgbClr val="FF0000"/>
                </a:solidFill>
                <a:latin typeface="+mn-lt"/>
              </a:rPr>
              <a:t>Trường hợp </a:t>
            </a:r>
            <a:r>
              <a:rPr lang="en-US" sz="2000" b="1" u="sng">
                <a:solidFill>
                  <a:srgbClr val="FF0000"/>
                </a:solidFill>
                <a:latin typeface="+mn-lt"/>
              </a:rPr>
              <a:t>2</a:t>
            </a:r>
            <a:r>
              <a:rPr lang="vi-VN" sz="2000" b="1" u="sng">
                <a:solidFill>
                  <a:srgbClr val="FF0000"/>
                </a:solidFill>
                <a:latin typeface="+mn-lt"/>
              </a:rPr>
              <a:t>:</a:t>
            </a:r>
            <a:r>
              <a:rPr lang="vi-VN" sz="2000" b="1">
                <a:solidFill>
                  <a:srgbClr val="FF0000"/>
                </a:solidFill>
                <a:latin typeface="+mn-lt"/>
              </a:rPr>
              <a:t> Xe thăm dò di chuyển, các xe khác đứng yên</a:t>
            </a:r>
            <a:endParaRPr lang="en-US" sz="2000" b="1">
              <a:solidFill>
                <a:srgbClr val="FF0000"/>
              </a:solidFill>
              <a:latin typeface="+mn-lt"/>
            </a:endParaRPr>
          </a:p>
          <a:p>
            <a:pPr marL="0" lvl="0" indent="0" algn="just" rtl="0">
              <a:buNone/>
            </a:pPr>
            <a:r>
              <a:rPr lang="vi-VN" sz="2000">
                <a:latin typeface="+mn-lt"/>
              </a:rPr>
              <a:t>Giả sử xe thăm dò di chuyển và toàn bộ các xe khác đứng yên. Nếu xe thăm dò di chuyển một quãng đường L trong thời gian T với vận tốc trung bình v</a:t>
            </a:r>
            <a:r>
              <a:rPr lang="vi-VN" sz="2000" baseline="-25000">
                <a:latin typeface="+mn-lt"/>
              </a:rPr>
              <a:t>obs</a:t>
            </a:r>
            <a:r>
              <a:rPr lang="vi-VN" sz="2000">
                <a:latin typeface="+mn-lt"/>
              </a:rPr>
              <a:t> và vượt qua N</a:t>
            </a:r>
            <a:r>
              <a:rPr lang="vi-VN" sz="2000" baseline="-25000">
                <a:latin typeface="+mn-lt"/>
              </a:rPr>
              <a:t>p</a:t>
            </a:r>
            <a:r>
              <a:rPr lang="vi-VN" sz="2000">
                <a:latin typeface="+mn-lt"/>
              </a:rPr>
              <a:t> xe, thì mật độ dòng xe là:</a:t>
            </a:r>
            <a:endParaRPr sz="2000">
              <a:latin typeface="+mn-lt"/>
            </a:endParaRPr>
          </a:p>
        </p:txBody>
      </p:sp>
      <p:grpSp>
        <p:nvGrpSpPr>
          <p:cNvPr id="3789" name="Google Shape;3789;p73">
            <a:extLst>
              <a:ext uri="{FF2B5EF4-FFF2-40B4-BE49-F238E27FC236}">
                <a16:creationId xmlns:a16="http://schemas.microsoft.com/office/drawing/2014/main" id="{9FDA777B-31A9-460B-C51F-15EAA71A4568}"/>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DF030D9D-CCB7-C6D7-A601-729A0EC181C2}"/>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C8D2AB2D-F667-4F32-BB5C-0DC65C2F0514}"/>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800BD5B3-E70C-E496-1A5E-18EDFDB88F20}"/>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5D9DE9E0-41AB-527D-4345-460B09BB6E2A}"/>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8E10C48A-2FF2-4C57-4228-CA0C425F85FE}"/>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60FABD2E-776F-56A0-A974-25ABD4F4EAE4}"/>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1B17543D-72CD-AE31-CB34-ECF981FC8D86}"/>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FC16903D-E995-0005-F116-EAFF48DD68CD}"/>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97DC8364-B83E-D45F-B306-AD128FAFFDD4}"/>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89F6CA03-9E68-3FD7-C2BC-93C30C8D2D7B}"/>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ED954AF4-8749-7367-75E5-2C668F2FE923}"/>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8DFBB3C2-CCD4-BB8B-3481-E4979F86006A}"/>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0F7EEEE7-CB47-8682-734F-FE6F72900E75}"/>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5270E956-C2AA-5732-3397-6A0EBE879C3E}"/>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8A35805A-7A95-014E-50FB-A32432390C5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B8B65ECA-DA40-2003-EE50-39FD21646E1C}"/>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71238B0A-802F-E8AF-AB46-20F764F22C47}"/>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316824B0-DA55-3F8F-EC08-D43D0B27EB36}"/>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F2C17494-48BF-9066-AE05-90C9EFC7960D}"/>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E42EEE82-60BA-38E2-2A72-7DD9873EAA09}"/>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0953A212-C9B5-5893-31BD-70358E45E39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A092FB4E-C3BA-2CDF-0C08-39225FFCCE9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513CC828-72B0-8D93-FBC6-479E914A3C72}"/>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48A9C33B-C660-B3BF-F9B8-D0B8043BED63}"/>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F006B8AA-498C-9AAA-6EAB-CD2F815B3B7F}"/>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4FEF3D69-CBEA-9FE6-0497-D2CEE62B9BD0}"/>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7D620959-C118-A689-7142-CE31A23F4D61}"/>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0ADB07F6-C0C0-F735-6333-6967BF2D827B}"/>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E5F4E9E8-CCB9-D1C7-70C6-CB0EA0FCAB03}"/>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A583F6B1-25A3-BF81-7666-272A972149AE}"/>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4B5BDC83-5591-945D-8F02-E543A8FC64B9}"/>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F34C1E36-A5AC-5296-8466-9728A1014D17}"/>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252EBD0B-40FD-7175-442A-DF452FA6ED96}"/>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8388FD35-33BF-1EAA-A1D2-52E566771469}"/>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A9F03D96-6D33-A740-E5DB-BDCC3EFFE9A9}"/>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4B293BD8-A606-BA72-3126-FAC7B5D13193}"/>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F76B8EB3-76DE-06BA-BAC0-6EFFAF65230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FA58E7D1-AFD0-AE2B-ABB6-D8300D0CA8D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D7FD5EAD-63C6-7240-FD39-B51E3EA41544}"/>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7BBFED3A-8DF8-F0B1-FCD6-5CAB3F70DB70}"/>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810A5717-5799-18B9-5817-645F4D16078C}"/>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8F6DE1B4-9D37-79D1-2774-15C6E0EBDB53}"/>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3832C88B-A907-2C68-D8E9-39B770A9010A}"/>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5D0A1BF3-4B51-24AF-BB6A-8E0F967DEF2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99746060-8D5A-DC1F-9143-72C6F79706A3}"/>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5FDB7A75-27B5-ADDF-AA14-74CC31051863}"/>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44851D72-8783-6FE0-01F1-CCB5956EAF77}"/>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604609BC-B832-60D3-7700-81A40D9FC930}"/>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332C6349-BF7F-1A5A-1E29-3084AE1CDE27}"/>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sp>
        <p:nvSpPr>
          <p:cNvPr id="6" name="TextBox 5">
            <a:extLst>
              <a:ext uri="{FF2B5EF4-FFF2-40B4-BE49-F238E27FC236}">
                <a16:creationId xmlns:a16="http://schemas.microsoft.com/office/drawing/2014/main" id="{71A5C2B5-F58B-B30F-6D05-20543CCB45AA}"/>
              </a:ext>
            </a:extLst>
          </p:cNvPr>
          <p:cNvSpPr txBox="1"/>
          <p:nvPr/>
        </p:nvSpPr>
        <p:spPr>
          <a:xfrm>
            <a:off x="4191368" y="2501074"/>
            <a:ext cx="4337701" cy="2554545"/>
          </a:xfrm>
          <a:prstGeom prst="rect">
            <a:avLst/>
          </a:prstGeom>
          <a:noFill/>
        </p:spPr>
        <p:txBody>
          <a:bodyPr wrap="square" rtlCol="0">
            <a:spAutoFit/>
          </a:bodyPr>
          <a:lstStyle/>
          <a:p>
            <a:pPr marL="171450" indent="-171450" algn="just">
              <a:buFont typeface="Arial" panose="020B0604020202020204" pitchFamily="34" charset="0"/>
              <a:buChar char="•"/>
            </a:pPr>
            <a:r>
              <a:rPr lang="en-US" sz="2000" b="1">
                <a:latin typeface="+mn-lt"/>
              </a:rPr>
              <a:t>k: </a:t>
            </a:r>
            <a:r>
              <a:rPr lang="en-US" sz="2000" err="1">
                <a:latin typeface="+mn-lt"/>
              </a:rPr>
              <a:t>mật</a:t>
            </a:r>
            <a:r>
              <a:rPr lang="en-US" sz="2000">
                <a:latin typeface="+mn-lt"/>
              </a:rPr>
              <a:t> </a:t>
            </a:r>
            <a:r>
              <a:rPr lang="en-US" sz="2000" err="1">
                <a:latin typeface="+mn-lt"/>
              </a:rPr>
              <a:t>độ</a:t>
            </a:r>
            <a:r>
              <a:rPr lang="en-US" sz="2000">
                <a:latin typeface="+mn-lt"/>
              </a:rPr>
              <a:t> </a:t>
            </a:r>
            <a:r>
              <a:rPr lang="en-US" sz="2000" err="1">
                <a:latin typeface="+mn-lt"/>
              </a:rPr>
              <a:t>dòng</a:t>
            </a:r>
            <a:r>
              <a:rPr lang="en-US" sz="2000">
                <a:latin typeface="+mn-lt"/>
              </a:rPr>
              <a:t> </a:t>
            </a:r>
            <a:r>
              <a:rPr lang="en-US" sz="2000" err="1">
                <a:latin typeface="+mn-lt"/>
              </a:rPr>
              <a:t>xe</a:t>
            </a:r>
            <a:endParaRPr lang="en-US" sz="2000">
              <a:latin typeface="+mn-lt"/>
            </a:endParaRPr>
          </a:p>
          <a:p>
            <a:pPr marL="171450" indent="-171450" algn="just">
              <a:buFont typeface="Arial" panose="020B0604020202020204" pitchFamily="34" charset="0"/>
              <a:buChar char="•"/>
            </a:pPr>
            <a:r>
              <a:rPr lang="en-US" sz="2000" b="1">
                <a:latin typeface="+mn-lt"/>
              </a:rPr>
              <a:t>N</a:t>
            </a:r>
            <a:r>
              <a:rPr lang="en-US" sz="2000" b="1" baseline="-25000">
                <a:latin typeface="+mn-lt"/>
              </a:rPr>
              <a:t>p</a:t>
            </a:r>
            <a:r>
              <a:rPr lang="en-US" sz="2000" b="1">
                <a:latin typeface="+mn-lt"/>
              </a:rPr>
              <a:t>: </a:t>
            </a:r>
            <a:r>
              <a:rPr lang="en-US" sz="2000" err="1">
                <a:latin typeface="+mn-lt"/>
              </a:rPr>
              <a:t>số</a:t>
            </a:r>
            <a:r>
              <a:rPr lang="en-US" sz="2000">
                <a:latin typeface="+mn-lt"/>
              </a:rPr>
              <a:t> </a:t>
            </a:r>
            <a:r>
              <a:rPr lang="en-US" sz="2000" err="1">
                <a:latin typeface="+mn-lt"/>
              </a:rPr>
              <a:t>lượng</a:t>
            </a:r>
            <a:r>
              <a:rPr lang="en-US" sz="2000">
                <a:latin typeface="+mn-lt"/>
              </a:rPr>
              <a:t> </a:t>
            </a:r>
            <a:r>
              <a:rPr lang="en-US" sz="2000" err="1">
                <a:latin typeface="+mn-lt"/>
              </a:rPr>
              <a:t>xe</a:t>
            </a:r>
            <a:r>
              <a:rPr lang="en-US" sz="2000">
                <a:latin typeface="+mn-lt"/>
              </a:rPr>
              <a:t> </a:t>
            </a:r>
            <a:r>
              <a:rPr lang="en-US" sz="2000" err="1">
                <a:latin typeface="+mn-lt"/>
              </a:rPr>
              <a:t>mà</a:t>
            </a:r>
            <a:r>
              <a:rPr lang="en-US" sz="2000">
                <a:latin typeface="+mn-lt"/>
              </a:rPr>
              <a:t> </a:t>
            </a:r>
          </a:p>
          <a:p>
            <a:pPr algn="just"/>
            <a:r>
              <a:rPr lang="en-US" sz="2000">
                <a:latin typeface="+mn-lt"/>
              </a:rPr>
              <a:t>	</a:t>
            </a:r>
            <a:r>
              <a:rPr lang="en-US" sz="2000" err="1">
                <a:latin typeface="+mn-lt"/>
              </a:rPr>
              <a:t>xe</a:t>
            </a:r>
            <a:r>
              <a:rPr lang="en-US" sz="2000">
                <a:latin typeface="+mn-lt"/>
              </a:rPr>
              <a:t> </a:t>
            </a:r>
            <a:r>
              <a:rPr lang="en-US" sz="2000" err="1">
                <a:latin typeface="+mn-lt"/>
              </a:rPr>
              <a:t>thăm</a:t>
            </a:r>
            <a:r>
              <a:rPr lang="en-US" sz="2000">
                <a:latin typeface="+mn-lt"/>
              </a:rPr>
              <a:t> </a:t>
            </a:r>
            <a:r>
              <a:rPr lang="en-US" sz="2000" err="1">
                <a:latin typeface="+mn-lt"/>
              </a:rPr>
              <a:t>dò</a:t>
            </a:r>
            <a:r>
              <a:rPr lang="en-US" sz="2000">
                <a:latin typeface="+mn-lt"/>
              </a:rPr>
              <a:t> </a:t>
            </a:r>
            <a:r>
              <a:rPr lang="en-US" sz="2000" err="1">
                <a:latin typeface="+mn-lt"/>
              </a:rPr>
              <a:t>vượt</a:t>
            </a:r>
            <a:r>
              <a:rPr lang="en-US" sz="2000">
                <a:latin typeface="+mn-lt"/>
              </a:rPr>
              <a:t> qua</a:t>
            </a:r>
          </a:p>
          <a:p>
            <a:pPr marL="171450" indent="-171450" algn="just">
              <a:buFont typeface="Arial" panose="020B0604020202020204" pitchFamily="34" charset="0"/>
              <a:buChar char="•"/>
            </a:pPr>
            <a:r>
              <a:rPr lang="en-US" sz="2000" b="1">
                <a:latin typeface="+mn-lt"/>
              </a:rPr>
              <a:t>T: </a:t>
            </a:r>
            <a:r>
              <a:rPr lang="en-US" sz="2000" err="1">
                <a:latin typeface="+mn-lt"/>
              </a:rPr>
              <a:t>thời</a:t>
            </a:r>
            <a:r>
              <a:rPr lang="en-US" sz="2000">
                <a:latin typeface="+mn-lt"/>
              </a:rPr>
              <a:t> </a:t>
            </a:r>
            <a:r>
              <a:rPr lang="en-US" sz="2000" err="1">
                <a:latin typeface="+mn-lt"/>
              </a:rPr>
              <a:t>gian</a:t>
            </a:r>
            <a:r>
              <a:rPr lang="en-US" sz="2000">
                <a:latin typeface="+mn-lt"/>
              </a:rPr>
              <a:t> </a:t>
            </a:r>
            <a:r>
              <a:rPr lang="en-US" sz="2000" err="1">
                <a:latin typeface="+mn-lt"/>
              </a:rPr>
              <a:t>quan</a:t>
            </a:r>
            <a:r>
              <a:rPr lang="en-US" sz="2000">
                <a:latin typeface="+mn-lt"/>
              </a:rPr>
              <a:t> </a:t>
            </a:r>
            <a:r>
              <a:rPr lang="en-US" sz="2000" err="1">
                <a:latin typeface="+mn-lt"/>
              </a:rPr>
              <a:t>sát</a:t>
            </a:r>
            <a:endParaRPr lang="en-US" sz="2000">
              <a:latin typeface="+mn-lt"/>
            </a:endParaRPr>
          </a:p>
          <a:p>
            <a:pPr marL="171450" indent="-171450" algn="just">
              <a:buFont typeface="Arial" panose="020B0604020202020204" pitchFamily="34" charset="0"/>
              <a:buChar char="•"/>
            </a:pPr>
            <a:r>
              <a:rPr lang="en-US" sz="2000" b="1">
                <a:latin typeface="+mn-lt"/>
              </a:rPr>
              <a:t>L: </a:t>
            </a:r>
            <a:r>
              <a:rPr lang="en-US" sz="2000" err="1">
                <a:latin typeface="+mn-lt"/>
              </a:rPr>
              <a:t>quãng</a:t>
            </a:r>
            <a:r>
              <a:rPr lang="en-US" sz="2000">
                <a:latin typeface="+mn-lt"/>
              </a:rPr>
              <a:t> </a:t>
            </a:r>
            <a:r>
              <a:rPr lang="en-US" sz="2000" err="1">
                <a:latin typeface="+mn-lt"/>
              </a:rPr>
              <a:t>đường</a:t>
            </a:r>
            <a:r>
              <a:rPr lang="en-US" sz="2000">
                <a:latin typeface="+mn-lt"/>
              </a:rPr>
              <a:t> di </a:t>
            </a:r>
            <a:r>
              <a:rPr lang="en-US" sz="2000" err="1">
                <a:latin typeface="+mn-lt"/>
              </a:rPr>
              <a:t>chuyển</a:t>
            </a:r>
            <a:r>
              <a:rPr lang="en-US" sz="2000">
                <a:latin typeface="+mn-lt"/>
              </a:rPr>
              <a:t> </a:t>
            </a:r>
          </a:p>
          <a:p>
            <a:pPr algn="just"/>
            <a:r>
              <a:rPr lang="en-US" sz="2000">
                <a:latin typeface="+mn-lt"/>
              </a:rPr>
              <a:t>	</a:t>
            </a:r>
            <a:r>
              <a:rPr lang="en-US" sz="2000" err="1">
                <a:latin typeface="+mn-lt"/>
              </a:rPr>
              <a:t>trong</a:t>
            </a:r>
            <a:r>
              <a:rPr lang="en-US" sz="2000">
                <a:latin typeface="+mn-lt"/>
              </a:rPr>
              <a:t> </a:t>
            </a:r>
            <a:r>
              <a:rPr lang="en-US" sz="2000" err="1">
                <a:latin typeface="+mn-lt"/>
              </a:rPr>
              <a:t>khoảng</a:t>
            </a:r>
            <a:r>
              <a:rPr lang="en-US" sz="2000">
                <a:latin typeface="+mn-lt"/>
              </a:rPr>
              <a:t> </a:t>
            </a:r>
            <a:r>
              <a:rPr lang="en-US" sz="2000" err="1">
                <a:latin typeface="+mn-lt"/>
              </a:rPr>
              <a:t>thời</a:t>
            </a:r>
            <a:r>
              <a:rPr lang="en-US" sz="2000">
                <a:latin typeface="+mn-lt"/>
              </a:rPr>
              <a:t> </a:t>
            </a:r>
            <a:r>
              <a:rPr lang="en-US" sz="2000" err="1">
                <a:latin typeface="+mn-lt"/>
              </a:rPr>
              <a:t>gian</a:t>
            </a:r>
            <a:r>
              <a:rPr lang="en-US" sz="2000">
                <a:latin typeface="+mn-lt"/>
              </a:rPr>
              <a:t> T</a:t>
            </a:r>
          </a:p>
          <a:p>
            <a:pPr marL="171450" indent="-171450" algn="just">
              <a:buFont typeface="Arial" panose="020B0604020202020204" pitchFamily="34" charset="0"/>
              <a:buChar char="•"/>
            </a:pPr>
            <a:r>
              <a:rPr lang="en-US" sz="2000" b="1" err="1">
                <a:latin typeface="+mn-lt"/>
              </a:rPr>
              <a:t>v</a:t>
            </a:r>
            <a:r>
              <a:rPr lang="en-US" sz="2000" b="1" baseline="-25000" err="1">
                <a:latin typeface="+mn-lt"/>
              </a:rPr>
              <a:t>obs</a:t>
            </a:r>
            <a:r>
              <a:rPr lang="en-US" sz="2000" b="1">
                <a:latin typeface="+mn-lt"/>
              </a:rPr>
              <a:t>: </a:t>
            </a:r>
            <a:r>
              <a:rPr lang="en-US" sz="2000" err="1">
                <a:latin typeface="+mn-lt"/>
              </a:rPr>
              <a:t>vận</a:t>
            </a:r>
            <a:r>
              <a:rPr lang="en-US" sz="2000">
                <a:latin typeface="+mn-lt"/>
              </a:rPr>
              <a:t> </a:t>
            </a:r>
            <a:r>
              <a:rPr lang="en-US" sz="2000" err="1">
                <a:latin typeface="+mn-lt"/>
              </a:rPr>
              <a:t>tốc</a:t>
            </a:r>
            <a:r>
              <a:rPr lang="en-US" sz="2000">
                <a:latin typeface="+mn-lt"/>
              </a:rPr>
              <a:t> </a:t>
            </a:r>
            <a:r>
              <a:rPr lang="en-US" sz="2000" err="1">
                <a:latin typeface="+mn-lt"/>
              </a:rPr>
              <a:t>trung</a:t>
            </a:r>
            <a:r>
              <a:rPr lang="en-US" sz="2000">
                <a:latin typeface="+mn-lt"/>
              </a:rPr>
              <a:t> </a:t>
            </a:r>
            <a:r>
              <a:rPr lang="en-US" sz="2000" err="1">
                <a:latin typeface="+mn-lt"/>
              </a:rPr>
              <a:t>bình</a:t>
            </a:r>
            <a:r>
              <a:rPr lang="en-US" sz="2000">
                <a:latin typeface="+mn-lt"/>
              </a:rPr>
              <a:t> </a:t>
            </a:r>
            <a:r>
              <a:rPr lang="en-US" sz="2000" err="1">
                <a:latin typeface="+mn-lt"/>
              </a:rPr>
              <a:t>của</a:t>
            </a:r>
            <a:r>
              <a:rPr lang="en-US" sz="2000">
                <a:latin typeface="+mn-lt"/>
              </a:rPr>
              <a:t> </a:t>
            </a:r>
          </a:p>
          <a:p>
            <a:pPr algn="just"/>
            <a:r>
              <a:rPr lang="en-US" sz="2000">
                <a:latin typeface="+mn-lt"/>
              </a:rPr>
              <a:t>	</a:t>
            </a:r>
            <a:r>
              <a:rPr lang="en-US" sz="2000" err="1">
                <a:latin typeface="+mn-lt"/>
              </a:rPr>
              <a:t>xe</a:t>
            </a:r>
            <a:r>
              <a:rPr lang="en-US" sz="2000">
                <a:latin typeface="+mn-lt"/>
              </a:rPr>
              <a:t> </a:t>
            </a:r>
            <a:r>
              <a:rPr lang="en-US" sz="2000" err="1">
                <a:latin typeface="+mn-lt"/>
              </a:rPr>
              <a:t>thăm</a:t>
            </a:r>
            <a:r>
              <a:rPr lang="en-US" sz="2000">
                <a:latin typeface="+mn-lt"/>
              </a:rPr>
              <a:t> </a:t>
            </a:r>
            <a:r>
              <a:rPr lang="en-US" sz="2000" err="1">
                <a:latin typeface="+mn-lt"/>
              </a:rPr>
              <a:t>dò</a:t>
            </a:r>
            <a:endParaRPr lang="en-US" sz="2000">
              <a:latin typeface="+mn-lt"/>
            </a:endParaRPr>
          </a:p>
        </p:txBody>
      </p:sp>
      <p:graphicFrame>
        <p:nvGraphicFramePr>
          <p:cNvPr id="3" name="Object 2">
            <a:extLst>
              <a:ext uri="{FF2B5EF4-FFF2-40B4-BE49-F238E27FC236}">
                <a16:creationId xmlns:a16="http://schemas.microsoft.com/office/drawing/2014/main" id="{48DC59F2-1278-8177-0123-77AF7B1A62A6}"/>
              </a:ext>
            </a:extLst>
          </p:cNvPr>
          <p:cNvGraphicFramePr>
            <a:graphicFrameLocks noChangeAspect="1"/>
          </p:cNvGraphicFramePr>
          <p:nvPr/>
        </p:nvGraphicFramePr>
        <p:xfrm>
          <a:off x="1019175" y="2836481"/>
          <a:ext cx="3049905" cy="1557719"/>
        </p:xfrm>
        <a:graphic>
          <a:graphicData uri="http://schemas.openxmlformats.org/presentationml/2006/ole">
            <mc:AlternateContent xmlns:mc="http://schemas.openxmlformats.org/markup-compatibility/2006">
              <mc:Choice xmlns:v="urn:schemas-microsoft-com:vml" Requires="v">
                <p:oleObj name="Equation" r:id="rId3" imgW="1663560" imgH="850680" progId="Equation.DSMT4">
                  <p:embed/>
                </p:oleObj>
              </mc:Choice>
              <mc:Fallback>
                <p:oleObj name="Equation" r:id="rId3" imgW="1663560" imgH="850680" progId="Equation.DSMT4">
                  <p:embed/>
                  <p:pic>
                    <p:nvPicPr>
                      <p:cNvPr id="3" name="Object 2">
                        <a:extLst>
                          <a:ext uri="{FF2B5EF4-FFF2-40B4-BE49-F238E27FC236}">
                            <a16:creationId xmlns:a16="http://schemas.microsoft.com/office/drawing/2014/main" id="{48DC59F2-1278-8177-0123-77AF7B1A62A6}"/>
                          </a:ext>
                        </a:extLst>
                      </p:cNvPr>
                      <p:cNvPicPr/>
                      <p:nvPr/>
                    </p:nvPicPr>
                    <p:blipFill>
                      <a:blip r:embed="rId4"/>
                      <a:stretch>
                        <a:fillRect/>
                      </a:stretch>
                    </p:blipFill>
                    <p:spPr>
                      <a:xfrm>
                        <a:off x="1019175" y="2836481"/>
                        <a:ext cx="3049905" cy="1557719"/>
                      </a:xfrm>
                      <a:prstGeom prst="rect">
                        <a:avLst/>
                      </a:prstGeom>
                    </p:spPr>
                  </p:pic>
                </p:oleObj>
              </mc:Fallback>
            </mc:AlternateContent>
          </a:graphicData>
        </a:graphic>
      </p:graphicFrame>
      <p:sp>
        <p:nvSpPr>
          <p:cNvPr id="2" name="Speech Bubble: Rectangle with Corners Rounded 1">
            <a:extLst>
              <a:ext uri="{FF2B5EF4-FFF2-40B4-BE49-F238E27FC236}">
                <a16:creationId xmlns:a16="http://schemas.microsoft.com/office/drawing/2014/main" id="{84E4F2E0-EE63-CD99-C291-D89006EEBA56}"/>
              </a:ext>
            </a:extLst>
          </p:cNvPr>
          <p:cNvSpPr/>
          <p:nvPr/>
        </p:nvSpPr>
        <p:spPr>
          <a:xfrm>
            <a:off x="2370005" y="2571750"/>
            <a:ext cx="1341120" cy="457200"/>
          </a:xfrm>
          <a:prstGeom prst="wedgeRoundRectCallout">
            <a:avLst>
              <a:gd name="adj1" fmla="val -71402"/>
              <a:gd name="adj2" fmla="val 10670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pass</a:t>
            </a:r>
          </a:p>
        </p:txBody>
      </p:sp>
    </p:spTree>
    <p:extLst>
      <p:ext uri="{BB962C8B-B14F-4D97-AF65-F5344CB8AC3E}">
        <p14:creationId xmlns:p14="http://schemas.microsoft.com/office/powerpoint/2010/main" val="266857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56C0E108-FF50-8CF9-79B5-FE1A7D6B0AF3}"/>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913E2D45-1258-E0E1-CEE2-6CBF63A793B7}"/>
              </a:ext>
            </a:extLst>
          </p:cNvPr>
          <p:cNvSpPr txBox="1">
            <a:spLocks noGrp="1"/>
          </p:cNvSpPr>
          <p:nvPr>
            <p:ph type="title"/>
          </p:nvPr>
        </p:nvSpPr>
        <p:spPr>
          <a:xfrm>
            <a:off x="720000" y="403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sp>
        <p:nvSpPr>
          <p:cNvPr id="3787" name="Google Shape;3787;p73">
            <a:extLst>
              <a:ext uri="{FF2B5EF4-FFF2-40B4-BE49-F238E27FC236}">
                <a16:creationId xmlns:a16="http://schemas.microsoft.com/office/drawing/2014/main" id="{20B51401-E462-7332-19AC-2DAE03E2CCE2}"/>
              </a:ext>
            </a:extLst>
          </p:cNvPr>
          <p:cNvSpPr txBox="1">
            <a:spLocks noGrp="1"/>
          </p:cNvSpPr>
          <p:nvPr>
            <p:ph type="body" idx="1"/>
          </p:nvPr>
        </p:nvSpPr>
        <p:spPr>
          <a:xfrm>
            <a:off x="719999" y="1000075"/>
            <a:ext cx="7528601" cy="3603300"/>
          </a:xfrm>
          <a:prstGeom prst="rect">
            <a:avLst/>
          </a:prstGeom>
        </p:spPr>
        <p:txBody>
          <a:bodyPr spcFirstLastPara="1" wrap="square" lIns="91425" tIns="91425" rIns="91425" bIns="91425" anchor="t" anchorCtr="0">
            <a:noAutofit/>
          </a:bodyPr>
          <a:lstStyle/>
          <a:p>
            <a:pPr marL="0" lvl="0" indent="0" algn="l" rtl="0">
              <a:buNone/>
            </a:pPr>
            <a:r>
              <a:rPr lang="vi-VN" sz="2000" b="1" u="sng">
                <a:solidFill>
                  <a:srgbClr val="FF0000"/>
                </a:solidFill>
                <a:latin typeface="+mn-lt"/>
              </a:rPr>
              <a:t>Trường hợp </a:t>
            </a:r>
            <a:r>
              <a:rPr lang="en-US" sz="2000" b="1" u="sng" err="1">
                <a:solidFill>
                  <a:srgbClr val="FF0000"/>
                </a:solidFill>
                <a:latin typeface="+mn-lt"/>
              </a:rPr>
              <a:t>thực</a:t>
            </a:r>
            <a:r>
              <a:rPr lang="en-US" sz="2000" b="1" u="sng">
                <a:solidFill>
                  <a:srgbClr val="FF0000"/>
                </a:solidFill>
                <a:latin typeface="+mn-lt"/>
              </a:rPr>
              <a:t> </a:t>
            </a:r>
            <a:r>
              <a:rPr lang="en-US" sz="2000" b="1" u="sng" err="1">
                <a:solidFill>
                  <a:srgbClr val="FF0000"/>
                </a:solidFill>
                <a:latin typeface="+mn-lt"/>
              </a:rPr>
              <a:t>tế</a:t>
            </a:r>
            <a:r>
              <a:rPr lang="vi-VN" sz="2000" b="1" u="sng">
                <a:solidFill>
                  <a:srgbClr val="FF0000"/>
                </a:solidFill>
                <a:latin typeface="+mn-lt"/>
              </a:rPr>
              <a:t>:</a:t>
            </a:r>
            <a:r>
              <a:rPr lang="vi-VN" sz="2000" b="1">
                <a:solidFill>
                  <a:srgbClr val="FF0000"/>
                </a:solidFill>
                <a:latin typeface="+mn-lt"/>
              </a:rPr>
              <a:t> Xe thăm dò và dòng xe đều di chuyển</a:t>
            </a:r>
            <a:endParaRPr lang="en-US" sz="2000" b="1">
              <a:solidFill>
                <a:srgbClr val="FF0000"/>
              </a:solidFill>
              <a:latin typeface="+mn-lt"/>
            </a:endParaRPr>
          </a:p>
          <a:p>
            <a:pPr marL="0" lvl="0" indent="0" algn="just" rtl="0">
              <a:buNone/>
            </a:pPr>
            <a:r>
              <a:rPr lang="vi-VN" sz="2000">
                <a:latin typeface="+mn-lt"/>
              </a:rPr>
              <a:t>Giả sử xe thăm dò di chuyển cùng dòng xe. </a:t>
            </a:r>
            <a:endParaRPr lang="en-US" sz="2000">
              <a:latin typeface="+mn-lt"/>
            </a:endParaRPr>
          </a:p>
          <a:p>
            <a:pPr marL="0" lvl="0" indent="0" algn="just" rtl="0">
              <a:buNone/>
            </a:pPr>
            <a:r>
              <a:rPr lang="en-US" sz="2000">
                <a:latin typeface="+mn-lt"/>
              </a:rPr>
              <a:t>X</a:t>
            </a:r>
            <a:r>
              <a:rPr lang="vi-VN" sz="2000">
                <a:latin typeface="+mn-lt"/>
              </a:rPr>
              <a:t>e thăm dò di chuyển một quãng đường L trong thời gian T với vận tốc trung bình v</a:t>
            </a:r>
            <a:r>
              <a:rPr lang="vi-VN" sz="2000" baseline="-25000">
                <a:latin typeface="+mn-lt"/>
              </a:rPr>
              <a:t>obs</a:t>
            </a:r>
            <a:r>
              <a:rPr lang="en-US" sz="2000">
                <a:latin typeface="+mn-lt"/>
              </a:rPr>
              <a:t>,</a:t>
            </a:r>
            <a:r>
              <a:rPr lang="vi-VN" sz="2000">
                <a:latin typeface="+mn-lt"/>
              </a:rPr>
              <a:t> vượt qua M</a:t>
            </a:r>
            <a:r>
              <a:rPr lang="vi-VN" sz="2000" baseline="-25000">
                <a:latin typeface="+mn-lt"/>
              </a:rPr>
              <a:t>p</a:t>
            </a:r>
            <a:r>
              <a:rPr lang="vi-VN" sz="2000">
                <a:latin typeface="+mn-lt"/>
              </a:rPr>
              <a:t> xe và bị M</a:t>
            </a:r>
            <a:r>
              <a:rPr lang="vi-VN" sz="2000" baseline="-25000">
                <a:latin typeface="+mn-lt"/>
              </a:rPr>
              <a:t>o</a:t>
            </a:r>
            <a:r>
              <a:rPr lang="vi-VN" sz="2000">
                <a:latin typeface="+mn-lt"/>
              </a:rPr>
              <a:t> xe vượt qua.</a:t>
            </a:r>
          </a:p>
          <a:p>
            <a:pPr marL="0" lvl="0" indent="0" algn="just" rtl="0">
              <a:buNone/>
            </a:pPr>
            <a:r>
              <a:rPr lang="vi-VN" sz="2000" i="1">
                <a:solidFill>
                  <a:srgbClr val="FF0000"/>
                </a:solidFill>
                <a:latin typeface="+mn-lt"/>
              </a:rPr>
              <a:t>Chênh lệch giữa M</a:t>
            </a:r>
            <a:r>
              <a:rPr lang="vi-VN" sz="2000" i="1" baseline="-25000">
                <a:solidFill>
                  <a:srgbClr val="FF0000"/>
                </a:solidFill>
                <a:latin typeface="+mn-lt"/>
              </a:rPr>
              <a:t>o</a:t>
            </a:r>
            <a:r>
              <a:rPr lang="vi-VN" sz="2000" i="1">
                <a:solidFill>
                  <a:srgbClr val="FF0000"/>
                </a:solidFill>
                <a:latin typeface="+mn-lt"/>
              </a:rPr>
              <a:t> và M</a:t>
            </a:r>
            <a:r>
              <a:rPr lang="vi-VN" sz="2000" i="1" baseline="-25000">
                <a:solidFill>
                  <a:srgbClr val="FF0000"/>
                </a:solidFill>
                <a:latin typeface="+mn-lt"/>
              </a:rPr>
              <a:t>p</a:t>
            </a:r>
            <a:r>
              <a:rPr lang="vi-VN" sz="2000">
                <a:latin typeface="+mn-lt"/>
              </a:rPr>
              <a:t> tùy thuộc vào vận tốc v</a:t>
            </a:r>
            <a:r>
              <a:rPr lang="vi-VN" sz="2000" baseline="-25000">
                <a:latin typeface="+mn-lt"/>
              </a:rPr>
              <a:t>obs</a:t>
            </a:r>
            <a:r>
              <a:rPr lang="vi-VN" sz="2000">
                <a:latin typeface="+mn-lt"/>
              </a:rPr>
              <a:t>:</a:t>
            </a:r>
          </a:p>
        </p:txBody>
      </p:sp>
      <p:grpSp>
        <p:nvGrpSpPr>
          <p:cNvPr id="3789" name="Google Shape;3789;p73">
            <a:extLst>
              <a:ext uri="{FF2B5EF4-FFF2-40B4-BE49-F238E27FC236}">
                <a16:creationId xmlns:a16="http://schemas.microsoft.com/office/drawing/2014/main" id="{62B8AEF2-FF0B-5939-7844-DFDC0BDC0FDD}"/>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BD290F82-9463-1D32-B6AA-82D209F637E8}"/>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C82E45E3-93E4-46CF-A040-39C75249E2D9}"/>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A05E3CED-2E6B-118F-8FC0-5DED37BEB503}"/>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E394E685-31B7-6335-FE25-870192308E9C}"/>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8DD9A93A-DAAF-526B-10FA-B9B76828A83F}"/>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8E07C786-A3F3-B7CC-617D-8CF241AAE0F1}"/>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E448A1BB-071A-1803-74D0-46F874274ECE}"/>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33F58290-F1BB-CC82-D0C1-CA0281AC709A}"/>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76141546-2EB3-5D6F-C9A5-B84C5B68C81E}"/>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FF60763D-3448-3B1A-61A9-915371BFFD27}"/>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59739E94-D617-B929-E5CC-21334E359264}"/>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291CC252-806A-BA6E-C700-7377F5F78148}"/>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F65CF278-6C60-087B-B063-6E1E70FDB8F6}"/>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061E8F86-28DE-2DBB-4977-F2661AD97737}"/>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EDC5D9D1-FD19-9785-C5F0-259CD52BACF7}"/>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9C258AD1-0A5F-383E-E827-C4D64CA54D4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4E7AA854-2A2F-4C3C-765E-B89E51A3EFF6}"/>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3E9600FC-FE2E-8567-67F8-3504CE005A5C}"/>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D75C9C04-CB07-4F22-B560-48F1E877E7A0}"/>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A45A9FD1-5234-CBB2-0FB1-A665CDF72D0D}"/>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65428C13-608C-D824-32F6-47A304ACF5C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3561B8DF-0CD0-3001-1D8A-51E21CA9695E}"/>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0ABA1461-40E0-42C6-D4E7-6A826DB2DA70}"/>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8584FE90-CF65-00DA-502C-AC99C6C42102}"/>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6D371EAB-91B5-A1A6-4EEA-D94161345170}"/>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0A702841-7C66-C8CF-A453-CF6E660A79EF}"/>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1A7FD030-B4A8-32F0-2AA2-BF90392988BE}"/>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E4D1B1FF-9A1B-B59C-6CC1-7E73FBCDD966}"/>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F5B12F8E-1B15-50E4-EED7-B918473823B2}"/>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8AA2F310-C13B-D508-7A9B-C97981B710C5}"/>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19FCD806-D337-AD3A-2CD0-26C7C30FF2F8}"/>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E7341AC1-17FE-8FEF-F86B-8972DF389F01}"/>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D0E826C1-EA7A-FDE3-6810-31C3872609B4}"/>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340B089B-FE4A-ADB6-2753-4D2E1B14D05A}"/>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6A6F6D32-B7E1-574C-B8FA-E57C21E7096C}"/>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C9F08403-DDAA-E985-BCB8-3CBE32A7F55C}"/>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0BDAA2CB-E692-38E8-9F63-6B352F11172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F0013032-094E-E47F-8BFA-AD058D6C0755}"/>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749ECE48-A0B8-5102-29EE-288702260466}"/>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B0D33152-4643-D241-8D17-9C59A34FA093}"/>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34CE9EED-8742-A212-3816-591DC428A599}"/>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BB7D9413-3D2B-BE3D-C67A-D7D40EA0F3AB}"/>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032DE992-D4B4-7AFE-88A0-5F3C36D0756C}"/>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99ECE4BD-A6F1-7E70-EA33-E31FA8CE343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B04E26D4-3633-02A5-F54E-070F9C7D1E7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7DD0281D-0C14-FDCF-11C5-D86E01E94579}"/>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4E2F38F7-3539-9D5B-5A44-60B3AE0B4580}"/>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50218AD1-5A38-FCAD-819F-CC8689A76129}"/>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6869B6FA-2532-6BE8-D5F0-D9BB84B344E5}"/>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graphicFrame>
        <p:nvGraphicFramePr>
          <p:cNvPr id="2" name="Object 1">
            <a:extLst>
              <a:ext uri="{FF2B5EF4-FFF2-40B4-BE49-F238E27FC236}">
                <a16:creationId xmlns:a16="http://schemas.microsoft.com/office/drawing/2014/main" id="{39CAF803-C097-18A9-0E04-D0AA77BE13FA}"/>
              </a:ext>
            </a:extLst>
          </p:cNvPr>
          <p:cNvGraphicFramePr>
            <a:graphicFrameLocks noChangeAspect="1"/>
          </p:cNvGraphicFramePr>
          <p:nvPr/>
        </p:nvGraphicFramePr>
        <p:xfrm>
          <a:off x="1510911" y="2930641"/>
          <a:ext cx="5946775" cy="522287"/>
        </p:xfrm>
        <a:graphic>
          <a:graphicData uri="http://schemas.openxmlformats.org/presentationml/2006/ole">
            <mc:AlternateContent xmlns:mc="http://schemas.openxmlformats.org/markup-compatibility/2006">
              <mc:Choice xmlns:v="urn:schemas-microsoft-com:vml" Requires="v">
                <p:oleObj name="Equation" r:id="rId3" imgW="3327120" imgH="291960" progId="Equation.DSMT4">
                  <p:embed/>
                </p:oleObj>
              </mc:Choice>
              <mc:Fallback>
                <p:oleObj name="Equation" r:id="rId3" imgW="3327120" imgH="291960" progId="Equation.DSMT4">
                  <p:embed/>
                  <p:pic>
                    <p:nvPicPr>
                      <p:cNvPr id="2" name="Object 1">
                        <a:extLst>
                          <a:ext uri="{FF2B5EF4-FFF2-40B4-BE49-F238E27FC236}">
                            <a16:creationId xmlns:a16="http://schemas.microsoft.com/office/drawing/2014/main" id="{39CAF803-C097-18A9-0E04-D0AA77BE13FA}"/>
                          </a:ext>
                        </a:extLst>
                      </p:cNvPr>
                      <p:cNvPicPr/>
                      <p:nvPr/>
                    </p:nvPicPr>
                    <p:blipFill>
                      <a:blip r:embed="rId4"/>
                      <a:stretch>
                        <a:fillRect/>
                      </a:stretch>
                    </p:blipFill>
                    <p:spPr>
                      <a:xfrm>
                        <a:off x="1510911" y="2930641"/>
                        <a:ext cx="5946775" cy="5222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C892415-E58E-5866-BDB3-03143060201E}"/>
              </a:ext>
            </a:extLst>
          </p:cNvPr>
          <p:cNvGraphicFramePr>
            <a:graphicFrameLocks noChangeAspect="1"/>
          </p:cNvGraphicFramePr>
          <p:nvPr>
            <p:extLst>
              <p:ext uri="{D42A27DB-BD31-4B8C-83A1-F6EECF244321}">
                <p14:modId xmlns:p14="http://schemas.microsoft.com/office/powerpoint/2010/main" val="4237186657"/>
              </p:ext>
            </p:extLst>
          </p:nvPr>
        </p:nvGraphicFramePr>
        <p:xfrm>
          <a:off x="2841871" y="3527358"/>
          <a:ext cx="2721927" cy="1001586"/>
        </p:xfrm>
        <a:graphic>
          <a:graphicData uri="http://schemas.openxmlformats.org/presentationml/2006/ole">
            <mc:AlternateContent xmlns:mc="http://schemas.openxmlformats.org/markup-compatibility/2006">
              <mc:Choice xmlns:v="urn:schemas-microsoft-com:vml" Requires="v">
                <p:oleObj name="Equation" r:id="rId5" imgW="1665059" imgH="613402" progId="Equation.DSMT4">
                  <p:embed/>
                </p:oleObj>
              </mc:Choice>
              <mc:Fallback>
                <p:oleObj name="Equation" r:id="rId5" imgW="1665059" imgH="613402" progId="Equation.DSMT4">
                  <p:embed/>
                  <p:pic>
                    <p:nvPicPr>
                      <p:cNvPr id="5" name="Object 4">
                        <a:extLst>
                          <a:ext uri="{FF2B5EF4-FFF2-40B4-BE49-F238E27FC236}">
                            <a16:creationId xmlns:a16="http://schemas.microsoft.com/office/drawing/2014/main" id="{CC892415-E58E-5866-BDB3-03143060201E}"/>
                          </a:ext>
                        </a:extLst>
                      </p:cNvPr>
                      <p:cNvPicPr/>
                      <p:nvPr/>
                    </p:nvPicPr>
                    <p:blipFill>
                      <a:blip r:embed="rId6"/>
                      <a:stretch>
                        <a:fillRect/>
                      </a:stretch>
                    </p:blipFill>
                    <p:spPr>
                      <a:xfrm>
                        <a:off x="2841871" y="3527358"/>
                        <a:ext cx="2721927" cy="1001586"/>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5F62F4EF-6329-7659-DE77-1464373F8664}"/>
              </a:ext>
            </a:extLst>
          </p:cNvPr>
          <p:cNvSpPr/>
          <p:nvPr/>
        </p:nvSpPr>
        <p:spPr>
          <a:xfrm>
            <a:off x="3413760" y="3642360"/>
            <a:ext cx="342900" cy="784860"/>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72809E6-11D1-8052-138D-3A99904E223B}"/>
              </a:ext>
            </a:extLst>
          </p:cNvPr>
          <p:cNvSpPr/>
          <p:nvPr/>
        </p:nvSpPr>
        <p:spPr>
          <a:xfrm>
            <a:off x="4632960" y="3810000"/>
            <a:ext cx="518159" cy="483009"/>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013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8559B02B-E212-D49B-F4AF-2873B3715F42}"/>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9BC7354D-40C6-C687-C203-39120A29070C}"/>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sp>
        <p:nvSpPr>
          <p:cNvPr id="3" name="Text Placeholder 2">
            <a:extLst>
              <a:ext uri="{FF2B5EF4-FFF2-40B4-BE49-F238E27FC236}">
                <a16:creationId xmlns:a16="http://schemas.microsoft.com/office/drawing/2014/main" id="{61C449BB-0E98-2808-E615-3B2D1DA01524}"/>
              </a:ext>
            </a:extLst>
          </p:cNvPr>
          <p:cNvSpPr>
            <a:spLocks noGrp="1"/>
          </p:cNvSpPr>
          <p:nvPr>
            <p:ph type="body" idx="1"/>
          </p:nvPr>
        </p:nvSpPr>
        <p:spPr>
          <a:xfrm>
            <a:off x="719999" y="1545625"/>
            <a:ext cx="4749001" cy="3057749"/>
          </a:xfrm>
        </p:spPr>
        <p:txBody>
          <a:bodyPr/>
          <a:lstStyle/>
          <a:p>
            <a:pPr marL="0" lvl="0" indent="0" algn="just" rtl="0">
              <a:lnSpc>
                <a:spcPct val="100000"/>
              </a:lnSpc>
              <a:buNone/>
            </a:pPr>
            <a:r>
              <a:rPr lang="vi-VN" sz="2000" b="1" u="sng">
                <a:solidFill>
                  <a:srgbClr val="FF0000"/>
                </a:solidFill>
                <a:latin typeface="+mn-lt"/>
              </a:rPr>
              <a:t>Lần 1:</a:t>
            </a:r>
            <a:r>
              <a:rPr lang="vi-VN" sz="2000">
                <a:latin typeface="+mn-lt"/>
              </a:rPr>
              <a:t> Chạy </a:t>
            </a:r>
            <a:r>
              <a:rPr lang="vi-VN" sz="2000" b="1">
                <a:latin typeface="+mn-lt"/>
              </a:rPr>
              <a:t>cùng chiều </a:t>
            </a:r>
            <a:r>
              <a:rPr lang="vi-VN" sz="2000">
                <a:latin typeface="+mn-lt"/>
              </a:rPr>
              <a:t>với dòng xe quan trắc, với vận tốc v</a:t>
            </a:r>
            <a:r>
              <a:rPr lang="vi-VN" sz="2000" baseline="-25000">
                <a:latin typeface="+mn-lt"/>
              </a:rPr>
              <a:t>w</a:t>
            </a:r>
            <a:r>
              <a:rPr lang="vi-VN" sz="2000">
                <a:latin typeface="+mn-lt"/>
              </a:rPr>
              <a:t>, ta có:</a:t>
            </a:r>
            <a:endParaRPr lang="en-US" sz="2000">
              <a:latin typeface="+mn-lt"/>
            </a:endParaRPr>
          </a:p>
          <a:p>
            <a:pPr marL="0" lvl="0" indent="0" algn="l" rtl="0">
              <a:lnSpc>
                <a:spcPct val="100000"/>
              </a:lnSpc>
              <a:buNone/>
            </a:pPr>
            <a:endParaRPr lang="vi-VN" sz="2000">
              <a:latin typeface="+mn-lt"/>
            </a:endParaRPr>
          </a:p>
        </p:txBody>
      </p:sp>
      <p:grpSp>
        <p:nvGrpSpPr>
          <p:cNvPr id="3789" name="Google Shape;3789;p73">
            <a:extLst>
              <a:ext uri="{FF2B5EF4-FFF2-40B4-BE49-F238E27FC236}">
                <a16:creationId xmlns:a16="http://schemas.microsoft.com/office/drawing/2014/main" id="{5C11E67C-9E5F-7FB8-8883-3A736DAFE99B}"/>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14A90635-B8F2-135F-C2E0-4BA62B122D7F}"/>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6CA7BC4F-E19D-6E4B-A81F-3DB875A5490C}"/>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F5C57CB4-E3A8-5A68-656B-33D79B9ADF32}"/>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E98F8A2C-6EC9-2990-DE1F-3E30EA9B16E2}"/>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22050C0A-2C2D-E48B-3BBB-BD7E1169C63B}"/>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DD58E8F0-E781-8261-BF9D-111E0FD40C01}"/>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A2D1431E-5BD6-EA21-4727-2413BBD94FB2}"/>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34E5F7BA-7E2B-7891-8CB9-426B09FE7551}"/>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E158CB79-981C-34D4-8F6D-EFE2A84A9F23}"/>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FF859549-A6D8-25A3-C167-57441177040D}"/>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955BB940-09C5-7CDC-C5C9-050EAF887286}"/>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4AD53FC2-3D21-F82F-332E-B82A2F05D9F4}"/>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A205F9D3-FFF7-B293-2016-1A537384F0E0}"/>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01D5529C-D9F2-838C-723A-40C5BE12044B}"/>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EBDB781C-43AA-FB00-1A23-A93D92BCD61D}"/>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FBC12B7E-E1C0-83D6-D049-08329FF7551C}"/>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C36D1980-B363-BA2B-60A9-2F7AD6CD850A}"/>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E7732D5F-20AE-BF00-AD82-26E1C2856597}"/>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B07F5E5B-35E3-01E6-23EE-DE327864385D}"/>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7B733537-C178-0464-5839-BB1EE81C8A15}"/>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4A90910F-8EA4-8F4C-9036-7565581CAAF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CE4C4987-DDD2-839C-7714-1B4E962E1D7E}"/>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16C20624-C2FD-2941-C702-CC3BF128A8E6}"/>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9AA62731-7318-18D3-7820-639E85AE0D6B}"/>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9ADC7741-D955-9394-9F61-12FA634762FC}"/>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2B7D1355-B677-D421-EF99-43E65156F296}"/>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7EBE469B-E3AB-BF16-7DB6-3278E2B21B0F}"/>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2BD03544-4535-B4D4-F416-46046142B968}"/>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E3206C95-FA36-1D54-70F8-AC8853AF52CB}"/>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B2CC1758-BA43-A0F5-A2B3-560C29DC3E1C}"/>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6BD4C80F-A15C-22C8-00F3-4AAF47BB9E03}"/>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C7871BEB-2B58-0357-9DBF-1DEE79C65582}"/>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CFA5EEC2-D324-C88F-5E08-4A44E4AA3FEC}"/>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9F5AE4F3-E828-EABB-0439-563C0AD33C57}"/>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EA78B3F0-222B-D5BA-871D-F9B580F0E776}"/>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A28E80BC-CE8A-9155-5940-C3FFD8A4C62E}"/>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073CFCAE-01C7-CDD4-9E87-3C7779AC916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E64D0480-291E-DF94-EF09-32640707A1A0}"/>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6DE0A043-3D73-2323-FB0A-7FBD591379C6}"/>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F9CA0E90-289C-D7B5-0390-7780E428D30A}"/>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48AC8FBF-5C19-0A73-149D-BCDE9423E39D}"/>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F502C859-92D8-E29C-396F-E41B2BCEC3A4}"/>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6976E0A9-FF8B-7D9B-459D-D6E12EEA6EA4}"/>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256FA43C-E737-3E3E-2ACB-F358CDA63C8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9B434250-9B79-F64A-7A8F-100BC076549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8F31051B-4218-FDA0-11E8-040D54190056}"/>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FDAC3AED-75C6-5806-48E9-74C84F191E8F}"/>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71045BD9-9526-CF57-8CA6-F1FB7EBD011B}"/>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BDA25460-745F-1467-FEF4-398AD0C0910B}"/>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sp>
        <p:nvSpPr>
          <p:cNvPr id="7" name="TextBox 6">
            <a:extLst>
              <a:ext uri="{FF2B5EF4-FFF2-40B4-BE49-F238E27FC236}">
                <a16:creationId xmlns:a16="http://schemas.microsoft.com/office/drawing/2014/main" id="{5B41C8E3-0F3C-549D-406C-409D59105795}"/>
              </a:ext>
            </a:extLst>
          </p:cNvPr>
          <p:cNvSpPr txBox="1"/>
          <p:nvPr/>
        </p:nvSpPr>
        <p:spPr>
          <a:xfrm>
            <a:off x="720000" y="1106135"/>
            <a:ext cx="6496050" cy="400110"/>
          </a:xfrm>
          <a:prstGeom prst="rect">
            <a:avLst/>
          </a:prstGeom>
          <a:noFill/>
        </p:spPr>
        <p:txBody>
          <a:bodyPr wrap="square">
            <a:spAutoFit/>
          </a:bodyPr>
          <a:lstStyle/>
          <a:p>
            <a:pPr marL="0" lvl="0" indent="0" algn="l" rtl="0">
              <a:lnSpc>
                <a:spcPct val="100000"/>
              </a:lnSpc>
              <a:buNone/>
            </a:pPr>
            <a:r>
              <a:rPr lang="en-US" sz="2000" err="1">
                <a:latin typeface="+mn-lt"/>
              </a:rPr>
              <a:t>Chạy</a:t>
            </a:r>
            <a:r>
              <a:rPr lang="en-US" sz="2000">
                <a:latin typeface="+mn-lt"/>
              </a:rPr>
              <a:t> </a:t>
            </a:r>
            <a:r>
              <a:rPr lang="en-US" sz="2000" err="1">
                <a:latin typeface="+mn-lt"/>
              </a:rPr>
              <a:t>hai</a:t>
            </a:r>
            <a:r>
              <a:rPr lang="en-US" sz="2000">
                <a:latin typeface="+mn-lt"/>
              </a:rPr>
              <a:t> </a:t>
            </a:r>
            <a:r>
              <a:rPr lang="en-US" sz="2000" err="1">
                <a:latin typeface="+mn-lt"/>
              </a:rPr>
              <a:t>lần</a:t>
            </a:r>
            <a:r>
              <a:rPr lang="en-US" sz="2000">
                <a:latin typeface="+mn-lt"/>
              </a:rPr>
              <a:t> </a:t>
            </a:r>
            <a:r>
              <a:rPr lang="en-US" sz="2000" err="1">
                <a:latin typeface="+mn-lt"/>
              </a:rPr>
              <a:t>quan</a:t>
            </a:r>
            <a:r>
              <a:rPr lang="en-US" sz="2000">
                <a:latin typeface="+mn-lt"/>
              </a:rPr>
              <a:t> </a:t>
            </a:r>
            <a:r>
              <a:rPr lang="en-US" sz="2000" err="1">
                <a:latin typeface="+mn-lt"/>
              </a:rPr>
              <a:t>sát</a:t>
            </a:r>
            <a:r>
              <a:rPr lang="en-US" sz="2000">
                <a:latin typeface="+mn-lt"/>
              </a:rPr>
              <a:t>, </a:t>
            </a:r>
            <a:r>
              <a:rPr lang="en-US" sz="2000" err="1">
                <a:latin typeface="+mn-lt"/>
              </a:rPr>
              <a:t>với</a:t>
            </a:r>
            <a:r>
              <a:rPr lang="en-US" sz="2000">
                <a:latin typeface="+mn-lt"/>
              </a:rPr>
              <a:t> </a:t>
            </a:r>
            <a:r>
              <a:rPr lang="en-US" sz="2000" err="1">
                <a:latin typeface="+mn-lt"/>
              </a:rPr>
              <a:t>hai</a:t>
            </a:r>
            <a:r>
              <a:rPr lang="en-US" sz="2000">
                <a:latin typeface="+mn-lt"/>
              </a:rPr>
              <a:t> </a:t>
            </a:r>
            <a:r>
              <a:rPr lang="en-US" sz="2000" err="1">
                <a:latin typeface="+mn-lt"/>
              </a:rPr>
              <a:t>vận</a:t>
            </a:r>
            <a:r>
              <a:rPr lang="en-US" sz="2000">
                <a:latin typeface="+mn-lt"/>
              </a:rPr>
              <a:t> </a:t>
            </a:r>
            <a:r>
              <a:rPr lang="en-US" sz="2000" err="1">
                <a:latin typeface="+mn-lt"/>
              </a:rPr>
              <a:t>tốc</a:t>
            </a:r>
            <a:r>
              <a:rPr lang="en-US" sz="2000">
                <a:latin typeface="+mn-lt"/>
              </a:rPr>
              <a:t> </a:t>
            </a:r>
            <a:r>
              <a:rPr lang="en-US" sz="2000" err="1">
                <a:latin typeface="+mn-lt"/>
              </a:rPr>
              <a:t>khác</a:t>
            </a:r>
            <a:r>
              <a:rPr lang="en-US" sz="2000">
                <a:latin typeface="+mn-lt"/>
              </a:rPr>
              <a:t> </a:t>
            </a:r>
            <a:r>
              <a:rPr lang="en-US" sz="2000" err="1">
                <a:latin typeface="+mn-lt"/>
              </a:rPr>
              <a:t>nhau</a:t>
            </a:r>
            <a:endParaRPr lang="en-US" sz="2000">
              <a:latin typeface="+mn-lt"/>
            </a:endParaRPr>
          </a:p>
        </p:txBody>
      </p:sp>
      <p:graphicFrame>
        <p:nvGraphicFramePr>
          <p:cNvPr id="10" name="Object 9">
            <a:extLst>
              <a:ext uri="{FF2B5EF4-FFF2-40B4-BE49-F238E27FC236}">
                <a16:creationId xmlns:a16="http://schemas.microsoft.com/office/drawing/2014/main" id="{1584D6C1-97AA-F4E2-E218-BD10DD15209D}"/>
              </a:ext>
            </a:extLst>
          </p:cNvPr>
          <p:cNvGraphicFramePr>
            <a:graphicFrameLocks noChangeAspect="1"/>
          </p:cNvGraphicFramePr>
          <p:nvPr/>
        </p:nvGraphicFramePr>
        <p:xfrm>
          <a:off x="1627188" y="2579688"/>
          <a:ext cx="2035175" cy="857250"/>
        </p:xfrm>
        <a:graphic>
          <a:graphicData uri="http://schemas.openxmlformats.org/presentationml/2006/ole">
            <mc:AlternateContent xmlns:mc="http://schemas.openxmlformats.org/markup-compatibility/2006">
              <mc:Choice xmlns:v="urn:schemas-microsoft-com:vml" Requires="v">
                <p:oleObj name="Equation" r:id="rId3" imgW="1358640" imgH="571320" progId="Equation.DSMT4">
                  <p:embed/>
                </p:oleObj>
              </mc:Choice>
              <mc:Fallback>
                <p:oleObj name="Equation" r:id="rId3" imgW="1358640" imgH="571320" progId="Equation.DSMT4">
                  <p:embed/>
                  <p:pic>
                    <p:nvPicPr>
                      <p:cNvPr id="10" name="Object 9">
                        <a:extLst>
                          <a:ext uri="{FF2B5EF4-FFF2-40B4-BE49-F238E27FC236}">
                            <a16:creationId xmlns:a16="http://schemas.microsoft.com/office/drawing/2014/main" id="{1584D6C1-97AA-F4E2-E218-BD10DD15209D}"/>
                          </a:ext>
                        </a:extLst>
                      </p:cNvPr>
                      <p:cNvPicPr/>
                      <p:nvPr/>
                    </p:nvPicPr>
                    <p:blipFill>
                      <a:blip r:embed="rId4"/>
                      <a:stretch>
                        <a:fillRect/>
                      </a:stretch>
                    </p:blipFill>
                    <p:spPr>
                      <a:xfrm>
                        <a:off x="1627188" y="2579688"/>
                        <a:ext cx="2035175" cy="85725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36FDB3F-21F1-2A1B-A2F2-C0A942679355}"/>
              </a:ext>
            </a:extLst>
          </p:cNvPr>
          <p:cNvGraphicFramePr>
            <a:graphicFrameLocks noChangeAspect="1"/>
          </p:cNvGraphicFramePr>
          <p:nvPr/>
        </p:nvGraphicFramePr>
        <p:xfrm>
          <a:off x="1362075" y="3546475"/>
          <a:ext cx="2563813" cy="1193800"/>
        </p:xfrm>
        <a:graphic>
          <a:graphicData uri="http://schemas.openxmlformats.org/presentationml/2006/ole">
            <mc:AlternateContent xmlns:mc="http://schemas.openxmlformats.org/markup-compatibility/2006">
              <mc:Choice xmlns:v="urn:schemas-microsoft-com:vml" Requires="v">
                <p:oleObj name="Equation" r:id="rId5" imgW="1663560" imgH="774360" progId="Equation.DSMT4">
                  <p:embed/>
                </p:oleObj>
              </mc:Choice>
              <mc:Fallback>
                <p:oleObj name="Equation" r:id="rId5" imgW="1663560" imgH="774360" progId="Equation.DSMT4">
                  <p:embed/>
                  <p:pic>
                    <p:nvPicPr>
                      <p:cNvPr id="11" name="Object 10">
                        <a:extLst>
                          <a:ext uri="{FF2B5EF4-FFF2-40B4-BE49-F238E27FC236}">
                            <a16:creationId xmlns:a16="http://schemas.microsoft.com/office/drawing/2014/main" id="{A36FDB3F-21F1-2A1B-A2F2-C0A942679355}"/>
                          </a:ext>
                        </a:extLst>
                      </p:cNvPr>
                      <p:cNvPicPr/>
                      <p:nvPr/>
                    </p:nvPicPr>
                    <p:blipFill>
                      <a:blip r:embed="rId6"/>
                      <a:stretch>
                        <a:fillRect/>
                      </a:stretch>
                    </p:blipFill>
                    <p:spPr>
                      <a:xfrm>
                        <a:off x="1362075" y="3546475"/>
                        <a:ext cx="2563813" cy="1193800"/>
                      </a:xfrm>
                      <a:prstGeom prst="rect">
                        <a:avLst/>
                      </a:prstGeom>
                    </p:spPr>
                  </p:pic>
                </p:oleObj>
              </mc:Fallback>
            </mc:AlternateContent>
          </a:graphicData>
        </a:graphic>
      </p:graphicFrame>
      <p:sp>
        <p:nvSpPr>
          <p:cNvPr id="2" name="Speech Bubble: Rectangle with Corners Rounded 1">
            <a:extLst>
              <a:ext uri="{FF2B5EF4-FFF2-40B4-BE49-F238E27FC236}">
                <a16:creationId xmlns:a16="http://schemas.microsoft.com/office/drawing/2014/main" id="{6A9738CF-7503-B299-A3BE-C0574474F49B}"/>
              </a:ext>
            </a:extLst>
          </p:cNvPr>
          <p:cNvSpPr/>
          <p:nvPr/>
        </p:nvSpPr>
        <p:spPr>
          <a:xfrm>
            <a:off x="167755" y="2351088"/>
            <a:ext cx="1341120" cy="457200"/>
          </a:xfrm>
          <a:prstGeom prst="wedgeRoundRectCallout">
            <a:avLst>
              <a:gd name="adj1" fmla="val 67803"/>
              <a:gd name="adj2" fmla="val 15003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with</a:t>
            </a:r>
          </a:p>
        </p:txBody>
      </p:sp>
      <p:pic>
        <p:nvPicPr>
          <p:cNvPr id="4" name="Picture 3">
            <a:extLst>
              <a:ext uri="{FF2B5EF4-FFF2-40B4-BE49-F238E27FC236}">
                <a16:creationId xmlns:a16="http://schemas.microsoft.com/office/drawing/2014/main" id="{AD77608B-D5C0-4090-4049-9A74E43E8F92}"/>
              </a:ext>
            </a:extLst>
          </p:cNvPr>
          <p:cNvPicPr>
            <a:picLocks noChangeAspect="1"/>
          </p:cNvPicPr>
          <p:nvPr/>
        </p:nvPicPr>
        <p:blipFill>
          <a:blip r:embed="rId7"/>
          <a:stretch>
            <a:fillRect/>
          </a:stretch>
        </p:blipFill>
        <p:spPr>
          <a:xfrm>
            <a:off x="5727647" y="1503776"/>
            <a:ext cx="1978371" cy="3372392"/>
          </a:xfrm>
          <a:prstGeom prst="rect">
            <a:avLst/>
          </a:prstGeom>
        </p:spPr>
      </p:pic>
    </p:spTree>
    <p:extLst>
      <p:ext uri="{BB962C8B-B14F-4D97-AF65-F5344CB8AC3E}">
        <p14:creationId xmlns:p14="http://schemas.microsoft.com/office/powerpoint/2010/main" val="240316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38C30CB2-913A-3155-3218-B05FEE56C832}"/>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F8E99982-44B0-4A86-87FE-74BAB121649F}"/>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sp>
        <p:nvSpPr>
          <p:cNvPr id="4" name="Text Placeholder 3">
            <a:extLst>
              <a:ext uri="{FF2B5EF4-FFF2-40B4-BE49-F238E27FC236}">
                <a16:creationId xmlns:a16="http://schemas.microsoft.com/office/drawing/2014/main" id="{A951CA4B-EDAB-C0E2-20AF-95B7DA592016}"/>
              </a:ext>
            </a:extLst>
          </p:cNvPr>
          <p:cNvSpPr>
            <a:spLocks noGrp="1"/>
          </p:cNvSpPr>
          <p:nvPr>
            <p:ph type="body" idx="2"/>
          </p:nvPr>
        </p:nvSpPr>
        <p:spPr>
          <a:xfrm>
            <a:off x="4572000" y="1545775"/>
            <a:ext cx="3852000" cy="3057749"/>
          </a:xfrm>
        </p:spPr>
        <p:txBody>
          <a:bodyPr/>
          <a:lstStyle/>
          <a:p>
            <a:pPr marL="139700" indent="0" algn="just">
              <a:lnSpc>
                <a:spcPct val="100000"/>
              </a:lnSpc>
              <a:buNone/>
            </a:pPr>
            <a:r>
              <a:rPr lang="vi-VN" sz="2000" b="1" u="sng">
                <a:solidFill>
                  <a:srgbClr val="FF0000"/>
                </a:solidFill>
                <a:latin typeface="+mn-lt"/>
              </a:rPr>
              <a:t>Lần 2:</a:t>
            </a:r>
            <a:r>
              <a:rPr lang="vi-VN" sz="2000" b="1">
                <a:latin typeface="+mn-lt"/>
              </a:rPr>
              <a:t> </a:t>
            </a:r>
            <a:r>
              <a:rPr lang="vi-VN" sz="2000">
                <a:latin typeface="+mn-lt"/>
              </a:rPr>
              <a:t>Chạy </a:t>
            </a:r>
            <a:r>
              <a:rPr lang="vi-VN" sz="2000" b="1">
                <a:latin typeface="+mn-lt"/>
              </a:rPr>
              <a:t>ngược chiều </a:t>
            </a:r>
            <a:r>
              <a:rPr lang="vi-VN" sz="2000">
                <a:latin typeface="+mn-lt"/>
              </a:rPr>
              <a:t>với dòng xe quan trắc, với vận tốc v</a:t>
            </a:r>
            <a:r>
              <a:rPr lang="vi-VN" sz="2000" baseline="-25000">
                <a:latin typeface="+mn-lt"/>
              </a:rPr>
              <a:t>a</a:t>
            </a:r>
            <a:r>
              <a:rPr lang="vi-VN" sz="2000">
                <a:latin typeface="+mn-lt"/>
              </a:rPr>
              <a:t>, ta có:</a:t>
            </a:r>
            <a:endParaRPr lang="en-US" sz="2000">
              <a:latin typeface="+mn-lt"/>
            </a:endParaRPr>
          </a:p>
        </p:txBody>
      </p:sp>
      <p:grpSp>
        <p:nvGrpSpPr>
          <p:cNvPr id="3789" name="Google Shape;3789;p73">
            <a:extLst>
              <a:ext uri="{FF2B5EF4-FFF2-40B4-BE49-F238E27FC236}">
                <a16:creationId xmlns:a16="http://schemas.microsoft.com/office/drawing/2014/main" id="{CC13D91E-039D-B1BD-9B21-D2046EBBEA28}"/>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9586A6C0-DCB0-8127-725D-E3426CEB1648}"/>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77C9189D-29CD-C3B1-FF89-3CAF73AD0E9A}"/>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0C58E9BF-E64C-A071-F1BE-501A6881280B}"/>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58D48242-8A8D-E910-DB00-C448A0F81245}"/>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03C88BD1-77B3-5DCF-A000-E09F3D36BEE9}"/>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48E83ADC-203D-DE41-AF53-9B8233FDA254}"/>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7ED651C6-57B8-220D-65E0-1E5E0BEC7C65}"/>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2F1AE1A0-3B87-A963-1292-85C00C898305}"/>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CE7795F2-EBE9-EFB5-C413-3C65A5775E96}"/>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DD676553-BB63-9BF9-0FB3-F3236C1B8D6E}"/>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68D49302-F695-ABA6-9561-954F680B39F1}"/>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35A12675-2D62-3BA7-C381-45DEBB3520BE}"/>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28E85917-6DA5-C1E1-C694-B543A76F3867}"/>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71738BE3-0C17-A593-DA11-B8054120EF8F}"/>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993C0C54-5C7D-C621-FD2C-B702E675F10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7DFB151D-F23E-9232-64AF-EC26F65B5106}"/>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074DFB78-423D-F9B1-5E35-E5E903DB844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B3005896-B303-FF22-DDCC-E657D7CBA66D}"/>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4F5AE952-EFED-A8AF-497A-9D62345A7EDE}"/>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F087BE4E-8F3A-709D-4C9B-5656A58D1570}"/>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7B165765-174E-2532-9C70-506E1839A1D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C43D9C77-529A-81F8-0200-9CF777BF4289}"/>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81F7A242-2332-1C44-0386-51ADB92C30FB}"/>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19F23824-DFBB-70CB-40D7-05E185F0D46A}"/>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344F0BD7-4318-07A7-5676-2247EBD8FD07}"/>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B868B75F-5132-6EA8-FC5D-BD4B317E9966}"/>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FFB97620-7237-1E16-4840-4DCA1FF6EBF2}"/>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18214F59-4691-0525-14C1-4B355CB7E20B}"/>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F7ECEA87-3D2B-8F0F-D93C-8B7317CE4F94}"/>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D2057CF8-5047-3003-B779-9E84DC39A740}"/>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B6274481-C6EC-5A0C-F338-6B79EC547FEE}"/>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D8B00A33-98F0-0963-28E4-258BB8FE7350}"/>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9DBD510D-17E5-3DA0-EF21-7873CBC741BF}"/>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017B50E7-1624-B342-E354-0CFF287C7792}"/>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64415629-D698-3F21-6E6A-CFEF7A2F15A6}"/>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0A856C2A-1236-A434-FD6F-98EEEF8A4875}"/>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F71FCCA1-F060-924B-4238-422B693D2A6E}"/>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EDC27E80-90EB-15D2-83E9-85A4EBB3A39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2AE5CD67-FFDB-094F-004D-C9CC4E5B241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7AEC4C28-09C3-13D0-D3D0-E634FD52451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0C424E32-A2E4-DACC-BFDE-1F415E4FC857}"/>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39013B33-BD4A-4854-7A89-2CA049B7A8AF}"/>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29FBD8FD-684C-8A3B-BF7E-3174ECBF2E49}"/>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E93B12A9-BB4D-CCA7-BDEC-15329CB0F4B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437FDC83-7F0E-421B-FF83-414FC116E47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B8F7D9FC-F3A2-5219-3C3D-A5D746CB41B8}"/>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81D993E5-D6EA-EE52-C36D-2D49EF3CA93B}"/>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92CD4DDE-C20B-7147-A3DA-9070EBF1EFE0}"/>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57AFE577-D5F9-33BB-583A-17516DF10482}"/>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sp>
        <p:nvSpPr>
          <p:cNvPr id="7" name="TextBox 6">
            <a:extLst>
              <a:ext uri="{FF2B5EF4-FFF2-40B4-BE49-F238E27FC236}">
                <a16:creationId xmlns:a16="http://schemas.microsoft.com/office/drawing/2014/main" id="{C47D1577-0121-07AE-A10C-D39F7E27C78C}"/>
              </a:ext>
            </a:extLst>
          </p:cNvPr>
          <p:cNvSpPr txBox="1"/>
          <p:nvPr/>
        </p:nvSpPr>
        <p:spPr>
          <a:xfrm>
            <a:off x="720000" y="1106135"/>
            <a:ext cx="6496050" cy="400110"/>
          </a:xfrm>
          <a:prstGeom prst="rect">
            <a:avLst/>
          </a:prstGeom>
          <a:noFill/>
        </p:spPr>
        <p:txBody>
          <a:bodyPr wrap="square">
            <a:spAutoFit/>
          </a:bodyPr>
          <a:lstStyle/>
          <a:p>
            <a:pPr marL="0" lvl="0" indent="0" algn="l" rtl="0">
              <a:lnSpc>
                <a:spcPct val="100000"/>
              </a:lnSpc>
              <a:buNone/>
            </a:pPr>
            <a:r>
              <a:rPr lang="en-US" sz="2000" err="1">
                <a:latin typeface="+mn-lt"/>
              </a:rPr>
              <a:t>Chạy</a:t>
            </a:r>
            <a:r>
              <a:rPr lang="en-US" sz="2000">
                <a:latin typeface="+mn-lt"/>
              </a:rPr>
              <a:t> </a:t>
            </a:r>
            <a:r>
              <a:rPr lang="en-US" sz="2000" err="1">
                <a:latin typeface="+mn-lt"/>
              </a:rPr>
              <a:t>hai</a:t>
            </a:r>
            <a:r>
              <a:rPr lang="en-US" sz="2000">
                <a:latin typeface="+mn-lt"/>
              </a:rPr>
              <a:t> </a:t>
            </a:r>
            <a:r>
              <a:rPr lang="en-US" sz="2000" err="1">
                <a:latin typeface="+mn-lt"/>
              </a:rPr>
              <a:t>lần</a:t>
            </a:r>
            <a:r>
              <a:rPr lang="en-US" sz="2000">
                <a:latin typeface="+mn-lt"/>
              </a:rPr>
              <a:t> </a:t>
            </a:r>
            <a:r>
              <a:rPr lang="en-US" sz="2000" err="1">
                <a:latin typeface="+mn-lt"/>
              </a:rPr>
              <a:t>quan</a:t>
            </a:r>
            <a:r>
              <a:rPr lang="en-US" sz="2000">
                <a:latin typeface="+mn-lt"/>
              </a:rPr>
              <a:t> </a:t>
            </a:r>
            <a:r>
              <a:rPr lang="en-US" sz="2000" err="1">
                <a:latin typeface="+mn-lt"/>
              </a:rPr>
              <a:t>sát</a:t>
            </a:r>
            <a:r>
              <a:rPr lang="en-US" sz="2000">
                <a:latin typeface="+mn-lt"/>
              </a:rPr>
              <a:t>, </a:t>
            </a:r>
            <a:r>
              <a:rPr lang="en-US" sz="2000" err="1">
                <a:latin typeface="+mn-lt"/>
              </a:rPr>
              <a:t>với</a:t>
            </a:r>
            <a:r>
              <a:rPr lang="en-US" sz="2000">
                <a:latin typeface="+mn-lt"/>
              </a:rPr>
              <a:t> </a:t>
            </a:r>
            <a:r>
              <a:rPr lang="en-US" sz="2000" err="1">
                <a:latin typeface="+mn-lt"/>
              </a:rPr>
              <a:t>hai</a:t>
            </a:r>
            <a:r>
              <a:rPr lang="en-US" sz="2000">
                <a:latin typeface="+mn-lt"/>
              </a:rPr>
              <a:t> </a:t>
            </a:r>
            <a:r>
              <a:rPr lang="en-US" sz="2000" err="1">
                <a:latin typeface="+mn-lt"/>
              </a:rPr>
              <a:t>vận</a:t>
            </a:r>
            <a:r>
              <a:rPr lang="en-US" sz="2000">
                <a:latin typeface="+mn-lt"/>
              </a:rPr>
              <a:t> </a:t>
            </a:r>
            <a:r>
              <a:rPr lang="en-US" sz="2000" err="1">
                <a:latin typeface="+mn-lt"/>
              </a:rPr>
              <a:t>tốc</a:t>
            </a:r>
            <a:r>
              <a:rPr lang="en-US" sz="2000">
                <a:latin typeface="+mn-lt"/>
              </a:rPr>
              <a:t> </a:t>
            </a:r>
            <a:r>
              <a:rPr lang="en-US" sz="2000" err="1">
                <a:latin typeface="+mn-lt"/>
              </a:rPr>
              <a:t>khác</a:t>
            </a:r>
            <a:r>
              <a:rPr lang="en-US" sz="2000">
                <a:latin typeface="+mn-lt"/>
              </a:rPr>
              <a:t> </a:t>
            </a:r>
            <a:r>
              <a:rPr lang="en-US" sz="2000" err="1">
                <a:latin typeface="+mn-lt"/>
              </a:rPr>
              <a:t>nhau</a:t>
            </a:r>
            <a:endParaRPr lang="en-US" sz="2000">
              <a:latin typeface="+mn-lt"/>
            </a:endParaRPr>
          </a:p>
        </p:txBody>
      </p:sp>
      <p:graphicFrame>
        <p:nvGraphicFramePr>
          <p:cNvPr id="12" name="Object 11">
            <a:extLst>
              <a:ext uri="{FF2B5EF4-FFF2-40B4-BE49-F238E27FC236}">
                <a16:creationId xmlns:a16="http://schemas.microsoft.com/office/drawing/2014/main" id="{DC5F0635-0EE6-CA5C-64D3-A71BB9A631DB}"/>
              </a:ext>
            </a:extLst>
          </p:cNvPr>
          <p:cNvGraphicFramePr>
            <a:graphicFrameLocks noChangeAspect="1"/>
          </p:cNvGraphicFramePr>
          <p:nvPr/>
        </p:nvGraphicFramePr>
        <p:xfrm>
          <a:off x="5802568" y="2579688"/>
          <a:ext cx="1643736" cy="857250"/>
        </p:xfrm>
        <a:graphic>
          <a:graphicData uri="http://schemas.openxmlformats.org/presentationml/2006/ole">
            <mc:AlternateContent xmlns:mc="http://schemas.openxmlformats.org/markup-compatibility/2006">
              <mc:Choice xmlns:v="urn:schemas-microsoft-com:vml" Requires="v">
                <p:oleObj name="Equation" r:id="rId3" imgW="1289942" imgH="673215" progId="Equation.DSMT4">
                  <p:embed/>
                </p:oleObj>
              </mc:Choice>
              <mc:Fallback>
                <p:oleObj name="Equation" r:id="rId3" imgW="1289942" imgH="673215" progId="Equation.DSMT4">
                  <p:embed/>
                  <p:pic>
                    <p:nvPicPr>
                      <p:cNvPr id="12" name="Object 11">
                        <a:extLst>
                          <a:ext uri="{FF2B5EF4-FFF2-40B4-BE49-F238E27FC236}">
                            <a16:creationId xmlns:a16="http://schemas.microsoft.com/office/drawing/2014/main" id="{DC5F0635-0EE6-CA5C-64D3-A71BB9A631DB}"/>
                          </a:ext>
                        </a:extLst>
                      </p:cNvPr>
                      <p:cNvPicPr/>
                      <p:nvPr/>
                    </p:nvPicPr>
                    <p:blipFill>
                      <a:blip r:embed="rId4"/>
                      <a:stretch>
                        <a:fillRect/>
                      </a:stretch>
                    </p:blipFill>
                    <p:spPr>
                      <a:xfrm>
                        <a:off x="5802568" y="2579688"/>
                        <a:ext cx="1643736" cy="85725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36CAEA75-CA56-F09B-716D-1805804D1A17}"/>
              </a:ext>
            </a:extLst>
          </p:cNvPr>
          <p:cNvGraphicFramePr>
            <a:graphicFrameLocks noChangeAspect="1"/>
          </p:cNvGraphicFramePr>
          <p:nvPr/>
        </p:nvGraphicFramePr>
        <p:xfrm>
          <a:off x="5424269" y="3546475"/>
          <a:ext cx="2546170" cy="1193575"/>
        </p:xfrm>
        <a:graphic>
          <a:graphicData uri="http://schemas.openxmlformats.org/presentationml/2006/ole">
            <mc:AlternateContent xmlns:mc="http://schemas.openxmlformats.org/markup-compatibility/2006">
              <mc:Choice xmlns:v="urn:schemas-microsoft-com:vml" Requires="v">
                <p:oleObj name="Equation" r:id="rId5" imgW="1650960" imgH="774360" progId="Equation.DSMT4">
                  <p:embed/>
                </p:oleObj>
              </mc:Choice>
              <mc:Fallback>
                <p:oleObj name="Equation" r:id="rId5" imgW="1650960" imgH="774360" progId="Equation.DSMT4">
                  <p:embed/>
                  <p:pic>
                    <p:nvPicPr>
                      <p:cNvPr id="13" name="Object 12">
                        <a:extLst>
                          <a:ext uri="{FF2B5EF4-FFF2-40B4-BE49-F238E27FC236}">
                            <a16:creationId xmlns:a16="http://schemas.microsoft.com/office/drawing/2014/main" id="{36CAEA75-CA56-F09B-716D-1805804D1A17}"/>
                          </a:ext>
                        </a:extLst>
                      </p:cNvPr>
                      <p:cNvPicPr/>
                      <p:nvPr/>
                    </p:nvPicPr>
                    <p:blipFill>
                      <a:blip r:embed="rId6"/>
                      <a:stretch>
                        <a:fillRect/>
                      </a:stretch>
                    </p:blipFill>
                    <p:spPr>
                      <a:xfrm>
                        <a:off x="5424269" y="3546475"/>
                        <a:ext cx="2546170" cy="1193575"/>
                      </a:xfrm>
                      <a:prstGeom prst="rect">
                        <a:avLst/>
                      </a:prstGeom>
                    </p:spPr>
                  </p:pic>
                </p:oleObj>
              </mc:Fallback>
            </mc:AlternateContent>
          </a:graphicData>
        </a:graphic>
      </p:graphicFrame>
      <p:sp>
        <p:nvSpPr>
          <p:cNvPr id="3" name="AutoShape 4" descr="Illustration of moving observer method technique on road segment. |  Download Scientific Diagram">
            <a:extLst>
              <a:ext uri="{FF2B5EF4-FFF2-40B4-BE49-F238E27FC236}">
                <a16:creationId xmlns:a16="http://schemas.microsoft.com/office/drawing/2014/main" id="{B2C03D05-4591-525A-4328-9621D8900552}"/>
              </a:ext>
            </a:extLst>
          </p:cNvPr>
          <p:cNvSpPr>
            <a:spLocks noChangeAspect="1" noChangeArrowheads="1"/>
          </p:cNvSpPr>
          <p:nvPr/>
        </p:nvSpPr>
        <p:spPr bwMode="auto">
          <a:xfrm>
            <a:off x="1988051" y="-12199"/>
            <a:ext cx="2736349" cy="273634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11C1EA7E-5376-262A-3152-F7619054DFB8}"/>
              </a:ext>
            </a:extLst>
          </p:cNvPr>
          <p:cNvPicPr>
            <a:picLocks noChangeAspect="1"/>
          </p:cNvPicPr>
          <p:nvPr/>
        </p:nvPicPr>
        <p:blipFill>
          <a:blip r:embed="rId7"/>
          <a:srcRect t="9453"/>
          <a:stretch/>
        </p:blipFill>
        <p:spPr>
          <a:xfrm>
            <a:off x="1356206" y="1561487"/>
            <a:ext cx="2238098" cy="3454507"/>
          </a:xfrm>
          <a:prstGeom prst="rect">
            <a:avLst/>
          </a:prstGeom>
        </p:spPr>
      </p:pic>
      <p:sp>
        <p:nvSpPr>
          <p:cNvPr id="2" name="Speech Bubble: Rectangle with Corners Rounded 1">
            <a:extLst>
              <a:ext uri="{FF2B5EF4-FFF2-40B4-BE49-F238E27FC236}">
                <a16:creationId xmlns:a16="http://schemas.microsoft.com/office/drawing/2014/main" id="{4EC332EE-FDFF-BE02-576D-C72700ABB4BB}"/>
              </a:ext>
            </a:extLst>
          </p:cNvPr>
          <p:cNvSpPr/>
          <p:nvPr/>
        </p:nvSpPr>
        <p:spPr>
          <a:xfrm>
            <a:off x="4083149" y="2659890"/>
            <a:ext cx="1341120" cy="457200"/>
          </a:xfrm>
          <a:prstGeom prst="wedgeRoundRectCallout">
            <a:avLst>
              <a:gd name="adj1" fmla="val 93371"/>
              <a:gd name="adj2" fmla="val 9503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against</a:t>
            </a:r>
          </a:p>
        </p:txBody>
      </p:sp>
    </p:spTree>
    <p:extLst>
      <p:ext uri="{BB962C8B-B14F-4D97-AF65-F5344CB8AC3E}">
        <p14:creationId xmlns:p14="http://schemas.microsoft.com/office/powerpoint/2010/main" val="171191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78C05A56-7799-F2FD-4586-0088D6E55A9F}"/>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C7ECC97C-E087-15C4-C115-A173EF5F8034}"/>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sp>
        <p:nvSpPr>
          <p:cNvPr id="18" name="Text Placeholder 17">
            <a:extLst>
              <a:ext uri="{FF2B5EF4-FFF2-40B4-BE49-F238E27FC236}">
                <a16:creationId xmlns:a16="http://schemas.microsoft.com/office/drawing/2014/main" id="{E8DD61F4-0D44-6EB0-CC3F-31A930E62E65}"/>
              </a:ext>
            </a:extLst>
          </p:cNvPr>
          <p:cNvSpPr>
            <a:spLocks noGrp="1"/>
          </p:cNvSpPr>
          <p:nvPr>
            <p:ph type="body" idx="1"/>
          </p:nvPr>
        </p:nvSpPr>
        <p:spPr>
          <a:xfrm>
            <a:off x="952420" y="960592"/>
            <a:ext cx="4048766" cy="619845"/>
          </a:xfrm>
        </p:spPr>
        <p:txBody>
          <a:bodyPr/>
          <a:lstStyle/>
          <a:p>
            <a:pPr marL="139700" indent="0">
              <a:buNone/>
            </a:pPr>
            <a:r>
              <a:rPr lang="en-US" sz="2200" b="1">
                <a:solidFill>
                  <a:schemeClr val="tx1"/>
                </a:solidFill>
                <a:effectLst/>
                <a:latin typeface="+mj-lt"/>
                <a:ea typeface="Aptos" panose="020B0004020202020204" pitchFamily="34" charset="0"/>
                <a:cs typeface="Times New Roman" panose="02020603050405020304" pitchFamily="18" charset="0"/>
              </a:rPr>
              <a:t>3.5.1. </a:t>
            </a:r>
            <a:r>
              <a:rPr lang="en-US" sz="2200" b="1" err="1">
                <a:solidFill>
                  <a:schemeClr val="tx1"/>
                </a:solidFill>
                <a:latin typeface="+mj-lt"/>
                <a:ea typeface="Aptos" panose="020B0004020202020204" pitchFamily="34" charset="0"/>
                <a:cs typeface="Times New Roman" panose="02020603050405020304" pitchFamily="18" charset="0"/>
              </a:rPr>
              <a:t>Lưu</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lượng</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dòng</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xe</a:t>
            </a:r>
            <a:endParaRPr lang="en-US" sz="2200" b="1">
              <a:solidFill>
                <a:schemeClr val="tx1"/>
              </a:solidFill>
              <a:effectLst/>
              <a:latin typeface="+mj-lt"/>
              <a:ea typeface="Aptos" panose="020B0004020202020204" pitchFamily="34" charset="0"/>
              <a:cs typeface="Times New Roman" panose="02020603050405020304" pitchFamily="18" charset="0"/>
            </a:endParaRPr>
          </a:p>
          <a:p>
            <a:pPr marL="139700" indent="0">
              <a:buNone/>
            </a:pPr>
            <a:endParaRPr lang="en-US" sz="2000">
              <a:solidFill>
                <a:schemeClr val="tx1"/>
              </a:solidFill>
              <a:latin typeface="+mj-lt"/>
              <a:ea typeface="Aptos" panose="020B0004020202020204" pitchFamily="34" charset="0"/>
              <a:cs typeface="Times New Roman" panose="02020603050405020304" pitchFamily="18" charset="0"/>
            </a:endParaRPr>
          </a:p>
          <a:p>
            <a:pPr marL="139700" indent="0">
              <a:buNone/>
            </a:pPr>
            <a:endParaRPr lang="en-US" sz="2000">
              <a:solidFill>
                <a:schemeClr val="tx1"/>
              </a:solidFill>
              <a:latin typeface="+mj-lt"/>
              <a:ea typeface="Aptos" panose="020B0004020202020204" pitchFamily="34" charset="0"/>
              <a:cs typeface="Times New Roman" panose="02020603050405020304" pitchFamily="18" charset="0"/>
            </a:endParaRPr>
          </a:p>
        </p:txBody>
      </p:sp>
      <p:grpSp>
        <p:nvGrpSpPr>
          <p:cNvPr id="3789" name="Google Shape;3789;p73">
            <a:extLst>
              <a:ext uri="{FF2B5EF4-FFF2-40B4-BE49-F238E27FC236}">
                <a16:creationId xmlns:a16="http://schemas.microsoft.com/office/drawing/2014/main" id="{ADA1AAE3-B726-E7C9-06D8-C2865B7A7184}"/>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9C59F662-A511-BD53-E35D-31364937CF5A}"/>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068A5740-55A4-45FD-CC97-90D279A18342}"/>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D2D02051-9618-E0EE-E243-E4E426A6FCE1}"/>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4DD081D5-89CB-ED67-979C-CC5E6D03EA5D}"/>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EE5D1BC8-058D-28B1-FDE1-1CE836C90DA9}"/>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E42B2AF3-7045-B138-6C1E-F1A75DACA257}"/>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7B5E3D6A-14A8-C632-FF26-3B09B391A82E}"/>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4613C04D-FD4F-0BE5-5B2C-046EAAE30776}"/>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95E34A94-6022-40A6-53BF-ED4E80490633}"/>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CCBD7323-EAC1-B434-6C59-68EAA88953EB}"/>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23C99E68-384C-872D-C5F1-BB89D866C591}"/>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0C4AF6ED-6240-FF81-1970-9E199DE07D6E}"/>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436FED1E-B5DB-0260-E8EA-0F562D99F101}"/>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9F3A31A1-58A7-F790-8E17-0A12362AA6C2}"/>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AF0C2BA2-1845-2609-60DE-B2A6231D9212}"/>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C81AD2C0-A6F6-B888-F776-AA7603FD759C}"/>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A4FD7B95-7388-7953-67E6-34B5E080428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2B5B70E9-B46A-E070-295C-D048A9CD1E12}"/>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28266871-93BF-9E68-80C3-963632E28903}"/>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59548C3B-9263-80E4-54E4-41CCC1DEDADC}"/>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5F1A3671-FF2B-9EA9-F790-7C2407CE5B26}"/>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86666273-ADD5-E1C1-24B9-30B8BE33531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D6FF0CAD-1580-1DB3-6565-8AFD5D9E9A79}"/>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A42C2697-965C-853C-03D8-07308907E4F1}"/>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D0825CBB-04A7-5884-4D13-E5CD597ACBE1}"/>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BE2D7023-8EB5-0D73-BD67-40D61B646CFD}"/>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8D33DFC3-7B94-CCE9-E9B5-488D19176FD4}"/>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025124BC-99BC-462F-12AA-DDA7BB0791BE}"/>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CC77FCBB-551A-1312-2F30-1258C4D398EF}"/>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49CFBA57-699D-1A98-9BBD-8593279D8C47}"/>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34EC61D6-B0A8-C90F-873E-29D214F09D50}"/>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F6E3AF8D-0A69-4FED-C43F-CFEDC83D161F}"/>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ED46B8E0-5D7C-03AC-D7AC-41BA522027FA}"/>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949966B5-94EE-10B8-E76A-F49C7BF0E852}"/>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1F0A7198-5FBB-DCDE-82FF-4F6BDD853868}"/>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6C7F0688-2E46-6D4F-7EE7-BDB8D1230DFA}"/>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A79F13B3-2377-EE19-C6D5-D4DFF60217F2}"/>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A973B7F6-6671-420C-7CD2-C748EAB441EC}"/>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EFC84EC3-B758-5D5F-E0C1-D09383C803D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138D7C32-1A32-1E62-84D5-7A23B237CFB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9860FAE5-AA7B-0C14-2B3A-6A39021E6BBB}"/>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088C24AD-E8F0-8496-AD7F-BB38E41F9A11}"/>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CF0C3395-E8FF-0C51-6895-EFFECF26BAB6}"/>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1560017C-25CB-1AA0-811E-9885637FF65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93397F19-E5AA-9ED4-6F2E-6E26138E5CC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88AD2083-20A8-2017-97D9-FD7F1115A628}"/>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89BD9AD7-F31B-859E-50EE-457B7892F3B1}"/>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644AC54D-44EC-8E02-77A8-F92FF74E51D6}"/>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A9D329E7-F549-0A29-9406-8130CBAF3D70}"/>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graphicFrame>
        <p:nvGraphicFramePr>
          <p:cNvPr id="11" name="Object 10">
            <a:extLst>
              <a:ext uri="{FF2B5EF4-FFF2-40B4-BE49-F238E27FC236}">
                <a16:creationId xmlns:a16="http://schemas.microsoft.com/office/drawing/2014/main" id="{2D80B565-C38C-A3CD-41F5-C7BCCBA3A295}"/>
              </a:ext>
            </a:extLst>
          </p:cNvPr>
          <p:cNvGraphicFramePr>
            <a:graphicFrameLocks noChangeAspect="1"/>
          </p:cNvGraphicFramePr>
          <p:nvPr>
            <p:extLst>
              <p:ext uri="{D42A27DB-BD31-4B8C-83A1-F6EECF244321}">
                <p14:modId xmlns:p14="http://schemas.microsoft.com/office/powerpoint/2010/main" val="916273556"/>
              </p:ext>
            </p:extLst>
          </p:nvPr>
        </p:nvGraphicFramePr>
        <p:xfrm>
          <a:off x="1149187" y="1540370"/>
          <a:ext cx="2386994" cy="522526"/>
        </p:xfrm>
        <a:graphic>
          <a:graphicData uri="http://schemas.openxmlformats.org/presentationml/2006/ole">
            <mc:AlternateContent xmlns:mc="http://schemas.openxmlformats.org/markup-compatibility/2006">
              <mc:Choice xmlns:v="urn:schemas-microsoft-com:vml" Requires="v">
                <p:oleObj name="Equation" r:id="rId3" imgW="1447560" imgH="317160" progId="Equation.DSMT4">
                  <p:embed/>
                </p:oleObj>
              </mc:Choice>
              <mc:Fallback>
                <p:oleObj name="Equation" r:id="rId3" imgW="1447560" imgH="317160" progId="Equation.DSMT4">
                  <p:embed/>
                  <p:pic>
                    <p:nvPicPr>
                      <p:cNvPr id="11" name="Object 10">
                        <a:extLst>
                          <a:ext uri="{FF2B5EF4-FFF2-40B4-BE49-F238E27FC236}">
                            <a16:creationId xmlns:a16="http://schemas.microsoft.com/office/drawing/2014/main" id="{2D80B565-C38C-A3CD-41F5-C7BCCBA3A295}"/>
                          </a:ext>
                        </a:extLst>
                      </p:cNvPr>
                      <p:cNvPicPr/>
                      <p:nvPr/>
                    </p:nvPicPr>
                    <p:blipFill>
                      <a:blip r:embed="rId4"/>
                      <a:stretch>
                        <a:fillRect/>
                      </a:stretch>
                    </p:blipFill>
                    <p:spPr>
                      <a:xfrm>
                        <a:off x="1149187" y="1540370"/>
                        <a:ext cx="2386994" cy="522526"/>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0A384A9A-5CD9-1A81-5F72-C35BF5E7E26D}"/>
              </a:ext>
            </a:extLst>
          </p:cNvPr>
          <p:cNvGraphicFramePr>
            <a:graphicFrameLocks noChangeAspect="1"/>
          </p:cNvGraphicFramePr>
          <p:nvPr>
            <p:extLst>
              <p:ext uri="{D42A27DB-BD31-4B8C-83A1-F6EECF244321}">
                <p14:modId xmlns:p14="http://schemas.microsoft.com/office/powerpoint/2010/main" val="3975974609"/>
              </p:ext>
            </p:extLst>
          </p:nvPr>
        </p:nvGraphicFramePr>
        <p:xfrm>
          <a:off x="4953784" y="1534383"/>
          <a:ext cx="2422659" cy="534500"/>
        </p:xfrm>
        <a:graphic>
          <a:graphicData uri="http://schemas.openxmlformats.org/presentationml/2006/ole">
            <mc:AlternateContent xmlns:mc="http://schemas.openxmlformats.org/markup-compatibility/2006">
              <mc:Choice xmlns:v="urn:schemas-microsoft-com:vml" Requires="v">
                <p:oleObj name="Equation" r:id="rId5" imgW="1434960" imgH="317160" progId="Equation.DSMT4">
                  <p:embed/>
                </p:oleObj>
              </mc:Choice>
              <mc:Fallback>
                <p:oleObj name="Equation" r:id="rId5" imgW="1434960" imgH="317160" progId="Equation.DSMT4">
                  <p:embed/>
                  <p:pic>
                    <p:nvPicPr>
                      <p:cNvPr id="13" name="Object 12">
                        <a:extLst>
                          <a:ext uri="{FF2B5EF4-FFF2-40B4-BE49-F238E27FC236}">
                            <a16:creationId xmlns:a16="http://schemas.microsoft.com/office/drawing/2014/main" id="{0A384A9A-5CD9-1A81-5F72-C35BF5E7E26D}"/>
                          </a:ext>
                        </a:extLst>
                      </p:cNvPr>
                      <p:cNvPicPr/>
                      <p:nvPr/>
                    </p:nvPicPr>
                    <p:blipFill>
                      <a:blip r:embed="rId6"/>
                      <a:stretch>
                        <a:fillRect/>
                      </a:stretch>
                    </p:blipFill>
                    <p:spPr>
                      <a:xfrm>
                        <a:off x="4953784" y="1534383"/>
                        <a:ext cx="2422659" cy="53450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129581A9-F32E-1BC4-62D3-5A140EB4D86B}"/>
              </a:ext>
            </a:extLst>
          </p:cNvPr>
          <p:cNvGraphicFramePr>
            <a:graphicFrameLocks noChangeAspect="1"/>
          </p:cNvGraphicFramePr>
          <p:nvPr/>
        </p:nvGraphicFramePr>
        <p:xfrm>
          <a:off x="1170344" y="2588419"/>
          <a:ext cx="6005128" cy="534500"/>
        </p:xfrm>
        <a:graphic>
          <a:graphicData uri="http://schemas.openxmlformats.org/presentationml/2006/ole">
            <mc:AlternateContent xmlns:mc="http://schemas.openxmlformats.org/markup-compatibility/2006">
              <mc:Choice xmlns:v="urn:schemas-microsoft-com:vml" Requires="v">
                <p:oleObj name="Equation" r:id="rId7" imgW="3870676" imgH="344031" progId="Equation.DSMT4">
                  <p:embed/>
                </p:oleObj>
              </mc:Choice>
              <mc:Fallback>
                <p:oleObj name="Equation" r:id="rId7" imgW="3870676" imgH="344031" progId="Equation.DSMT4">
                  <p:embed/>
                  <p:pic>
                    <p:nvPicPr>
                      <p:cNvPr id="20" name="Object 19">
                        <a:extLst>
                          <a:ext uri="{FF2B5EF4-FFF2-40B4-BE49-F238E27FC236}">
                            <a16:creationId xmlns:a16="http://schemas.microsoft.com/office/drawing/2014/main" id="{129581A9-F32E-1BC4-62D3-5A140EB4D86B}"/>
                          </a:ext>
                        </a:extLst>
                      </p:cNvPr>
                      <p:cNvPicPr/>
                      <p:nvPr/>
                    </p:nvPicPr>
                    <p:blipFill>
                      <a:blip r:embed="rId8"/>
                      <a:stretch>
                        <a:fillRect/>
                      </a:stretch>
                    </p:blipFill>
                    <p:spPr>
                      <a:xfrm>
                        <a:off x="1170344" y="2588419"/>
                        <a:ext cx="6005128" cy="534500"/>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C6D7764A-F281-0F1E-D953-E70913AA685A}"/>
              </a:ext>
            </a:extLst>
          </p:cNvPr>
          <p:cNvGraphicFramePr>
            <a:graphicFrameLocks noChangeAspect="1"/>
          </p:cNvGraphicFramePr>
          <p:nvPr/>
        </p:nvGraphicFramePr>
        <p:xfrm>
          <a:off x="2878011" y="3261498"/>
          <a:ext cx="2649855" cy="1169054"/>
        </p:xfrm>
        <a:graphic>
          <a:graphicData uri="http://schemas.openxmlformats.org/presentationml/2006/ole">
            <mc:AlternateContent xmlns:mc="http://schemas.openxmlformats.org/markup-compatibility/2006">
              <mc:Choice xmlns:v="urn:schemas-microsoft-com:vml" Requires="v">
                <p:oleObj name="Equation" r:id="rId9" imgW="1295280" imgH="571320" progId="Equation.DSMT4">
                  <p:embed/>
                </p:oleObj>
              </mc:Choice>
              <mc:Fallback>
                <p:oleObj name="Equation" r:id="rId9" imgW="1295280" imgH="571320" progId="Equation.DSMT4">
                  <p:embed/>
                  <p:pic>
                    <p:nvPicPr>
                      <p:cNvPr id="21" name="Object 20">
                        <a:extLst>
                          <a:ext uri="{FF2B5EF4-FFF2-40B4-BE49-F238E27FC236}">
                            <a16:creationId xmlns:a16="http://schemas.microsoft.com/office/drawing/2014/main" id="{C6D7764A-F281-0F1E-D953-E70913AA685A}"/>
                          </a:ext>
                        </a:extLst>
                      </p:cNvPr>
                      <p:cNvPicPr/>
                      <p:nvPr/>
                    </p:nvPicPr>
                    <p:blipFill>
                      <a:blip r:embed="rId10"/>
                      <a:stretch>
                        <a:fillRect/>
                      </a:stretch>
                    </p:blipFill>
                    <p:spPr>
                      <a:xfrm>
                        <a:off x="2878011" y="3261498"/>
                        <a:ext cx="2649855" cy="1169054"/>
                      </a:xfrm>
                      <a:prstGeom prst="rect">
                        <a:avLst/>
                      </a:prstGeom>
                    </p:spPr>
                  </p:pic>
                </p:oleObj>
              </mc:Fallback>
            </mc:AlternateContent>
          </a:graphicData>
        </a:graphic>
      </p:graphicFrame>
      <p:sp>
        <p:nvSpPr>
          <p:cNvPr id="2" name="Text Placeholder 17">
            <a:extLst>
              <a:ext uri="{FF2B5EF4-FFF2-40B4-BE49-F238E27FC236}">
                <a16:creationId xmlns:a16="http://schemas.microsoft.com/office/drawing/2014/main" id="{C1FC7092-CBC1-505E-D72D-2930C9C5A2C1}"/>
              </a:ext>
            </a:extLst>
          </p:cNvPr>
          <p:cNvSpPr txBox="1">
            <a:spLocks/>
          </p:cNvSpPr>
          <p:nvPr/>
        </p:nvSpPr>
        <p:spPr>
          <a:xfrm>
            <a:off x="968831" y="2075878"/>
            <a:ext cx="4048766" cy="619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1pPr>
            <a:lvl2pPr marL="914400" marR="0" lvl="1"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2pPr>
            <a:lvl3pPr marL="1371600" marR="0" lvl="2"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3pPr>
            <a:lvl4pPr marL="1828800" marR="0" lvl="3"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4pPr>
            <a:lvl5pPr marL="2286000" marR="0" lvl="4"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5pPr>
            <a:lvl6pPr marL="2743200" marR="0" lvl="5"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6pPr>
            <a:lvl7pPr marL="3200400" marR="0" lvl="6"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7pPr>
            <a:lvl8pPr marL="3657600" marR="0" lvl="7"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8pPr>
            <a:lvl9pPr marL="4114800" marR="0" lvl="8"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9pPr>
          </a:lstStyle>
          <a:p>
            <a:pPr marL="139700" indent="0">
              <a:buFont typeface="Jost"/>
              <a:buNone/>
            </a:pPr>
            <a:r>
              <a:rPr lang="en-US" sz="2000" err="1">
                <a:solidFill>
                  <a:schemeClr val="tx1"/>
                </a:solidFill>
                <a:latin typeface="+mj-lt"/>
                <a:ea typeface="Aptos" panose="020B0004020202020204" pitchFamily="34" charset="0"/>
                <a:cs typeface="Times New Roman" panose="02020603050405020304" pitchFamily="18" charset="0"/>
              </a:rPr>
              <a:t>Lấy</a:t>
            </a:r>
            <a:r>
              <a:rPr lang="en-US" sz="2000">
                <a:solidFill>
                  <a:schemeClr val="tx1"/>
                </a:solidFill>
                <a:latin typeface="+mj-lt"/>
                <a:ea typeface="Aptos" panose="020B0004020202020204" pitchFamily="34" charset="0"/>
                <a:cs typeface="Times New Roman" panose="02020603050405020304" pitchFamily="18" charset="0"/>
              </a:rPr>
              <a:t> </a:t>
            </a:r>
            <a:r>
              <a:rPr lang="en-US" sz="2000" b="1">
                <a:solidFill>
                  <a:schemeClr val="tx1"/>
                </a:solidFill>
                <a:latin typeface="+mj-lt"/>
                <a:ea typeface="Aptos" panose="020B0004020202020204" pitchFamily="34" charset="0"/>
                <a:cs typeface="Times New Roman" panose="02020603050405020304" pitchFamily="18" charset="0"/>
              </a:rPr>
              <a:t>(1) + (2)</a:t>
            </a:r>
            <a:r>
              <a:rPr lang="en-US" sz="2000">
                <a:solidFill>
                  <a:schemeClr val="tx1"/>
                </a:solidFill>
                <a:latin typeface="+mj-lt"/>
                <a:ea typeface="Aptos" panose="020B0004020202020204" pitchFamily="34" charset="0"/>
                <a:cs typeface="Times New Roman" panose="02020603050405020304" pitchFamily="18" charset="0"/>
              </a:rPr>
              <a:t> </a:t>
            </a:r>
            <a:r>
              <a:rPr lang="en-US" sz="2000" err="1">
                <a:solidFill>
                  <a:schemeClr val="tx1"/>
                </a:solidFill>
                <a:latin typeface="+mj-lt"/>
                <a:ea typeface="Aptos" panose="020B0004020202020204" pitchFamily="34" charset="0"/>
                <a:cs typeface="Times New Roman" panose="02020603050405020304" pitchFamily="18" charset="0"/>
              </a:rPr>
              <a:t>vế</a:t>
            </a:r>
            <a:r>
              <a:rPr lang="en-US" sz="2000">
                <a:solidFill>
                  <a:schemeClr val="tx1"/>
                </a:solidFill>
                <a:latin typeface="+mj-lt"/>
                <a:ea typeface="Aptos" panose="020B0004020202020204" pitchFamily="34" charset="0"/>
                <a:cs typeface="Times New Roman" panose="02020603050405020304" pitchFamily="18" charset="0"/>
              </a:rPr>
              <a:t> </a:t>
            </a:r>
            <a:r>
              <a:rPr lang="en-US" sz="2000" err="1">
                <a:solidFill>
                  <a:schemeClr val="tx1"/>
                </a:solidFill>
                <a:latin typeface="+mj-lt"/>
                <a:ea typeface="Aptos" panose="020B0004020202020204" pitchFamily="34" charset="0"/>
                <a:cs typeface="Times New Roman" panose="02020603050405020304" pitchFamily="18" charset="0"/>
              </a:rPr>
              <a:t>theo</a:t>
            </a:r>
            <a:r>
              <a:rPr lang="en-US" sz="2000">
                <a:solidFill>
                  <a:schemeClr val="tx1"/>
                </a:solidFill>
                <a:latin typeface="+mj-lt"/>
                <a:ea typeface="Aptos" panose="020B0004020202020204" pitchFamily="34" charset="0"/>
                <a:cs typeface="Times New Roman" panose="02020603050405020304" pitchFamily="18" charset="0"/>
              </a:rPr>
              <a:t> </a:t>
            </a:r>
            <a:r>
              <a:rPr lang="en-US" sz="2000" err="1">
                <a:solidFill>
                  <a:schemeClr val="tx1"/>
                </a:solidFill>
                <a:latin typeface="+mj-lt"/>
                <a:ea typeface="Aptos" panose="020B0004020202020204" pitchFamily="34" charset="0"/>
                <a:cs typeface="Times New Roman" panose="02020603050405020304" pitchFamily="18" charset="0"/>
              </a:rPr>
              <a:t>vế</a:t>
            </a:r>
            <a:r>
              <a:rPr lang="en-US" sz="2000">
                <a:solidFill>
                  <a:schemeClr val="tx1"/>
                </a:solidFill>
                <a:latin typeface="+mj-lt"/>
                <a:ea typeface="Aptos" panose="020B0004020202020204" pitchFamily="34" charset="0"/>
                <a:cs typeface="Times New Roman" panose="02020603050405020304" pitchFamily="18" charset="0"/>
              </a:rPr>
              <a:t>, ta </a:t>
            </a:r>
            <a:r>
              <a:rPr lang="en-US" sz="2000" err="1">
                <a:solidFill>
                  <a:schemeClr val="tx1"/>
                </a:solidFill>
                <a:latin typeface="+mj-lt"/>
                <a:ea typeface="Aptos" panose="020B0004020202020204" pitchFamily="34" charset="0"/>
                <a:cs typeface="Times New Roman" panose="02020603050405020304" pitchFamily="18" charset="0"/>
              </a:rPr>
              <a:t>được</a:t>
            </a:r>
            <a:r>
              <a:rPr lang="en-US" sz="2000">
                <a:solidFill>
                  <a:schemeClr val="tx1"/>
                </a:solidFill>
                <a:latin typeface="+mj-lt"/>
                <a:ea typeface="Aptos" panose="020B0004020202020204" pitchFamily="34" charset="0"/>
                <a:cs typeface="Times New Roman" panose="02020603050405020304" pitchFamily="18" charset="0"/>
              </a:rPr>
              <a:t>:</a:t>
            </a:r>
            <a:endParaRPr lang="en-US" sz="2400">
              <a:solidFill>
                <a:schemeClr val="tx1"/>
              </a:solidFill>
              <a:latin typeface="+mj-lt"/>
            </a:endParaRPr>
          </a:p>
        </p:txBody>
      </p:sp>
    </p:spTree>
    <p:extLst>
      <p:ext uri="{BB962C8B-B14F-4D97-AF65-F5344CB8AC3E}">
        <p14:creationId xmlns:p14="http://schemas.microsoft.com/office/powerpoint/2010/main" val="3919201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FB62BD32-1AA7-BB43-07F9-50B92E575312}"/>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121C2402-5F27-B21F-0C08-4DB7AD7FAB25}"/>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sp>
        <p:nvSpPr>
          <p:cNvPr id="18" name="Text Placeholder 17">
            <a:extLst>
              <a:ext uri="{FF2B5EF4-FFF2-40B4-BE49-F238E27FC236}">
                <a16:creationId xmlns:a16="http://schemas.microsoft.com/office/drawing/2014/main" id="{BE90ADDB-37B7-9EC7-3847-2A70BB3E2C90}"/>
              </a:ext>
            </a:extLst>
          </p:cNvPr>
          <p:cNvSpPr>
            <a:spLocks noGrp="1"/>
          </p:cNvSpPr>
          <p:nvPr>
            <p:ph type="body" idx="1"/>
          </p:nvPr>
        </p:nvSpPr>
        <p:spPr>
          <a:xfrm>
            <a:off x="1021491" y="1985413"/>
            <a:ext cx="4400834" cy="1419300"/>
          </a:xfrm>
        </p:spPr>
        <p:txBody>
          <a:bodyPr/>
          <a:lstStyle/>
          <a:p>
            <a:pPr marL="139700" indent="0" algn="just">
              <a:buNone/>
            </a:pPr>
            <a:r>
              <a:rPr lang="vi-VN" sz="2000">
                <a:latin typeface="+mn-lt"/>
              </a:rPr>
              <a:t>Giả </a:t>
            </a:r>
            <a:r>
              <a:rPr lang="en-US" sz="2000" err="1">
                <a:latin typeface="+mn-lt"/>
              </a:rPr>
              <a:t>sử</a:t>
            </a:r>
            <a:r>
              <a:rPr lang="vi-VN" sz="2000">
                <a:latin typeface="+mn-lt"/>
              </a:rPr>
              <a:t> trong hai lần xe thăm dò chạy cùng một vận tốc </a:t>
            </a:r>
            <a:endParaRPr lang="en-US" sz="2000">
              <a:latin typeface="+mn-lt"/>
            </a:endParaRPr>
          </a:p>
          <a:p>
            <a:pPr marL="139700" indent="0" algn="just">
              <a:buNone/>
            </a:pPr>
            <a:r>
              <a:rPr lang="vi-VN" sz="2000" b="1">
                <a:latin typeface="+mn-lt"/>
              </a:rPr>
              <a:t>(v</a:t>
            </a:r>
            <a:r>
              <a:rPr lang="vi-VN" sz="2000" b="1" baseline="-25000">
                <a:latin typeface="+mn-lt"/>
              </a:rPr>
              <a:t>w</a:t>
            </a:r>
            <a:r>
              <a:rPr lang="en-US" sz="2000" b="1">
                <a:latin typeface="+mn-lt"/>
              </a:rPr>
              <a:t> = </a:t>
            </a:r>
            <a:r>
              <a:rPr lang="vi-VN" sz="2000" b="1">
                <a:latin typeface="+mn-lt"/>
              </a:rPr>
              <a:t>v</a:t>
            </a:r>
            <a:r>
              <a:rPr lang="vi-VN" sz="2000" b="1" baseline="-25000">
                <a:latin typeface="+mn-lt"/>
              </a:rPr>
              <a:t>a</a:t>
            </a:r>
            <a:r>
              <a:rPr lang="vi-VN" sz="2000" b="1">
                <a:latin typeface="+mn-lt"/>
              </a:rPr>
              <a:t> </a:t>
            </a:r>
            <a:r>
              <a:rPr lang="en-US" sz="2000" b="1">
                <a:latin typeface="+mn-lt"/>
              </a:rPr>
              <a:t>= </a:t>
            </a:r>
            <a:r>
              <a:rPr lang="vi-VN" sz="2000" b="1">
                <a:latin typeface="+mn-lt"/>
              </a:rPr>
              <a:t>v</a:t>
            </a:r>
            <a:r>
              <a:rPr lang="vi-VN" sz="2000" b="1" baseline="-25000">
                <a:latin typeface="+mn-lt"/>
              </a:rPr>
              <a:t>obs</a:t>
            </a:r>
            <a:r>
              <a:rPr lang="vi-VN" sz="2000" b="1">
                <a:latin typeface="+mn-lt"/>
              </a:rPr>
              <a:t>) </a:t>
            </a:r>
            <a:r>
              <a:rPr lang="vi-VN" sz="2000">
                <a:latin typeface="+mn-lt"/>
              </a:rPr>
              <a:t>và hai khoảng thời gian quan sát như nhau </a:t>
            </a:r>
            <a:endParaRPr lang="en-US" sz="2000">
              <a:latin typeface="+mn-lt"/>
            </a:endParaRPr>
          </a:p>
          <a:p>
            <a:pPr marL="139700" indent="0" algn="just">
              <a:buNone/>
            </a:pPr>
            <a:r>
              <a:rPr lang="vi-VN" sz="2000" b="1">
                <a:latin typeface="+mn-lt"/>
              </a:rPr>
              <a:t>(T</a:t>
            </a:r>
            <a:r>
              <a:rPr lang="vi-VN" sz="2000" b="1" baseline="-25000">
                <a:latin typeface="+mn-lt"/>
              </a:rPr>
              <a:t>w</a:t>
            </a:r>
            <a:r>
              <a:rPr lang="en-US" sz="2000" b="1">
                <a:latin typeface="+mn-lt"/>
              </a:rPr>
              <a:t> = </a:t>
            </a:r>
            <a:r>
              <a:rPr lang="vi-VN" sz="2000" b="1">
                <a:latin typeface="+mn-lt"/>
              </a:rPr>
              <a:t>T</a:t>
            </a:r>
            <a:r>
              <a:rPr lang="vi-VN" sz="2000" b="1" baseline="-25000">
                <a:latin typeface="+mn-lt"/>
              </a:rPr>
              <a:t>a</a:t>
            </a:r>
            <a:r>
              <a:rPr lang="vi-VN" sz="2000" b="1">
                <a:latin typeface="+mn-lt"/>
              </a:rPr>
              <a:t> </a:t>
            </a:r>
            <a:r>
              <a:rPr lang="en-US" sz="2000" b="1">
                <a:latin typeface="+mn-lt"/>
              </a:rPr>
              <a:t>= </a:t>
            </a:r>
            <a:r>
              <a:rPr lang="vi-VN" sz="2000" b="1">
                <a:latin typeface="+mn-lt"/>
              </a:rPr>
              <a:t>T</a:t>
            </a:r>
            <a:r>
              <a:rPr lang="vi-VN" sz="2000" b="1" baseline="-25000">
                <a:latin typeface="+mn-lt"/>
              </a:rPr>
              <a:t>obs</a:t>
            </a:r>
            <a:r>
              <a:rPr lang="vi-VN" sz="2000" b="1">
                <a:latin typeface="+mn-lt"/>
              </a:rPr>
              <a:t>).</a:t>
            </a:r>
            <a:endParaRPr lang="en-US" sz="2000" b="1">
              <a:latin typeface="+mn-lt"/>
            </a:endParaRPr>
          </a:p>
        </p:txBody>
      </p:sp>
      <p:grpSp>
        <p:nvGrpSpPr>
          <p:cNvPr id="3789" name="Google Shape;3789;p73">
            <a:extLst>
              <a:ext uri="{FF2B5EF4-FFF2-40B4-BE49-F238E27FC236}">
                <a16:creationId xmlns:a16="http://schemas.microsoft.com/office/drawing/2014/main" id="{22F0ADEA-8816-AD1D-A76A-6BEDFC21E432}"/>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E9E5488F-E628-7C09-7FB6-46CDCCEE1398}"/>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65FBF649-04BB-7241-B059-605B1389AFC9}"/>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FEA68C72-F62E-8078-7545-0C75649AC8FA}"/>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65EF2C1C-E5D7-9EBE-3873-4BE7DC3281C7}"/>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0AC2EA5A-4865-FB2D-C117-2969DC80779E}"/>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951F9530-5F54-1E6B-60B5-EF25A73932F0}"/>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734FE2CA-FB95-3C56-9F3B-EC4EF64C8A8A}"/>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8B9224B6-1CAE-A486-E0BF-DD86FA4EE235}"/>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FC3C40E6-81C8-5946-110A-6E5A1A7C207D}"/>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418E7EA5-CE7B-F6C8-432C-C2252D86D3D9}"/>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387FC97F-23FB-3F14-0039-9D0893F7D40B}"/>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C84C04A3-F4C5-CD55-8162-3161E30900BD}"/>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A4A37A63-CC4D-2D23-69EF-590401360C3A}"/>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02172C35-3BF0-AC5F-F96F-D31220D0C272}"/>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ACF6CA2F-F42A-2FFD-87BC-CBF94E76458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934D1C4E-A711-F111-285A-51737F240A17}"/>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7BAD4EBB-8B73-20EC-5D88-6213342EF357}"/>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E75E5037-E37A-7B4A-ECCC-6E596F631226}"/>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B9021223-9CA0-47BA-6FCC-2C68793EE27B}"/>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24C9F213-7989-9755-A767-2B6792F55C76}"/>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DA24B39E-DDD7-9545-242B-88A501AC5CF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1B0A3087-2406-ABE4-351A-5EDB34FA68D5}"/>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13CA6058-3F90-688F-A0C1-2F1269CA5BC3}"/>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9772B0B8-3488-9B7F-84D0-B2D72FC2B058}"/>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AEEF8D93-9428-8D0C-1CBE-D6F116B13113}"/>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92FBD619-54A9-9870-46E3-0FE1BF9F8C91}"/>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C10F6B69-65A1-91E6-EF41-ACC92E7C0A0D}"/>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0659C696-BCB6-5D91-FF1D-A9353B4923C9}"/>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BE69444B-B772-DEB5-7486-8896EF6C47A6}"/>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29B86A75-181E-87F1-57E0-80D67E49EECB}"/>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40BEFC08-58BC-F820-109A-95DD98517BD1}"/>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A767F525-8073-CD33-7F16-FBC1F4284550}"/>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8DA1D6C1-1579-1C55-C90B-0625CB4B4BE4}"/>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57D02CB7-4DF6-0629-6A41-AA307D627C3A}"/>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DB7B1B82-9027-EDD3-AD50-7A7E80297972}"/>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F2C9EC3B-4980-8380-BF49-42D0ED3F56E7}"/>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5C1F735F-5302-9176-7E73-F660603DB0C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85B8B36D-393C-2ACB-1A29-1CEB03D82FD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B8A87BB5-B5F3-E0D6-815B-7984EF9FA9BC}"/>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02B4FB19-61C5-E1E9-7DC6-2F39E347C963}"/>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A0EA2498-DB34-480C-5196-20D57C40ACC9}"/>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DF872126-1B6F-B52F-4EFB-2FA7D7170375}"/>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D0D58FE9-9961-F15D-BEF1-51A09E558AC2}"/>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F440C095-9986-AC89-ED10-F4082E1A175C}"/>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7B3FCD8F-E9B1-CDE7-8F88-B1915ADCFBD3}"/>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A33D17CB-CE5A-B51D-3358-B78FF0B0171B}"/>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71843CE5-E545-2083-771B-8F8B9910EF75}"/>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E1E05332-AFFA-418D-020A-D95B32747FC4}"/>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5B170B36-D641-C306-75D8-63B72F15FDAC}"/>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graphicFrame>
        <p:nvGraphicFramePr>
          <p:cNvPr id="2" name="Object 1">
            <a:extLst>
              <a:ext uri="{FF2B5EF4-FFF2-40B4-BE49-F238E27FC236}">
                <a16:creationId xmlns:a16="http://schemas.microsoft.com/office/drawing/2014/main" id="{3850C3E3-9A20-F8A5-E0F0-B2982D3B5D2C}"/>
              </a:ext>
            </a:extLst>
          </p:cNvPr>
          <p:cNvGraphicFramePr>
            <a:graphicFrameLocks noChangeAspect="1"/>
          </p:cNvGraphicFramePr>
          <p:nvPr/>
        </p:nvGraphicFramePr>
        <p:xfrm>
          <a:off x="5721131" y="1562720"/>
          <a:ext cx="1926033" cy="1019665"/>
        </p:xfrm>
        <a:graphic>
          <a:graphicData uri="http://schemas.openxmlformats.org/presentationml/2006/ole">
            <mc:AlternateContent xmlns:mc="http://schemas.openxmlformats.org/markup-compatibility/2006">
              <mc:Choice xmlns:v="urn:schemas-microsoft-com:vml" Requires="v">
                <p:oleObj name="Equation" r:id="rId3" imgW="1079280" imgH="571320" progId="Equation.DSMT4">
                  <p:embed/>
                </p:oleObj>
              </mc:Choice>
              <mc:Fallback>
                <p:oleObj name="Equation" r:id="rId3" imgW="1079280" imgH="571320" progId="Equation.DSMT4">
                  <p:embed/>
                  <p:pic>
                    <p:nvPicPr>
                      <p:cNvPr id="2" name="Object 1">
                        <a:extLst>
                          <a:ext uri="{FF2B5EF4-FFF2-40B4-BE49-F238E27FC236}">
                            <a16:creationId xmlns:a16="http://schemas.microsoft.com/office/drawing/2014/main" id="{3850C3E3-9A20-F8A5-E0F0-B2982D3B5D2C}"/>
                          </a:ext>
                        </a:extLst>
                      </p:cNvPr>
                      <p:cNvPicPr/>
                      <p:nvPr/>
                    </p:nvPicPr>
                    <p:blipFill>
                      <a:blip r:embed="rId4"/>
                      <a:stretch>
                        <a:fillRect/>
                      </a:stretch>
                    </p:blipFill>
                    <p:spPr>
                      <a:xfrm>
                        <a:off x="5721131" y="1562720"/>
                        <a:ext cx="1926033" cy="1019665"/>
                      </a:xfrm>
                      <a:prstGeom prst="rect">
                        <a:avLst/>
                      </a:prstGeom>
                    </p:spPr>
                  </p:pic>
                </p:oleObj>
              </mc:Fallback>
            </mc:AlternateContent>
          </a:graphicData>
        </a:graphic>
      </p:graphicFrame>
      <p:sp>
        <p:nvSpPr>
          <p:cNvPr id="3" name="Text Placeholder 17">
            <a:extLst>
              <a:ext uri="{FF2B5EF4-FFF2-40B4-BE49-F238E27FC236}">
                <a16:creationId xmlns:a16="http://schemas.microsoft.com/office/drawing/2014/main" id="{8C0C2CA7-92BE-8D5C-2E5A-8517FEBED495}"/>
              </a:ext>
            </a:extLst>
          </p:cNvPr>
          <p:cNvSpPr txBox="1">
            <a:spLocks/>
          </p:cNvSpPr>
          <p:nvPr/>
        </p:nvSpPr>
        <p:spPr>
          <a:xfrm>
            <a:off x="952420" y="960592"/>
            <a:ext cx="4048766" cy="619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1pPr>
            <a:lvl2pPr marL="914400" marR="0" lvl="1"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2pPr>
            <a:lvl3pPr marL="1371600" marR="0" lvl="2"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3pPr>
            <a:lvl4pPr marL="1828800" marR="0" lvl="3"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4pPr>
            <a:lvl5pPr marL="2286000" marR="0" lvl="4"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5pPr>
            <a:lvl6pPr marL="2743200" marR="0" lvl="5"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6pPr>
            <a:lvl7pPr marL="3200400" marR="0" lvl="6"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7pPr>
            <a:lvl8pPr marL="3657600" marR="0" lvl="7"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8pPr>
            <a:lvl9pPr marL="4114800" marR="0" lvl="8"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9pPr>
          </a:lstStyle>
          <a:p>
            <a:pPr marL="139700" indent="0">
              <a:buFont typeface="Jost"/>
              <a:buNone/>
            </a:pPr>
            <a:r>
              <a:rPr lang="en-US" sz="2200" b="1">
                <a:solidFill>
                  <a:schemeClr val="tx1"/>
                </a:solidFill>
                <a:latin typeface="+mj-lt"/>
                <a:ea typeface="Aptos" panose="020B0004020202020204" pitchFamily="34" charset="0"/>
                <a:cs typeface="Times New Roman" panose="02020603050405020304" pitchFamily="18" charset="0"/>
              </a:rPr>
              <a:t>3.5.1. </a:t>
            </a:r>
            <a:r>
              <a:rPr lang="en-US" sz="2200" b="1" err="1">
                <a:solidFill>
                  <a:schemeClr val="tx1"/>
                </a:solidFill>
                <a:latin typeface="+mj-lt"/>
                <a:ea typeface="Aptos" panose="020B0004020202020204" pitchFamily="34" charset="0"/>
                <a:cs typeface="Times New Roman" panose="02020603050405020304" pitchFamily="18" charset="0"/>
              </a:rPr>
              <a:t>Lưu</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lượng</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dòng</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xe</a:t>
            </a:r>
            <a:endParaRPr lang="en-US" sz="2200" b="1">
              <a:solidFill>
                <a:schemeClr val="tx1"/>
              </a:solidFill>
              <a:latin typeface="+mj-lt"/>
              <a:ea typeface="Aptos" panose="020B000402020202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53533D87-DC7B-657D-AFD7-1523F2D735BB}"/>
              </a:ext>
            </a:extLst>
          </p:cNvPr>
          <p:cNvGraphicFramePr>
            <a:graphicFrameLocks noChangeAspect="1"/>
          </p:cNvGraphicFramePr>
          <p:nvPr>
            <p:extLst>
              <p:ext uri="{D42A27DB-BD31-4B8C-83A1-F6EECF244321}">
                <p14:modId xmlns:p14="http://schemas.microsoft.com/office/powerpoint/2010/main" val="2113129727"/>
              </p:ext>
            </p:extLst>
          </p:nvPr>
        </p:nvGraphicFramePr>
        <p:xfrm>
          <a:off x="5721131" y="3543254"/>
          <a:ext cx="1931110" cy="1019664"/>
        </p:xfrm>
        <a:graphic>
          <a:graphicData uri="http://schemas.openxmlformats.org/presentationml/2006/ole">
            <mc:AlternateContent xmlns:mc="http://schemas.openxmlformats.org/markup-compatibility/2006">
              <mc:Choice xmlns:v="urn:schemas-microsoft-com:vml" Requires="v">
                <p:oleObj name="Equation" r:id="rId5" imgW="1275056" imgH="673215" progId="Equation.DSMT4">
                  <p:embed/>
                </p:oleObj>
              </mc:Choice>
              <mc:Fallback>
                <p:oleObj name="Equation" r:id="rId5" imgW="1275056" imgH="673215" progId="Equation.DSMT4">
                  <p:embed/>
                  <p:pic>
                    <p:nvPicPr>
                      <p:cNvPr id="4" name="Object 3">
                        <a:extLst>
                          <a:ext uri="{FF2B5EF4-FFF2-40B4-BE49-F238E27FC236}">
                            <a16:creationId xmlns:a16="http://schemas.microsoft.com/office/drawing/2014/main" id="{53533D87-DC7B-657D-AFD7-1523F2D735BB}"/>
                          </a:ext>
                        </a:extLst>
                      </p:cNvPr>
                      <p:cNvPicPr/>
                      <p:nvPr/>
                    </p:nvPicPr>
                    <p:blipFill>
                      <a:blip r:embed="rId6"/>
                      <a:stretch>
                        <a:fillRect/>
                      </a:stretch>
                    </p:blipFill>
                    <p:spPr>
                      <a:xfrm>
                        <a:off x="5721131" y="3543254"/>
                        <a:ext cx="1931110" cy="1019664"/>
                      </a:xfrm>
                      <a:prstGeom prst="rect">
                        <a:avLst/>
                      </a:prstGeom>
                    </p:spPr>
                  </p:pic>
                </p:oleObj>
              </mc:Fallback>
            </mc:AlternateContent>
          </a:graphicData>
        </a:graphic>
      </p:graphicFrame>
      <p:sp>
        <p:nvSpPr>
          <p:cNvPr id="5" name="Arrow: Down 4">
            <a:extLst>
              <a:ext uri="{FF2B5EF4-FFF2-40B4-BE49-F238E27FC236}">
                <a16:creationId xmlns:a16="http://schemas.microsoft.com/office/drawing/2014/main" id="{D918D295-9CEB-6431-1F20-61569341AC1A}"/>
              </a:ext>
            </a:extLst>
          </p:cNvPr>
          <p:cNvSpPr/>
          <p:nvPr/>
        </p:nvSpPr>
        <p:spPr>
          <a:xfrm>
            <a:off x="6489837" y="2671338"/>
            <a:ext cx="388620" cy="78457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87275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2">
          <a:extLst>
            <a:ext uri="{FF2B5EF4-FFF2-40B4-BE49-F238E27FC236}">
              <a16:creationId xmlns:a16="http://schemas.microsoft.com/office/drawing/2014/main" id="{E0E64E9E-2B54-62D7-C05E-3C8C099AEF96}"/>
            </a:ext>
          </a:extLst>
        </p:cNvPr>
        <p:cNvGrpSpPr/>
        <p:nvPr/>
      </p:nvGrpSpPr>
      <p:grpSpPr>
        <a:xfrm>
          <a:off x="0" y="0"/>
          <a:ext cx="0" cy="0"/>
          <a:chOff x="0" y="0"/>
          <a:chExt cx="0" cy="0"/>
        </a:xfrm>
      </p:grpSpPr>
      <p:sp>
        <p:nvSpPr>
          <p:cNvPr id="942" name="Google Shape;942;p38">
            <a:extLst>
              <a:ext uri="{FF2B5EF4-FFF2-40B4-BE49-F238E27FC236}">
                <a16:creationId xmlns:a16="http://schemas.microsoft.com/office/drawing/2014/main" id="{4A24EB94-F88A-FCF1-DD73-F20165D63592}"/>
              </a:ext>
            </a:extLst>
          </p:cNvPr>
          <p:cNvSpPr txBox="1">
            <a:spLocks noGrp="1"/>
          </p:cNvSpPr>
          <p:nvPr>
            <p:ph type="title" idx="6"/>
          </p:nvPr>
        </p:nvSpPr>
        <p:spPr>
          <a:xfrm>
            <a:off x="720000" y="4606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mn-lt"/>
              </a:rPr>
              <a:t>1.3. Các </a:t>
            </a:r>
            <a:r>
              <a:rPr lang="vi-VN" sz="2800">
                <a:latin typeface="+mn-lt"/>
              </a:rPr>
              <a:t>phương pháp đo lường dữ liệu dòng giao thông</a:t>
            </a:r>
            <a:endParaRPr sz="2800">
              <a:latin typeface="+mn-lt"/>
            </a:endParaRPr>
          </a:p>
        </p:txBody>
      </p:sp>
      <p:grpSp>
        <p:nvGrpSpPr>
          <p:cNvPr id="946" name="Google Shape;946;p38">
            <a:extLst>
              <a:ext uri="{FF2B5EF4-FFF2-40B4-BE49-F238E27FC236}">
                <a16:creationId xmlns:a16="http://schemas.microsoft.com/office/drawing/2014/main" id="{785D29E9-C15F-48A3-C8CC-0907CC95F3C4}"/>
              </a:ext>
            </a:extLst>
          </p:cNvPr>
          <p:cNvGrpSpPr/>
          <p:nvPr/>
        </p:nvGrpSpPr>
        <p:grpSpPr>
          <a:xfrm>
            <a:off x="-499275" y="4499089"/>
            <a:ext cx="10142547" cy="663411"/>
            <a:chOff x="-499275" y="1908289"/>
            <a:chExt cx="10142547" cy="663411"/>
          </a:xfrm>
        </p:grpSpPr>
        <p:grpSp>
          <p:nvGrpSpPr>
            <p:cNvPr id="947" name="Google Shape;947;p38">
              <a:extLst>
                <a:ext uri="{FF2B5EF4-FFF2-40B4-BE49-F238E27FC236}">
                  <a16:creationId xmlns:a16="http://schemas.microsoft.com/office/drawing/2014/main" id="{897C9FEB-D325-5F9C-A1B5-05070DB18827}"/>
                </a:ext>
              </a:extLst>
            </p:cNvPr>
            <p:cNvGrpSpPr/>
            <p:nvPr/>
          </p:nvGrpSpPr>
          <p:grpSpPr>
            <a:xfrm>
              <a:off x="-499275" y="1908289"/>
              <a:ext cx="10142547" cy="663411"/>
              <a:chOff x="-499275" y="1885248"/>
              <a:chExt cx="10142547" cy="735000"/>
            </a:xfrm>
          </p:grpSpPr>
          <p:sp>
            <p:nvSpPr>
              <p:cNvPr id="948" name="Google Shape;948;p38">
                <a:extLst>
                  <a:ext uri="{FF2B5EF4-FFF2-40B4-BE49-F238E27FC236}">
                    <a16:creationId xmlns:a16="http://schemas.microsoft.com/office/drawing/2014/main" id="{756A2180-6670-4DFC-8885-20F64F05278A}"/>
                  </a:ext>
                </a:extLst>
              </p:cNvPr>
              <p:cNvSpPr/>
              <p:nvPr/>
            </p:nvSpPr>
            <p:spPr>
              <a:xfrm>
                <a:off x="-72725" y="1885248"/>
                <a:ext cx="9289500" cy="73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38">
                <a:extLst>
                  <a:ext uri="{FF2B5EF4-FFF2-40B4-BE49-F238E27FC236}">
                    <a16:creationId xmlns:a16="http://schemas.microsoft.com/office/drawing/2014/main" id="{8C269BE8-39E0-424A-D79B-9F2AB1846A93}"/>
                  </a:ext>
                </a:extLst>
              </p:cNvPr>
              <p:cNvGrpSpPr/>
              <p:nvPr/>
            </p:nvGrpSpPr>
            <p:grpSpPr>
              <a:xfrm>
                <a:off x="-499275" y="2236101"/>
                <a:ext cx="10142547" cy="33287"/>
                <a:chOff x="-499275" y="2010688"/>
                <a:chExt cx="10142547" cy="33287"/>
              </a:xfrm>
            </p:grpSpPr>
            <p:sp>
              <p:nvSpPr>
                <p:cNvPr id="950" name="Google Shape;950;p38">
                  <a:extLst>
                    <a:ext uri="{FF2B5EF4-FFF2-40B4-BE49-F238E27FC236}">
                      <a16:creationId xmlns:a16="http://schemas.microsoft.com/office/drawing/2014/main" id="{AA1616F2-FE76-8104-014F-557F34FAD8FB}"/>
                    </a:ext>
                  </a:extLst>
                </p:cNvPr>
                <p:cNvSpPr/>
                <p:nvPr/>
              </p:nvSpPr>
              <p:spPr>
                <a:xfrm>
                  <a:off x="116440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8">
                  <a:extLst>
                    <a:ext uri="{FF2B5EF4-FFF2-40B4-BE49-F238E27FC236}">
                      <a16:creationId xmlns:a16="http://schemas.microsoft.com/office/drawing/2014/main" id="{147E125E-7984-E2B4-9542-7AF1C2A4DB72}"/>
                    </a:ext>
                  </a:extLst>
                </p:cNvPr>
                <p:cNvSpPr/>
                <p:nvPr/>
              </p:nvSpPr>
              <p:spPr>
                <a:xfrm>
                  <a:off x="2826550"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8">
                  <a:extLst>
                    <a:ext uri="{FF2B5EF4-FFF2-40B4-BE49-F238E27FC236}">
                      <a16:creationId xmlns:a16="http://schemas.microsoft.com/office/drawing/2014/main" id="{628FDEA1-354E-EE69-974C-2C5720C75C2D}"/>
                    </a:ext>
                  </a:extLst>
                </p:cNvPr>
                <p:cNvSpPr/>
                <p:nvPr/>
              </p:nvSpPr>
              <p:spPr>
                <a:xfrm>
                  <a:off x="449022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8">
                  <a:extLst>
                    <a:ext uri="{FF2B5EF4-FFF2-40B4-BE49-F238E27FC236}">
                      <a16:creationId xmlns:a16="http://schemas.microsoft.com/office/drawing/2014/main" id="{5665FA4A-8A2D-D611-ED07-1E08C69263DA}"/>
                    </a:ext>
                  </a:extLst>
                </p:cNvPr>
                <p:cNvSpPr/>
                <p:nvPr/>
              </p:nvSpPr>
              <p:spPr>
                <a:xfrm>
                  <a:off x="61523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8">
                  <a:extLst>
                    <a:ext uri="{FF2B5EF4-FFF2-40B4-BE49-F238E27FC236}">
                      <a16:creationId xmlns:a16="http://schemas.microsoft.com/office/drawing/2014/main" id="{1DBCDF5B-7228-CDC7-FA91-A74CE141AFFA}"/>
                    </a:ext>
                  </a:extLst>
                </p:cNvPr>
                <p:cNvSpPr/>
                <p:nvPr/>
              </p:nvSpPr>
              <p:spPr>
                <a:xfrm>
                  <a:off x="-499275" y="2010688"/>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8">
                  <a:extLst>
                    <a:ext uri="{FF2B5EF4-FFF2-40B4-BE49-F238E27FC236}">
                      <a16:creationId xmlns:a16="http://schemas.microsoft.com/office/drawing/2014/main" id="{4DED03DB-B32A-C580-95AE-4D811F8355EE}"/>
                    </a:ext>
                  </a:extLst>
                </p:cNvPr>
                <p:cNvSpPr/>
                <p:nvPr/>
              </p:nvSpPr>
              <p:spPr>
                <a:xfrm>
                  <a:off x="7816050" y="2015401"/>
                  <a:ext cx="1827222" cy="28575"/>
                </a:xfrm>
                <a:custGeom>
                  <a:avLst/>
                  <a:gdLst/>
                  <a:ahLst/>
                  <a:cxnLst/>
                  <a:rect l="l" t="t" r="r" b="b"/>
                  <a:pathLst>
                    <a:path w="9103" h="138" extrusionOk="0">
                      <a:moveTo>
                        <a:pt x="9034" y="138"/>
                      </a:moveTo>
                      <a:cubicBezTo>
                        <a:pt x="8344" y="138"/>
                        <a:pt x="8344" y="138"/>
                        <a:pt x="8344" y="138"/>
                      </a:cubicBezTo>
                      <a:cubicBezTo>
                        <a:pt x="8306" y="138"/>
                        <a:pt x="8275" y="107"/>
                        <a:pt x="8275" y="69"/>
                      </a:cubicBezTo>
                      <a:cubicBezTo>
                        <a:pt x="8275" y="31"/>
                        <a:pt x="8306" y="0"/>
                        <a:pt x="8344" y="0"/>
                      </a:cubicBezTo>
                      <a:cubicBezTo>
                        <a:pt x="9034" y="0"/>
                        <a:pt x="9034" y="0"/>
                        <a:pt x="9034" y="0"/>
                      </a:cubicBezTo>
                      <a:cubicBezTo>
                        <a:pt x="9072" y="0"/>
                        <a:pt x="9103" y="31"/>
                        <a:pt x="9103" y="69"/>
                      </a:cubicBezTo>
                      <a:cubicBezTo>
                        <a:pt x="9103" y="107"/>
                        <a:pt x="9072" y="138"/>
                        <a:pt x="9034" y="138"/>
                      </a:cubicBezTo>
                      <a:close/>
                      <a:moveTo>
                        <a:pt x="7654" y="138"/>
                      </a:moveTo>
                      <a:cubicBezTo>
                        <a:pt x="6965" y="138"/>
                        <a:pt x="6965" y="138"/>
                        <a:pt x="6965" y="138"/>
                      </a:cubicBezTo>
                      <a:cubicBezTo>
                        <a:pt x="6927" y="138"/>
                        <a:pt x="6896" y="107"/>
                        <a:pt x="6896" y="69"/>
                      </a:cubicBezTo>
                      <a:cubicBezTo>
                        <a:pt x="6896" y="31"/>
                        <a:pt x="6927" y="0"/>
                        <a:pt x="6965" y="0"/>
                      </a:cubicBezTo>
                      <a:cubicBezTo>
                        <a:pt x="7654" y="0"/>
                        <a:pt x="7654" y="0"/>
                        <a:pt x="7654" y="0"/>
                      </a:cubicBezTo>
                      <a:cubicBezTo>
                        <a:pt x="7692" y="0"/>
                        <a:pt x="7723" y="31"/>
                        <a:pt x="7723" y="69"/>
                      </a:cubicBezTo>
                      <a:cubicBezTo>
                        <a:pt x="7723" y="107"/>
                        <a:pt x="7692" y="138"/>
                        <a:pt x="7654" y="138"/>
                      </a:cubicBezTo>
                      <a:close/>
                      <a:moveTo>
                        <a:pt x="6275" y="138"/>
                      </a:moveTo>
                      <a:cubicBezTo>
                        <a:pt x="5585" y="138"/>
                        <a:pt x="5585" y="138"/>
                        <a:pt x="5585" y="138"/>
                      </a:cubicBezTo>
                      <a:cubicBezTo>
                        <a:pt x="5547" y="138"/>
                        <a:pt x="5517" y="107"/>
                        <a:pt x="5517" y="69"/>
                      </a:cubicBezTo>
                      <a:cubicBezTo>
                        <a:pt x="5517" y="31"/>
                        <a:pt x="5547" y="0"/>
                        <a:pt x="5585" y="0"/>
                      </a:cubicBezTo>
                      <a:cubicBezTo>
                        <a:pt x="6275" y="0"/>
                        <a:pt x="6275" y="0"/>
                        <a:pt x="6275" y="0"/>
                      </a:cubicBezTo>
                      <a:cubicBezTo>
                        <a:pt x="6313" y="0"/>
                        <a:pt x="6344" y="31"/>
                        <a:pt x="6344" y="69"/>
                      </a:cubicBezTo>
                      <a:cubicBezTo>
                        <a:pt x="6344" y="107"/>
                        <a:pt x="6313" y="138"/>
                        <a:pt x="6275" y="138"/>
                      </a:cubicBezTo>
                      <a:close/>
                      <a:moveTo>
                        <a:pt x="4896" y="138"/>
                      </a:moveTo>
                      <a:cubicBezTo>
                        <a:pt x="4206" y="138"/>
                        <a:pt x="4206" y="138"/>
                        <a:pt x="4206" y="138"/>
                      </a:cubicBezTo>
                      <a:cubicBezTo>
                        <a:pt x="4168" y="138"/>
                        <a:pt x="4137" y="107"/>
                        <a:pt x="4137" y="69"/>
                      </a:cubicBezTo>
                      <a:cubicBezTo>
                        <a:pt x="4137" y="31"/>
                        <a:pt x="4168" y="0"/>
                        <a:pt x="4206" y="0"/>
                      </a:cubicBezTo>
                      <a:cubicBezTo>
                        <a:pt x="4896" y="0"/>
                        <a:pt x="4896" y="0"/>
                        <a:pt x="4896" y="0"/>
                      </a:cubicBezTo>
                      <a:cubicBezTo>
                        <a:pt x="4934" y="0"/>
                        <a:pt x="4965" y="31"/>
                        <a:pt x="4965" y="69"/>
                      </a:cubicBezTo>
                      <a:cubicBezTo>
                        <a:pt x="4965" y="107"/>
                        <a:pt x="4934" y="138"/>
                        <a:pt x="4896" y="138"/>
                      </a:cubicBezTo>
                      <a:close/>
                      <a:moveTo>
                        <a:pt x="3517" y="138"/>
                      </a:moveTo>
                      <a:cubicBezTo>
                        <a:pt x="2827" y="138"/>
                        <a:pt x="2827" y="138"/>
                        <a:pt x="2827" y="138"/>
                      </a:cubicBezTo>
                      <a:cubicBezTo>
                        <a:pt x="2789" y="138"/>
                        <a:pt x="2758" y="107"/>
                        <a:pt x="2758" y="69"/>
                      </a:cubicBezTo>
                      <a:cubicBezTo>
                        <a:pt x="2758" y="31"/>
                        <a:pt x="2789" y="0"/>
                        <a:pt x="2827" y="0"/>
                      </a:cubicBezTo>
                      <a:cubicBezTo>
                        <a:pt x="3517" y="0"/>
                        <a:pt x="3517" y="0"/>
                        <a:pt x="3517" y="0"/>
                      </a:cubicBezTo>
                      <a:cubicBezTo>
                        <a:pt x="3555" y="0"/>
                        <a:pt x="3586" y="31"/>
                        <a:pt x="3586" y="69"/>
                      </a:cubicBezTo>
                      <a:cubicBezTo>
                        <a:pt x="3586" y="107"/>
                        <a:pt x="3555" y="138"/>
                        <a:pt x="3517" y="138"/>
                      </a:cubicBezTo>
                      <a:close/>
                      <a:moveTo>
                        <a:pt x="2137" y="138"/>
                      </a:moveTo>
                      <a:cubicBezTo>
                        <a:pt x="1448" y="138"/>
                        <a:pt x="1448" y="138"/>
                        <a:pt x="1448" y="138"/>
                      </a:cubicBezTo>
                      <a:cubicBezTo>
                        <a:pt x="1410" y="138"/>
                        <a:pt x="1379" y="107"/>
                        <a:pt x="1379" y="69"/>
                      </a:cubicBezTo>
                      <a:cubicBezTo>
                        <a:pt x="1379" y="31"/>
                        <a:pt x="1410" y="0"/>
                        <a:pt x="1448" y="0"/>
                      </a:cubicBezTo>
                      <a:cubicBezTo>
                        <a:pt x="2137" y="0"/>
                        <a:pt x="2137" y="0"/>
                        <a:pt x="2137" y="0"/>
                      </a:cubicBezTo>
                      <a:cubicBezTo>
                        <a:pt x="2176" y="0"/>
                        <a:pt x="2206" y="31"/>
                        <a:pt x="2206" y="69"/>
                      </a:cubicBezTo>
                      <a:cubicBezTo>
                        <a:pt x="2206" y="107"/>
                        <a:pt x="2176" y="138"/>
                        <a:pt x="2137" y="138"/>
                      </a:cubicBezTo>
                      <a:close/>
                      <a:moveTo>
                        <a:pt x="758" y="138"/>
                      </a:moveTo>
                      <a:cubicBezTo>
                        <a:pt x="69" y="138"/>
                        <a:pt x="69" y="138"/>
                        <a:pt x="69" y="138"/>
                      </a:cubicBezTo>
                      <a:cubicBezTo>
                        <a:pt x="30" y="138"/>
                        <a:pt x="0" y="107"/>
                        <a:pt x="0" y="69"/>
                      </a:cubicBezTo>
                      <a:cubicBezTo>
                        <a:pt x="0" y="31"/>
                        <a:pt x="30" y="0"/>
                        <a:pt x="69" y="0"/>
                      </a:cubicBezTo>
                      <a:cubicBezTo>
                        <a:pt x="758" y="0"/>
                        <a:pt x="758" y="0"/>
                        <a:pt x="758" y="0"/>
                      </a:cubicBezTo>
                      <a:cubicBezTo>
                        <a:pt x="796" y="0"/>
                        <a:pt x="827" y="31"/>
                        <a:pt x="827" y="69"/>
                      </a:cubicBezTo>
                      <a:cubicBezTo>
                        <a:pt x="827" y="107"/>
                        <a:pt x="796" y="138"/>
                        <a:pt x="758" y="13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6" name="Google Shape;956;p38">
              <a:extLst>
                <a:ext uri="{FF2B5EF4-FFF2-40B4-BE49-F238E27FC236}">
                  <a16:creationId xmlns:a16="http://schemas.microsoft.com/office/drawing/2014/main" id="{73400828-9000-3727-1735-FC9489A6750D}"/>
                </a:ext>
              </a:extLst>
            </p:cNvPr>
            <p:cNvGrpSpPr/>
            <p:nvPr/>
          </p:nvGrpSpPr>
          <p:grpSpPr>
            <a:xfrm rot="5400000">
              <a:off x="4498841" y="1936521"/>
              <a:ext cx="146306" cy="261940"/>
              <a:chOff x="7419591" y="3612333"/>
              <a:chExt cx="146306" cy="261940"/>
            </a:xfrm>
          </p:grpSpPr>
          <p:sp>
            <p:nvSpPr>
              <p:cNvPr id="957" name="Google Shape;957;p38">
                <a:extLst>
                  <a:ext uri="{FF2B5EF4-FFF2-40B4-BE49-F238E27FC236}">
                    <a16:creationId xmlns:a16="http://schemas.microsoft.com/office/drawing/2014/main" id="{37E419A7-E654-E8C8-446C-AB94A3051B9D}"/>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8">
                <a:extLst>
                  <a:ext uri="{FF2B5EF4-FFF2-40B4-BE49-F238E27FC236}">
                    <a16:creationId xmlns:a16="http://schemas.microsoft.com/office/drawing/2014/main" id="{49C44AB2-1F8B-2955-8B0F-2D0A67071218}"/>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8">
                <a:extLst>
                  <a:ext uri="{FF2B5EF4-FFF2-40B4-BE49-F238E27FC236}">
                    <a16:creationId xmlns:a16="http://schemas.microsoft.com/office/drawing/2014/main" id="{1074645D-48CA-9B4B-E5C1-BD542AE81450}"/>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8">
                <a:extLst>
                  <a:ext uri="{FF2B5EF4-FFF2-40B4-BE49-F238E27FC236}">
                    <a16:creationId xmlns:a16="http://schemas.microsoft.com/office/drawing/2014/main" id="{E3E22148-A840-C502-5AC0-A1C282ECEC91}"/>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8">
                <a:extLst>
                  <a:ext uri="{FF2B5EF4-FFF2-40B4-BE49-F238E27FC236}">
                    <a16:creationId xmlns:a16="http://schemas.microsoft.com/office/drawing/2014/main" id="{F802E4D7-EB66-D550-0CCD-BE9CD79BFF27}"/>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8">
                <a:extLst>
                  <a:ext uri="{FF2B5EF4-FFF2-40B4-BE49-F238E27FC236}">
                    <a16:creationId xmlns:a16="http://schemas.microsoft.com/office/drawing/2014/main" id="{6BB66193-6560-5EBA-AB25-78EAF39EE626}"/>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8">
                <a:extLst>
                  <a:ext uri="{FF2B5EF4-FFF2-40B4-BE49-F238E27FC236}">
                    <a16:creationId xmlns:a16="http://schemas.microsoft.com/office/drawing/2014/main" id="{DAB658EA-FCB1-99EA-5E1F-63C57ADA258D}"/>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8">
                <a:extLst>
                  <a:ext uri="{FF2B5EF4-FFF2-40B4-BE49-F238E27FC236}">
                    <a16:creationId xmlns:a16="http://schemas.microsoft.com/office/drawing/2014/main" id="{5E27783F-C18F-35E6-22D5-FD3A7BFC851F}"/>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8">
                <a:extLst>
                  <a:ext uri="{FF2B5EF4-FFF2-40B4-BE49-F238E27FC236}">
                    <a16:creationId xmlns:a16="http://schemas.microsoft.com/office/drawing/2014/main" id="{953C6864-1624-2DC3-CFDD-89E191590589}"/>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8">
                <a:extLst>
                  <a:ext uri="{FF2B5EF4-FFF2-40B4-BE49-F238E27FC236}">
                    <a16:creationId xmlns:a16="http://schemas.microsoft.com/office/drawing/2014/main" id="{A6FF3976-121A-A794-D868-D165224DCCD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8">
                <a:extLst>
                  <a:ext uri="{FF2B5EF4-FFF2-40B4-BE49-F238E27FC236}">
                    <a16:creationId xmlns:a16="http://schemas.microsoft.com/office/drawing/2014/main" id="{F3E4B680-1980-1C17-86AC-FC856548AD1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38">
                <a:extLst>
                  <a:ext uri="{FF2B5EF4-FFF2-40B4-BE49-F238E27FC236}">
                    <a16:creationId xmlns:a16="http://schemas.microsoft.com/office/drawing/2014/main" id="{C4763145-BAA8-ED66-E972-B33A9EC2A163}"/>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8">
                <a:extLst>
                  <a:ext uri="{FF2B5EF4-FFF2-40B4-BE49-F238E27FC236}">
                    <a16:creationId xmlns:a16="http://schemas.microsoft.com/office/drawing/2014/main" id="{2F5AF330-CDAC-CB12-5E9F-152E4C0ABDA8}"/>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8">
                <a:extLst>
                  <a:ext uri="{FF2B5EF4-FFF2-40B4-BE49-F238E27FC236}">
                    <a16:creationId xmlns:a16="http://schemas.microsoft.com/office/drawing/2014/main" id="{A9C6E9C4-4162-2BD2-405D-AA94C425846C}"/>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38">
                <a:extLst>
                  <a:ext uri="{FF2B5EF4-FFF2-40B4-BE49-F238E27FC236}">
                    <a16:creationId xmlns:a16="http://schemas.microsoft.com/office/drawing/2014/main" id="{011D4079-9843-591C-879A-3806BA435DA0}"/>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8">
                <a:extLst>
                  <a:ext uri="{FF2B5EF4-FFF2-40B4-BE49-F238E27FC236}">
                    <a16:creationId xmlns:a16="http://schemas.microsoft.com/office/drawing/2014/main" id="{41B04025-AA15-0DBB-FED2-C6C4B4D689C5}"/>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8">
                <a:extLst>
                  <a:ext uri="{FF2B5EF4-FFF2-40B4-BE49-F238E27FC236}">
                    <a16:creationId xmlns:a16="http://schemas.microsoft.com/office/drawing/2014/main" id="{43F55600-27F8-0B5F-2F3C-70D10D78BC87}"/>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8">
                <a:extLst>
                  <a:ext uri="{FF2B5EF4-FFF2-40B4-BE49-F238E27FC236}">
                    <a16:creationId xmlns:a16="http://schemas.microsoft.com/office/drawing/2014/main" id="{D6E062D2-5116-B399-1174-28F24C2DCA5F}"/>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8">
                <a:extLst>
                  <a:ext uri="{FF2B5EF4-FFF2-40B4-BE49-F238E27FC236}">
                    <a16:creationId xmlns:a16="http://schemas.microsoft.com/office/drawing/2014/main" id="{E6E8F609-DC1D-7776-89BB-B98E53D2BECB}"/>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8">
                <a:extLst>
                  <a:ext uri="{FF2B5EF4-FFF2-40B4-BE49-F238E27FC236}">
                    <a16:creationId xmlns:a16="http://schemas.microsoft.com/office/drawing/2014/main" id="{C3CCAAE7-0457-900B-357B-FD93D6478EB5}"/>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8">
                <a:extLst>
                  <a:ext uri="{FF2B5EF4-FFF2-40B4-BE49-F238E27FC236}">
                    <a16:creationId xmlns:a16="http://schemas.microsoft.com/office/drawing/2014/main" id="{E0DDDC89-E819-0333-6D9C-5D52ADAE5118}"/>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38">
                <a:extLst>
                  <a:ext uri="{FF2B5EF4-FFF2-40B4-BE49-F238E27FC236}">
                    <a16:creationId xmlns:a16="http://schemas.microsoft.com/office/drawing/2014/main" id="{EC5FE81E-708F-09FE-E123-E22D4F1B9BE9}"/>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9" name="Google Shape;979;p38">
              <a:extLst>
                <a:ext uri="{FF2B5EF4-FFF2-40B4-BE49-F238E27FC236}">
                  <a16:creationId xmlns:a16="http://schemas.microsoft.com/office/drawing/2014/main" id="{D76B74C7-7DB6-FF82-E839-B1199275587D}"/>
                </a:ext>
              </a:extLst>
            </p:cNvPr>
            <p:cNvGrpSpPr/>
            <p:nvPr/>
          </p:nvGrpSpPr>
          <p:grpSpPr>
            <a:xfrm rot="-5400000">
              <a:off x="7115516" y="2277758"/>
              <a:ext cx="146306" cy="261940"/>
              <a:chOff x="7419591" y="3612333"/>
              <a:chExt cx="146306" cy="261940"/>
            </a:xfrm>
          </p:grpSpPr>
          <p:sp>
            <p:nvSpPr>
              <p:cNvPr id="980" name="Google Shape;980;p38">
                <a:extLst>
                  <a:ext uri="{FF2B5EF4-FFF2-40B4-BE49-F238E27FC236}">
                    <a16:creationId xmlns:a16="http://schemas.microsoft.com/office/drawing/2014/main" id="{69F17923-97D0-F866-9093-80B7EF383F56}"/>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8">
                <a:extLst>
                  <a:ext uri="{FF2B5EF4-FFF2-40B4-BE49-F238E27FC236}">
                    <a16:creationId xmlns:a16="http://schemas.microsoft.com/office/drawing/2014/main" id="{67C38A34-0A90-92F0-4A4B-45429FA2C369}"/>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8">
                <a:extLst>
                  <a:ext uri="{FF2B5EF4-FFF2-40B4-BE49-F238E27FC236}">
                    <a16:creationId xmlns:a16="http://schemas.microsoft.com/office/drawing/2014/main" id="{88DC7FE2-07C4-5432-D300-43727E11898C}"/>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8">
                <a:extLst>
                  <a:ext uri="{FF2B5EF4-FFF2-40B4-BE49-F238E27FC236}">
                    <a16:creationId xmlns:a16="http://schemas.microsoft.com/office/drawing/2014/main" id="{97CBCCD6-CDFE-EA04-DF2A-739FEF1551B3}"/>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8">
                <a:extLst>
                  <a:ext uri="{FF2B5EF4-FFF2-40B4-BE49-F238E27FC236}">
                    <a16:creationId xmlns:a16="http://schemas.microsoft.com/office/drawing/2014/main" id="{95B27479-D264-688A-6405-AE4DA5BEDECD}"/>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8">
                <a:extLst>
                  <a:ext uri="{FF2B5EF4-FFF2-40B4-BE49-F238E27FC236}">
                    <a16:creationId xmlns:a16="http://schemas.microsoft.com/office/drawing/2014/main" id="{4C5AD1CB-368E-AEE3-443A-A272EAF47A58}"/>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8">
                <a:extLst>
                  <a:ext uri="{FF2B5EF4-FFF2-40B4-BE49-F238E27FC236}">
                    <a16:creationId xmlns:a16="http://schemas.microsoft.com/office/drawing/2014/main" id="{1528FCE4-0DEB-02CF-EF89-AF7CA391BAF7}"/>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8">
                <a:extLst>
                  <a:ext uri="{FF2B5EF4-FFF2-40B4-BE49-F238E27FC236}">
                    <a16:creationId xmlns:a16="http://schemas.microsoft.com/office/drawing/2014/main" id="{3D55F111-552B-94CA-BCEC-6AA7F4E7439F}"/>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38">
                <a:extLst>
                  <a:ext uri="{FF2B5EF4-FFF2-40B4-BE49-F238E27FC236}">
                    <a16:creationId xmlns:a16="http://schemas.microsoft.com/office/drawing/2014/main" id="{11A1EBCA-863E-61AC-8D3A-D9A689E90D58}"/>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8">
                <a:extLst>
                  <a:ext uri="{FF2B5EF4-FFF2-40B4-BE49-F238E27FC236}">
                    <a16:creationId xmlns:a16="http://schemas.microsoft.com/office/drawing/2014/main" id="{05785B05-73A5-B6BB-E24E-DD928BC42751}"/>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8">
                <a:extLst>
                  <a:ext uri="{FF2B5EF4-FFF2-40B4-BE49-F238E27FC236}">
                    <a16:creationId xmlns:a16="http://schemas.microsoft.com/office/drawing/2014/main" id="{7092957F-DD7C-91AD-B773-5F523DE880C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8">
                <a:extLst>
                  <a:ext uri="{FF2B5EF4-FFF2-40B4-BE49-F238E27FC236}">
                    <a16:creationId xmlns:a16="http://schemas.microsoft.com/office/drawing/2014/main" id="{7D4306EB-40C2-6ECD-F45C-6F0DB55D2C16}"/>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8">
                <a:extLst>
                  <a:ext uri="{FF2B5EF4-FFF2-40B4-BE49-F238E27FC236}">
                    <a16:creationId xmlns:a16="http://schemas.microsoft.com/office/drawing/2014/main" id="{77DEE9F2-0AA8-4A08-7D17-EB5DED67EB7A}"/>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8">
                <a:extLst>
                  <a:ext uri="{FF2B5EF4-FFF2-40B4-BE49-F238E27FC236}">
                    <a16:creationId xmlns:a16="http://schemas.microsoft.com/office/drawing/2014/main" id="{BA24C30C-7B38-9FDE-19B2-B70D9B2920AB}"/>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38">
                <a:extLst>
                  <a:ext uri="{FF2B5EF4-FFF2-40B4-BE49-F238E27FC236}">
                    <a16:creationId xmlns:a16="http://schemas.microsoft.com/office/drawing/2014/main" id="{B49A4DCF-6863-64F9-AAD4-A3693DF82DF8}"/>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8">
                <a:extLst>
                  <a:ext uri="{FF2B5EF4-FFF2-40B4-BE49-F238E27FC236}">
                    <a16:creationId xmlns:a16="http://schemas.microsoft.com/office/drawing/2014/main" id="{CB216C07-305F-A361-28CB-833416544895}"/>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8">
                <a:extLst>
                  <a:ext uri="{FF2B5EF4-FFF2-40B4-BE49-F238E27FC236}">
                    <a16:creationId xmlns:a16="http://schemas.microsoft.com/office/drawing/2014/main" id="{26D11097-D993-2287-E1E2-F8EE281310C9}"/>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8">
                <a:extLst>
                  <a:ext uri="{FF2B5EF4-FFF2-40B4-BE49-F238E27FC236}">
                    <a16:creationId xmlns:a16="http://schemas.microsoft.com/office/drawing/2014/main" id="{4A633621-B3E5-6E04-43D3-DD4D1217027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38">
                <a:extLst>
                  <a:ext uri="{FF2B5EF4-FFF2-40B4-BE49-F238E27FC236}">
                    <a16:creationId xmlns:a16="http://schemas.microsoft.com/office/drawing/2014/main" id="{8862B75F-23CC-00B1-60D6-9150B9DD822E}"/>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38">
                <a:extLst>
                  <a:ext uri="{FF2B5EF4-FFF2-40B4-BE49-F238E27FC236}">
                    <a16:creationId xmlns:a16="http://schemas.microsoft.com/office/drawing/2014/main" id="{6B3EE95E-DAA4-B56A-EB47-74510CE4C296}"/>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38">
                <a:extLst>
                  <a:ext uri="{FF2B5EF4-FFF2-40B4-BE49-F238E27FC236}">
                    <a16:creationId xmlns:a16="http://schemas.microsoft.com/office/drawing/2014/main" id="{0AB6C3E0-5FCD-048D-8368-3D312FDFD2AE}"/>
                  </a:ext>
                </a:extLst>
              </p:cNvPr>
              <p:cNvSpPr/>
              <p:nvPr/>
            </p:nvSpPr>
            <p:spPr>
              <a:xfrm>
                <a:off x="7545797"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8">
                <a:extLst>
                  <a:ext uri="{FF2B5EF4-FFF2-40B4-BE49-F238E27FC236}">
                    <a16:creationId xmlns:a16="http://schemas.microsoft.com/office/drawing/2014/main" id="{464E405B-35CE-5A8B-9B14-B8197B6B15C1}"/>
                  </a:ext>
                </a:extLst>
              </p:cNvPr>
              <p:cNvSpPr/>
              <p:nvPr/>
            </p:nvSpPr>
            <p:spPr>
              <a:xfrm>
                <a:off x="7419591" y="3780211"/>
                <a:ext cx="20100" cy="15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4" name="Google Shape;1004;p38">
              <a:extLst>
                <a:ext uri="{FF2B5EF4-FFF2-40B4-BE49-F238E27FC236}">
                  <a16:creationId xmlns:a16="http://schemas.microsoft.com/office/drawing/2014/main" id="{620EBBD0-844B-A954-64A1-CD7C51774754}"/>
                </a:ext>
              </a:extLst>
            </p:cNvPr>
            <p:cNvGrpSpPr/>
            <p:nvPr/>
          </p:nvGrpSpPr>
          <p:grpSpPr>
            <a:xfrm rot="-5400000">
              <a:off x="1887066" y="2277758"/>
              <a:ext cx="146306" cy="261940"/>
              <a:chOff x="7419591" y="3612333"/>
              <a:chExt cx="146306" cy="261940"/>
            </a:xfrm>
          </p:grpSpPr>
          <p:sp>
            <p:nvSpPr>
              <p:cNvPr id="1005" name="Google Shape;1005;p38">
                <a:extLst>
                  <a:ext uri="{FF2B5EF4-FFF2-40B4-BE49-F238E27FC236}">
                    <a16:creationId xmlns:a16="http://schemas.microsoft.com/office/drawing/2014/main" id="{BD4D64EE-4E18-B806-A305-46F8145E7695}"/>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8">
                <a:extLst>
                  <a:ext uri="{FF2B5EF4-FFF2-40B4-BE49-F238E27FC236}">
                    <a16:creationId xmlns:a16="http://schemas.microsoft.com/office/drawing/2014/main" id="{AE8AF7A9-C0C5-1D39-9D10-D6BCEBC7987E}"/>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8">
                <a:extLst>
                  <a:ext uri="{FF2B5EF4-FFF2-40B4-BE49-F238E27FC236}">
                    <a16:creationId xmlns:a16="http://schemas.microsoft.com/office/drawing/2014/main" id="{36165B6C-CCFA-A108-E225-4121ACEE9803}"/>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8">
                <a:extLst>
                  <a:ext uri="{FF2B5EF4-FFF2-40B4-BE49-F238E27FC236}">
                    <a16:creationId xmlns:a16="http://schemas.microsoft.com/office/drawing/2014/main" id="{023DFE95-2256-CB65-3ED4-99534728282B}"/>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8">
                <a:extLst>
                  <a:ext uri="{FF2B5EF4-FFF2-40B4-BE49-F238E27FC236}">
                    <a16:creationId xmlns:a16="http://schemas.microsoft.com/office/drawing/2014/main" id="{611B34A1-F618-6825-C5F7-F70706FC358D}"/>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8">
                <a:extLst>
                  <a:ext uri="{FF2B5EF4-FFF2-40B4-BE49-F238E27FC236}">
                    <a16:creationId xmlns:a16="http://schemas.microsoft.com/office/drawing/2014/main" id="{1ACFE77A-CA4D-64F9-8E7A-8AFDD7943804}"/>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8">
                <a:extLst>
                  <a:ext uri="{FF2B5EF4-FFF2-40B4-BE49-F238E27FC236}">
                    <a16:creationId xmlns:a16="http://schemas.microsoft.com/office/drawing/2014/main" id="{2F862CCE-0F95-CE81-FF7F-C097072B522D}"/>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8">
                <a:extLst>
                  <a:ext uri="{FF2B5EF4-FFF2-40B4-BE49-F238E27FC236}">
                    <a16:creationId xmlns:a16="http://schemas.microsoft.com/office/drawing/2014/main" id="{49C79B5A-39AC-5ECF-7563-1147E658EE53}"/>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8">
                <a:extLst>
                  <a:ext uri="{FF2B5EF4-FFF2-40B4-BE49-F238E27FC236}">
                    <a16:creationId xmlns:a16="http://schemas.microsoft.com/office/drawing/2014/main" id="{11DE3410-70CB-30FE-51D1-EE35A99399C0}"/>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8">
                <a:extLst>
                  <a:ext uri="{FF2B5EF4-FFF2-40B4-BE49-F238E27FC236}">
                    <a16:creationId xmlns:a16="http://schemas.microsoft.com/office/drawing/2014/main" id="{00EF00AB-DAA2-26F7-AE8B-145C9927FAA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8">
                <a:extLst>
                  <a:ext uri="{FF2B5EF4-FFF2-40B4-BE49-F238E27FC236}">
                    <a16:creationId xmlns:a16="http://schemas.microsoft.com/office/drawing/2014/main" id="{6BA8B016-A043-3A43-71B5-59200DA87C3E}"/>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8">
                <a:extLst>
                  <a:ext uri="{FF2B5EF4-FFF2-40B4-BE49-F238E27FC236}">
                    <a16:creationId xmlns:a16="http://schemas.microsoft.com/office/drawing/2014/main" id="{5104F22D-BE22-7648-B31B-B211174A213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8">
                <a:extLst>
                  <a:ext uri="{FF2B5EF4-FFF2-40B4-BE49-F238E27FC236}">
                    <a16:creationId xmlns:a16="http://schemas.microsoft.com/office/drawing/2014/main" id="{7B0F1308-2C38-D249-07D7-D8A7DF4608A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8">
                <a:extLst>
                  <a:ext uri="{FF2B5EF4-FFF2-40B4-BE49-F238E27FC236}">
                    <a16:creationId xmlns:a16="http://schemas.microsoft.com/office/drawing/2014/main" id="{A4111776-4CC6-4EC4-D1F0-A21DB03A7312}"/>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8">
                <a:extLst>
                  <a:ext uri="{FF2B5EF4-FFF2-40B4-BE49-F238E27FC236}">
                    <a16:creationId xmlns:a16="http://schemas.microsoft.com/office/drawing/2014/main" id="{ED74FCD8-51F3-7732-8966-F294CD3D070C}"/>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8">
                <a:extLst>
                  <a:ext uri="{FF2B5EF4-FFF2-40B4-BE49-F238E27FC236}">
                    <a16:creationId xmlns:a16="http://schemas.microsoft.com/office/drawing/2014/main" id="{E2698C93-CB01-15F7-5DD0-B0E26324E29B}"/>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8">
                <a:extLst>
                  <a:ext uri="{FF2B5EF4-FFF2-40B4-BE49-F238E27FC236}">
                    <a16:creationId xmlns:a16="http://schemas.microsoft.com/office/drawing/2014/main" id="{52C4FB88-64EB-EFA4-8D7D-083058A6810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8">
                <a:extLst>
                  <a:ext uri="{FF2B5EF4-FFF2-40B4-BE49-F238E27FC236}">
                    <a16:creationId xmlns:a16="http://schemas.microsoft.com/office/drawing/2014/main" id="{2DE65F08-E881-09AE-8379-B2D4DFBBB2C5}"/>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8">
                <a:extLst>
                  <a:ext uri="{FF2B5EF4-FFF2-40B4-BE49-F238E27FC236}">
                    <a16:creationId xmlns:a16="http://schemas.microsoft.com/office/drawing/2014/main" id="{FD85107C-D7B2-3B69-EE5D-877B89CE02A2}"/>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8">
                <a:extLst>
                  <a:ext uri="{FF2B5EF4-FFF2-40B4-BE49-F238E27FC236}">
                    <a16:creationId xmlns:a16="http://schemas.microsoft.com/office/drawing/2014/main" id="{33D79B8C-855E-809D-054C-F465E8570891}"/>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8">
                <a:extLst>
                  <a:ext uri="{FF2B5EF4-FFF2-40B4-BE49-F238E27FC236}">
                    <a16:creationId xmlns:a16="http://schemas.microsoft.com/office/drawing/2014/main" id="{188D0571-DBA2-E39C-1E68-6498F865D75D}"/>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8">
                <a:extLst>
                  <a:ext uri="{FF2B5EF4-FFF2-40B4-BE49-F238E27FC236}">
                    <a16:creationId xmlns:a16="http://schemas.microsoft.com/office/drawing/2014/main" id="{F083FC0C-BF00-D7F4-2901-45C9ED4DECF0}"/>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5" name="image37.png" descr="A diagram of a road&#10;&#10;AI-generated content may be incorrect.">
            <a:extLst>
              <a:ext uri="{FF2B5EF4-FFF2-40B4-BE49-F238E27FC236}">
                <a16:creationId xmlns:a16="http://schemas.microsoft.com/office/drawing/2014/main" id="{088AEBC7-5D6D-502C-2D35-7C9F3B05FED8}"/>
              </a:ext>
            </a:extLst>
          </p:cNvPr>
          <p:cNvPicPr/>
          <p:nvPr/>
        </p:nvPicPr>
        <p:blipFill>
          <a:blip r:embed="rId3"/>
          <a:srcRect/>
          <a:stretch>
            <a:fillRect/>
          </a:stretch>
        </p:blipFill>
        <p:spPr>
          <a:xfrm>
            <a:off x="1557922" y="1228919"/>
            <a:ext cx="6036480" cy="3278549"/>
          </a:xfrm>
          <a:prstGeom prst="rect">
            <a:avLst/>
          </a:prstGeom>
          <a:ln/>
        </p:spPr>
      </p:pic>
    </p:spTree>
    <p:extLst>
      <p:ext uri="{BB962C8B-B14F-4D97-AF65-F5344CB8AC3E}">
        <p14:creationId xmlns:p14="http://schemas.microsoft.com/office/powerpoint/2010/main" val="36581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010C988C-2D4F-DBA2-D867-61565C66E7AA}"/>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C9E4E13B-E223-B008-905F-508817B69AA6}"/>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grpSp>
        <p:nvGrpSpPr>
          <p:cNvPr id="3789" name="Google Shape;3789;p73">
            <a:extLst>
              <a:ext uri="{FF2B5EF4-FFF2-40B4-BE49-F238E27FC236}">
                <a16:creationId xmlns:a16="http://schemas.microsoft.com/office/drawing/2014/main" id="{6044647C-153B-7973-753F-04FABA9F34C7}"/>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4A4C7DB7-3B53-B1D2-CE1A-B6700BFC0172}"/>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5B8D76B8-C27C-2074-867C-2F0E3355A4D4}"/>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6A0ABE02-D6CA-ED94-64ED-A82E354E8202}"/>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E947F80B-6B21-34C3-70B1-C59C74F33D12}"/>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AECE0497-DF39-C2D3-FD43-9A82D57D8193}"/>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F4A45F4E-6FF4-426F-08B3-68F48575D1B0}"/>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22B9D958-C436-685C-DD83-5A844A102561}"/>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76279073-5C5C-A3B6-9F3A-5A507F73B83C}"/>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DFE670A7-D1C0-25F0-48D4-D5A0BB181D4E}"/>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352B7DA6-B4A5-0621-CA88-7E16C932E4AE}"/>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3B970829-CE85-83FD-4C68-09E2EDB2016C}"/>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3FF4AD6C-69A5-7452-D2F9-87144B78811B}"/>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3B2A4CC1-1262-5834-15EB-E0B86046706E}"/>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32A9963A-49D8-7C19-D32D-C1CAEDBE8B6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6D98BB2E-113B-F742-9BEF-FB4EF9EF9A28}"/>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BF7F12A5-749B-006E-D10E-F548B378EA33}"/>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66CE0414-52B9-111E-7F56-5146ADFEE1A1}"/>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23A1D4F1-6F2E-7E7B-53B7-8306CFA8BB1E}"/>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FFB815FB-6C57-EAA9-B478-1BCB9973DF15}"/>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17B92D5B-A01F-3BD8-47F3-D6830600F33F}"/>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E5FEFC4C-B562-B86B-4BFF-697462139104}"/>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CB0CD645-FC9F-FDEA-DBC0-CB698523C31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FF7CBA95-E452-C492-D7C6-C0BEFD4F094D}"/>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2A5F8725-CE97-24E9-69B1-2CF5DDC80050}"/>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4579C68C-D917-AF65-1D39-C7A9E09FEBC6}"/>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B7A62501-A46F-8A5D-16B4-45AB8E174E91}"/>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FE600991-4D14-CC08-BA62-AD3F8354515B}"/>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EF11D3A2-996E-4E08-2231-0AF14A7580D6}"/>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7ACFFD5D-F74E-60DA-1624-EE3F885BA088}"/>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090677C3-C5A9-538B-73C7-F0C5FC16FEBD}"/>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686F6100-3B91-53D6-3E5C-90CFE9019E9E}"/>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7F1056F8-9FE2-E5CE-B8E5-EA1FEDF72EC8}"/>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8BAA0A75-AFDF-4905-2498-E948D26D4460}"/>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510AD845-03A4-B48A-609A-A26AAA000122}"/>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9647522E-84DF-A394-735A-720F6007E8F1}"/>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C1AC4C76-D488-0144-FB71-F9D4F7E9B347}"/>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F5B7C503-73F7-C8C7-67DC-3A7E8066106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94A96CC8-A38A-E1C0-5221-7937250B959E}"/>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E969E60F-D087-B936-79BD-7FFF23B2D75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0A5B4B33-A16A-F7F1-8D2A-D20586625E60}"/>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559B9E55-524C-5E72-4B71-37BF3FFEFCDB}"/>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E6647AD0-056D-01C0-0654-7223B7826E7B}"/>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DF2F587D-C50C-7ADD-27F7-D9B6FD973F31}"/>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6BC91477-0A00-0B55-7153-D1094DB1299F}"/>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0E998151-E4A9-8408-2020-D70CF50BC8B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87623A1F-F496-4FAB-A0E1-0566DC6AFDD0}"/>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F894830A-AB72-8CC2-1EE2-CFA4AAFAAEC5}"/>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477C1B2E-A319-52B1-41B1-2B15539917CF}"/>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28D6BB02-075C-EFA6-1A09-E5FC98FAD27D}"/>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sp>
        <p:nvSpPr>
          <p:cNvPr id="3" name="Text Placeholder 17">
            <a:extLst>
              <a:ext uri="{FF2B5EF4-FFF2-40B4-BE49-F238E27FC236}">
                <a16:creationId xmlns:a16="http://schemas.microsoft.com/office/drawing/2014/main" id="{9DC10158-16C8-723C-5C12-F5FB6F8CF0DD}"/>
              </a:ext>
            </a:extLst>
          </p:cNvPr>
          <p:cNvSpPr txBox="1">
            <a:spLocks/>
          </p:cNvSpPr>
          <p:nvPr/>
        </p:nvSpPr>
        <p:spPr>
          <a:xfrm>
            <a:off x="952420" y="960592"/>
            <a:ext cx="4048766" cy="619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1pPr>
            <a:lvl2pPr marL="914400" marR="0" lvl="1"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2pPr>
            <a:lvl3pPr marL="1371600" marR="0" lvl="2"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3pPr>
            <a:lvl4pPr marL="1828800" marR="0" lvl="3"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4pPr>
            <a:lvl5pPr marL="2286000" marR="0" lvl="4"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5pPr>
            <a:lvl6pPr marL="2743200" marR="0" lvl="5"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6pPr>
            <a:lvl7pPr marL="3200400" marR="0" lvl="6"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7pPr>
            <a:lvl8pPr marL="3657600" marR="0" lvl="7"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8pPr>
            <a:lvl9pPr marL="4114800" marR="0" lvl="8"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9pPr>
          </a:lstStyle>
          <a:p>
            <a:pPr marL="139700" indent="0">
              <a:buFont typeface="Jost"/>
              <a:buNone/>
            </a:pPr>
            <a:r>
              <a:rPr lang="en-US" sz="2200" b="1">
                <a:solidFill>
                  <a:schemeClr val="tx1"/>
                </a:solidFill>
                <a:latin typeface="+mj-lt"/>
                <a:ea typeface="Aptos" panose="020B0004020202020204" pitchFamily="34" charset="0"/>
                <a:cs typeface="Times New Roman" panose="02020603050405020304" pitchFamily="18" charset="0"/>
              </a:rPr>
              <a:t>3.5.2. </a:t>
            </a:r>
            <a:r>
              <a:rPr lang="en-US" sz="2200" b="1" err="1">
                <a:solidFill>
                  <a:schemeClr val="tx1"/>
                </a:solidFill>
                <a:latin typeface="+mj-lt"/>
                <a:ea typeface="Aptos" panose="020B0004020202020204" pitchFamily="34" charset="0"/>
                <a:cs typeface="Times New Roman" panose="02020603050405020304" pitchFamily="18" charset="0"/>
              </a:rPr>
              <a:t>Mật</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độ</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dòng</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xe</a:t>
            </a:r>
            <a:endParaRPr lang="en-US" sz="2200" b="1">
              <a:solidFill>
                <a:schemeClr val="tx1"/>
              </a:solidFill>
              <a:latin typeface="+mj-lt"/>
              <a:ea typeface="Aptos" panose="020B0004020202020204" pitchFamily="34" charset="0"/>
              <a:cs typeface="Times New Roman" panose="02020603050405020304" pitchFamily="18" charset="0"/>
            </a:endParaRPr>
          </a:p>
        </p:txBody>
      </p:sp>
      <p:graphicFrame>
        <p:nvGraphicFramePr>
          <p:cNvPr id="6" name="Object 5">
            <a:extLst>
              <a:ext uri="{FF2B5EF4-FFF2-40B4-BE49-F238E27FC236}">
                <a16:creationId xmlns:a16="http://schemas.microsoft.com/office/drawing/2014/main" id="{C30CB168-05E4-29F3-D156-6FEBC3DCDE28}"/>
              </a:ext>
            </a:extLst>
          </p:cNvPr>
          <p:cNvGraphicFramePr>
            <a:graphicFrameLocks noChangeAspect="1"/>
          </p:cNvGraphicFramePr>
          <p:nvPr>
            <p:extLst>
              <p:ext uri="{D42A27DB-BD31-4B8C-83A1-F6EECF244321}">
                <p14:modId xmlns:p14="http://schemas.microsoft.com/office/powerpoint/2010/main" val="1716184161"/>
              </p:ext>
            </p:extLst>
          </p:nvPr>
        </p:nvGraphicFramePr>
        <p:xfrm>
          <a:off x="1535758" y="2803399"/>
          <a:ext cx="2386994" cy="522526"/>
        </p:xfrm>
        <a:graphic>
          <a:graphicData uri="http://schemas.openxmlformats.org/presentationml/2006/ole">
            <mc:AlternateContent xmlns:mc="http://schemas.openxmlformats.org/markup-compatibility/2006">
              <mc:Choice xmlns:v="urn:schemas-microsoft-com:vml" Requires="v">
                <p:oleObj name="Equation" r:id="rId3" imgW="1447560" imgH="317160" progId="Equation.DSMT4">
                  <p:embed/>
                </p:oleObj>
              </mc:Choice>
              <mc:Fallback>
                <p:oleObj name="Equation" r:id="rId3" imgW="1447560" imgH="317160" progId="Equation.DSMT4">
                  <p:embed/>
                  <p:pic>
                    <p:nvPicPr>
                      <p:cNvPr id="6" name="Object 5">
                        <a:extLst>
                          <a:ext uri="{FF2B5EF4-FFF2-40B4-BE49-F238E27FC236}">
                            <a16:creationId xmlns:a16="http://schemas.microsoft.com/office/drawing/2014/main" id="{C30CB168-05E4-29F3-D156-6FEBC3DCDE28}"/>
                          </a:ext>
                        </a:extLst>
                      </p:cNvPr>
                      <p:cNvPicPr/>
                      <p:nvPr/>
                    </p:nvPicPr>
                    <p:blipFill>
                      <a:blip r:embed="rId4"/>
                      <a:stretch>
                        <a:fillRect/>
                      </a:stretch>
                    </p:blipFill>
                    <p:spPr>
                      <a:xfrm>
                        <a:off x="1535758" y="2803399"/>
                        <a:ext cx="2386994" cy="5225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F7C517E1-E5B4-A74A-0CC2-66069D04C4AA}"/>
              </a:ext>
            </a:extLst>
          </p:cNvPr>
          <p:cNvGraphicFramePr>
            <a:graphicFrameLocks noChangeAspect="1"/>
          </p:cNvGraphicFramePr>
          <p:nvPr>
            <p:extLst>
              <p:ext uri="{D42A27DB-BD31-4B8C-83A1-F6EECF244321}">
                <p14:modId xmlns:p14="http://schemas.microsoft.com/office/powerpoint/2010/main" val="3091784219"/>
              </p:ext>
            </p:extLst>
          </p:nvPr>
        </p:nvGraphicFramePr>
        <p:xfrm>
          <a:off x="1517926" y="2026546"/>
          <a:ext cx="2422659" cy="534500"/>
        </p:xfrm>
        <a:graphic>
          <a:graphicData uri="http://schemas.openxmlformats.org/presentationml/2006/ole">
            <mc:AlternateContent xmlns:mc="http://schemas.openxmlformats.org/markup-compatibility/2006">
              <mc:Choice xmlns:v="urn:schemas-microsoft-com:vml" Requires="v">
                <p:oleObj name="Equation" r:id="rId5" imgW="1434960" imgH="317160" progId="Equation.DSMT4">
                  <p:embed/>
                </p:oleObj>
              </mc:Choice>
              <mc:Fallback>
                <p:oleObj name="Equation" r:id="rId5" imgW="1434960" imgH="317160" progId="Equation.DSMT4">
                  <p:embed/>
                  <p:pic>
                    <p:nvPicPr>
                      <p:cNvPr id="7" name="Object 6">
                        <a:extLst>
                          <a:ext uri="{FF2B5EF4-FFF2-40B4-BE49-F238E27FC236}">
                            <a16:creationId xmlns:a16="http://schemas.microsoft.com/office/drawing/2014/main" id="{F7C517E1-E5B4-A74A-0CC2-66069D04C4AA}"/>
                          </a:ext>
                        </a:extLst>
                      </p:cNvPr>
                      <p:cNvPicPr/>
                      <p:nvPr/>
                    </p:nvPicPr>
                    <p:blipFill>
                      <a:blip r:embed="rId6"/>
                      <a:stretch>
                        <a:fillRect/>
                      </a:stretch>
                    </p:blipFill>
                    <p:spPr>
                      <a:xfrm>
                        <a:off x="1517926" y="2026546"/>
                        <a:ext cx="2422659" cy="534500"/>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E52CD499-AF40-C8EA-44C4-B723C070D1D4}"/>
              </a:ext>
            </a:extLst>
          </p:cNvPr>
          <p:cNvGraphicFramePr>
            <a:graphicFrameLocks noChangeAspect="1"/>
          </p:cNvGraphicFramePr>
          <p:nvPr>
            <p:extLst>
              <p:ext uri="{D42A27DB-BD31-4B8C-83A1-F6EECF244321}">
                <p14:modId xmlns:p14="http://schemas.microsoft.com/office/powerpoint/2010/main" val="1615748834"/>
              </p:ext>
            </p:extLst>
          </p:nvPr>
        </p:nvGraphicFramePr>
        <p:xfrm>
          <a:off x="4291813" y="2174751"/>
          <a:ext cx="2495550" cy="1030287"/>
        </p:xfrm>
        <a:graphic>
          <a:graphicData uri="http://schemas.openxmlformats.org/presentationml/2006/ole">
            <mc:AlternateContent xmlns:mc="http://schemas.openxmlformats.org/markup-compatibility/2006">
              <mc:Choice xmlns:v="urn:schemas-microsoft-com:vml" Requires="v">
                <p:oleObj name="Equation" r:id="rId7" imgW="1384200" imgH="571320" progId="Equation.DSMT4">
                  <p:embed/>
                </p:oleObj>
              </mc:Choice>
              <mc:Fallback>
                <p:oleObj name="Equation" r:id="rId7" imgW="1384200" imgH="571320" progId="Equation.DSMT4">
                  <p:embed/>
                  <p:pic>
                    <p:nvPicPr>
                      <p:cNvPr id="12" name="Object 11">
                        <a:extLst>
                          <a:ext uri="{FF2B5EF4-FFF2-40B4-BE49-F238E27FC236}">
                            <a16:creationId xmlns:a16="http://schemas.microsoft.com/office/drawing/2014/main" id="{E52CD499-AF40-C8EA-44C4-B723C070D1D4}"/>
                          </a:ext>
                        </a:extLst>
                      </p:cNvPr>
                      <p:cNvPicPr/>
                      <p:nvPr/>
                    </p:nvPicPr>
                    <p:blipFill>
                      <a:blip r:embed="rId8"/>
                      <a:stretch>
                        <a:fillRect/>
                      </a:stretch>
                    </p:blipFill>
                    <p:spPr>
                      <a:xfrm>
                        <a:off x="4291813" y="2174751"/>
                        <a:ext cx="2495550" cy="1030287"/>
                      </a:xfrm>
                      <a:prstGeom prst="rect">
                        <a:avLst/>
                      </a:prstGeom>
                    </p:spPr>
                  </p:pic>
                </p:oleObj>
              </mc:Fallback>
            </mc:AlternateContent>
          </a:graphicData>
        </a:graphic>
      </p:graphicFrame>
    </p:spTree>
    <p:extLst>
      <p:ext uri="{BB962C8B-B14F-4D97-AF65-F5344CB8AC3E}">
        <p14:creationId xmlns:p14="http://schemas.microsoft.com/office/powerpoint/2010/main" val="110309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3785">
          <a:extLst>
            <a:ext uri="{FF2B5EF4-FFF2-40B4-BE49-F238E27FC236}">
              <a16:creationId xmlns:a16="http://schemas.microsoft.com/office/drawing/2014/main" id="{20EA1E07-1E2C-6D9D-092D-BC3598710EBD}"/>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C1C99F8F-0C2E-3A7F-F3CF-C0B181C8D447}"/>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sp>
        <p:nvSpPr>
          <p:cNvPr id="18" name="Text Placeholder 17">
            <a:extLst>
              <a:ext uri="{FF2B5EF4-FFF2-40B4-BE49-F238E27FC236}">
                <a16:creationId xmlns:a16="http://schemas.microsoft.com/office/drawing/2014/main" id="{CCF5935C-D937-719A-D831-3DCD43E96858}"/>
              </a:ext>
            </a:extLst>
          </p:cNvPr>
          <p:cNvSpPr>
            <a:spLocks noGrp="1"/>
          </p:cNvSpPr>
          <p:nvPr>
            <p:ph type="body" idx="1"/>
          </p:nvPr>
        </p:nvSpPr>
        <p:spPr>
          <a:xfrm>
            <a:off x="207104" y="1613236"/>
            <a:ext cx="4400834" cy="1419300"/>
          </a:xfrm>
        </p:spPr>
        <p:txBody>
          <a:bodyPr/>
          <a:lstStyle/>
          <a:p>
            <a:pPr marL="139700" indent="0" algn="just">
              <a:buNone/>
            </a:pPr>
            <a:r>
              <a:rPr lang="en-US" sz="2000" b="1" err="1">
                <a:latin typeface="+mj-lt"/>
              </a:rPr>
              <a:t>Từ</a:t>
            </a:r>
            <a:r>
              <a:rPr lang="en-US" sz="2000" b="1">
                <a:latin typeface="+mj-lt"/>
              </a:rPr>
              <a:t> (1) </a:t>
            </a:r>
            <a:r>
              <a:rPr lang="en-US" sz="2000" b="1" err="1">
                <a:latin typeface="+mj-lt"/>
              </a:rPr>
              <a:t>và</a:t>
            </a:r>
            <a:r>
              <a:rPr lang="en-US" sz="2000" b="1">
                <a:latin typeface="+mj-lt"/>
              </a:rPr>
              <a:t> (2) </a:t>
            </a:r>
          </a:p>
          <a:p>
            <a:pPr marL="139700" indent="0" algn="just">
              <a:buNone/>
            </a:pPr>
            <a:r>
              <a:rPr lang="en-US" sz="2000">
                <a:latin typeface="+mj-lt"/>
                <a:sym typeface="Symbol" panose="05050102010706020507" pitchFamily="18" charset="2"/>
              </a:rPr>
              <a:t></a:t>
            </a:r>
            <a:endParaRPr lang="en-US" sz="2000">
              <a:latin typeface="+mj-lt"/>
            </a:endParaRPr>
          </a:p>
        </p:txBody>
      </p:sp>
      <p:grpSp>
        <p:nvGrpSpPr>
          <p:cNvPr id="3789" name="Google Shape;3789;p73">
            <a:extLst>
              <a:ext uri="{FF2B5EF4-FFF2-40B4-BE49-F238E27FC236}">
                <a16:creationId xmlns:a16="http://schemas.microsoft.com/office/drawing/2014/main" id="{3120BD53-1BCF-6825-1269-7095168937AD}"/>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AE0704AB-95E3-E0AC-42ED-A08757BE4873}"/>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519BE455-05D6-FBD2-C14C-BFAB1D5C69B8}"/>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C71E8690-1633-ACEA-8B1A-29E581BE9B7B}"/>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BF133C93-163E-F539-9EC9-9474D8A44C76}"/>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9A71AEA9-987C-58DB-BB02-5C3B9F4C1DD9}"/>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DD36B0D2-1C6E-15BC-08A3-927B6C184731}"/>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9690D419-2094-C60C-5AE5-FE22AA327C36}"/>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2B1B16DA-9108-08CF-20F2-F535F1B0A050}"/>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44BBD54E-4CCC-43C3-B78A-823BA6D990F7}"/>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19C27229-A9DF-F14E-6B40-8ECDCDC7B61D}"/>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D5B75C6B-7A60-D4D1-DBD7-AD26B819AE2C}"/>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8CFBF80D-ED6A-ECC9-50B1-D332BADB8CF4}"/>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E287B7FA-6885-5FF9-4F16-292CE00655F8}"/>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9A422A4A-9183-2129-B91C-006BC072FC9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F0F339A2-D554-6CED-0800-9FAE39346AEE}"/>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2669C920-5E90-7612-30CA-B33C64D81BA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5F5639D3-1EBA-7149-AD10-F6A3FCF3056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E2A06A41-1E66-BEC9-803C-013F3C09B830}"/>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91EF5871-7153-AFBB-D12A-2081DBE2E150}"/>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0EAA77F6-295C-6559-A7C0-1DF90413341F}"/>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FE48964F-E6D0-8B8B-4943-DDB28985E283}"/>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144A1EF9-8D13-12F5-4A19-5A48671E39FE}"/>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374467B3-1BE6-A441-127F-7DEACA087F11}"/>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E32F0365-C9A8-CAA3-E6CB-4C74B8D283C2}"/>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A83464CA-A056-1A2E-4E61-45532442F468}"/>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F703C772-41A9-CC4B-A873-4A401D02A252}"/>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6AD350AE-E6E1-1BA4-D690-7009B5210AAF}"/>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2BE7D9F5-483C-8D6A-FF2C-407C87D5DFEA}"/>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B618404E-AF3C-23CC-9460-3AF746FE0277}"/>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12665065-8B8D-AAA4-7562-380F965F6AC4}"/>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0DC8F362-513C-59DE-8E82-2E4E4D8CD045}"/>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7A265CD9-3CF8-07B6-B4D7-BC809DC2CD90}"/>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3C4C7188-030D-4749-85DC-7DCC99D1D51B}"/>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05265A9D-8070-4B79-EB0B-DAFF2A8A3452}"/>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7D9FD50A-014B-C994-8EF5-C61FD36B37C5}"/>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395FA8E8-A125-C619-4CA1-5715D34468B2}"/>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83F19225-DEE9-54AF-35BC-A1AB3B282D74}"/>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AD5ECDA9-EC0E-39A5-35CC-78DBF846AD45}"/>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151EB542-4031-6EBC-F235-3FF7C2EF520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129DFEBB-0E20-D1C9-9DF5-953F038238A3}"/>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CC05798B-6968-4E0B-67AD-7DA2D4795F71}"/>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C6F51B5D-CC1F-AA7D-6208-3049DBEFE545}"/>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7DD40B8B-384A-7837-B8EB-2128AD6D8C15}"/>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C26FCA2F-AA34-942A-9E5B-B071C91C2C7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7FF55D4F-904A-88E9-EF48-B058BDD19811}"/>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B85D8827-BE4E-4509-983F-E20BE404C552}"/>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FF5E2AFF-C22D-66EA-FEE7-AF378FDCFC16}"/>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3EE77EC7-3DD4-8259-81F0-28E55F2A7EA9}"/>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32183542-ED5C-C6B6-A94D-7901E99A7795}"/>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sp>
        <p:nvSpPr>
          <p:cNvPr id="3" name="Text Placeholder 17">
            <a:extLst>
              <a:ext uri="{FF2B5EF4-FFF2-40B4-BE49-F238E27FC236}">
                <a16:creationId xmlns:a16="http://schemas.microsoft.com/office/drawing/2014/main" id="{87DE370A-D45D-6F11-6058-69EA5246D499}"/>
              </a:ext>
            </a:extLst>
          </p:cNvPr>
          <p:cNvSpPr txBox="1">
            <a:spLocks/>
          </p:cNvSpPr>
          <p:nvPr/>
        </p:nvSpPr>
        <p:spPr>
          <a:xfrm>
            <a:off x="952420" y="960592"/>
            <a:ext cx="4048766" cy="619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1pPr>
            <a:lvl2pPr marL="914400" marR="0" lvl="1"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2pPr>
            <a:lvl3pPr marL="1371600" marR="0" lvl="2"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3pPr>
            <a:lvl4pPr marL="1828800" marR="0" lvl="3"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4pPr>
            <a:lvl5pPr marL="2286000" marR="0" lvl="4"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5pPr>
            <a:lvl6pPr marL="2743200" marR="0" lvl="5"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6pPr>
            <a:lvl7pPr marL="3200400" marR="0" lvl="6"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7pPr>
            <a:lvl8pPr marL="3657600" marR="0" lvl="7"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8pPr>
            <a:lvl9pPr marL="4114800" marR="0" lvl="8"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9pPr>
          </a:lstStyle>
          <a:p>
            <a:pPr marL="139700" indent="0">
              <a:buFont typeface="Jost"/>
              <a:buNone/>
            </a:pPr>
            <a:r>
              <a:rPr lang="en-US" sz="2200" b="1">
                <a:solidFill>
                  <a:schemeClr val="tx1"/>
                </a:solidFill>
                <a:latin typeface="+mj-lt"/>
                <a:ea typeface="Aptos" panose="020B0004020202020204" pitchFamily="34" charset="0"/>
                <a:cs typeface="Times New Roman" panose="02020603050405020304" pitchFamily="18" charset="0"/>
              </a:rPr>
              <a:t>3.5.2. </a:t>
            </a:r>
            <a:r>
              <a:rPr lang="en-US" sz="2200" b="1" err="1">
                <a:solidFill>
                  <a:schemeClr val="tx1"/>
                </a:solidFill>
                <a:latin typeface="+mj-lt"/>
                <a:ea typeface="Aptos" panose="020B0004020202020204" pitchFamily="34" charset="0"/>
                <a:cs typeface="Times New Roman" panose="02020603050405020304" pitchFamily="18" charset="0"/>
              </a:rPr>
              <a:t>Mật</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độ</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dòng</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xe</a:t>
            </a:r>
            <a:endParaRPr lang="en-US" sz="2200" b="1">
              <a:solidFill>
                <a:schemeClr val="tx1"/>
              </a:solidFill>
              <a:latin typeface="+mj-lt"/>
              <a:ea typeface="Aptos" panose="020B0004020202020204" pitchFamily="34" charset="0"/>
              <a:cs typeface="Times New Roman" panose="02020603050405020304" pitchFamily="18" charset="0"/>
            </a:endParaRPr>
          </a:p>
        </p:txBody>
      </p:sp>
      <p:graphicFrame>
        <p:nvGraphicFramePr>
          <p:cNvPr id="6" name="Object 5">
            <a:extLst>
              <a:ext uri="{FF2B5EF4-FFF2-40B4-BE49-F238E27FC236}">
                <a16:creationId xmlns:a16="http://schemas.microsoft.com/office/drawing/2014/main" id="{3446A1F1-7F17-F814-0654-07A730D321C0}"/>
              </a:ext>
            </a:extLst>
          </p:cNvPr>
          <p:cNvGraphicFramePr>
            <a:graphicFrameLocks noChangeAspect="1"/>
          </p:cNvGraphicFramePr>
          <p:nvPr/>
        </p:nvGraphicFramePr>
        <p:xfrm>
          <a:off x="4081353" y="1458064"/>
          <a:ext cx="2386994" cy="522526"/>
        </p:xfrm>
        <a:graphic>
          <a:graphicData uri="http://schemas.openxmlformats.org/presentationml/2006/ole">
            <mc:AlternateContent xmlns:mc="http://schemas.openxmlformats.org/markup-compatibility/2006">
              <mc:Choice xmlns:v="urn:schemas-microsoft-com:vml" Requires="v">
                <p:oleObj name="Equation" r:id="rId3" imgW="1447560" imgH="317160" progId="Equation.DSMT4">
                  <p:embed/>
                </p:oleObj>
              </mc:Choice>
              <mc:Fallback>
                <p:oleObj name="Equation" r:id="rId3" imgW="1447560" imgH="317160" progId="Equation.DSMT4">
                  <p:embed/>
                  <p:pic>
                    <p:nvPicPr>
                      <p:cNvPr id="6" name="Object 5">
                        <a:extLst>
                          <a:ext uri="{FF2B5EF4-FFF2-40B4-BE49-F238E27FC236}">
                            <a16:creationId xmlns:a16="http://schemas.microsoft.com/office/drawing/2014/main" id="{3446A1F1-7F17-F814-0654-07A730D321C0}"/>
                          </a:ext>
                        </a:extLst>
                      </p:cNvPr>
                      <p:cNvPicPr/>
                      <p:nvPr/>
                    </p:nvPicPr>
                    <p:blipFill>
                      <a:blip r:embed="rId4"/>
                      <a:stretch>
                        <a:fillRect/>
                      </a:stretch>
                    </p:blipFill>
                    <p:spPr>
                      <a:xfrm>
                        <a:off x="4081353" y="1458064"/>
                        <a:ext cx="2386994" cy="5225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C3CE0D8-3911-CBBD-794C-B493CEDABFF0}"/>
              </a:ext>
            </a:extLst>
          </p:cNvPr>
          <p:cNvGraphicFramePr>
            <a:graphicFrameLocks noChangeAspect="1"/>
          </p:cNvGraphicFramePr>
          <p:nvPr/>
        </p:nvGraphicFramePr>
        <p:xfrm>
          <a:off x="4082801" y="871538"/>
          <a:ext cx="2422659" cy="534500"/>
        </p:xfrm>
        <a:graphic>
          <a:graphicData uri="http://schemas.openxmlformats.org/presentationml/2006/ole">
            <mc:AlternateContent xmlns:mc="http://schemas.openxmlformats.org/markup-compatibility/2006">
              <mc:Choice xmlns:v="urn:schemas-microsoft-com:vml" Requires="v">
                <p:oleObj name="Equation" r:id="rId5" imgW="1434960" imgH="317160" progId="Equation.DSMT4">
                  <p:embed/>
                </p:oleObj>
              </mc:Choice>
              <mc:Fallback>
                <p:oleObj name="Equation" r:id="rId5" imgW="1434960" imgH="317160" progId="Equation.DSMT4">
                  <p:embed/>
                  <p:pic>
                    <p:nvPicPr>
                      <p:cNvPr id="7" name="Object 6">
                        <a:extLst>
                          <a:ext uri="{FF2B5EF4-FFF2-40B4-BE49-F238E27FC236}">
                            <a16:creationId xmlns:a16="http://schemas.microsoft.com/office/drawing/2014/main" id="{DC3CE0D8-3911-CBBD-794C-B493CEDABFF0}"/>
                          </a:ext>
                        </a:extLst>
                      </p:cNvPr>
                      <p:cNvPicPr/>
                      <p:nvPr/>
                    </p:nvPicPr>
                    <p:blipFill>
                      <a:blip r:embed="rId6"/>
                      <a:stretch>
                        <a:fillRect/>
                      </a:stretch>
                    </p:blipFill>
                    <p:spPr>
                      <a:xfrm>
                        <a:off x="4082801" y="871538"/>
                        <a:ext cx="2422659" cy="5345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D7E10B7-B965-1F7E-468E-8E60CA91C856}"/>
              </a:ext>
            </a:extLst>
          </p:cNvPr>
          <p:cNvGraphicFramePr>
            <a:graphicFrameLocks noChangeAspect="1"/>
          </p:cNvGraphicFramePr>
          <p:nvPr/>
        </p:nvGraphicFramePr>
        <p:xfrm>
          <a:off x="804684" y="2031249"/>
          <a:ext cx="4959350" cy="2968625"/>
        </p:xfrm>
        <a:graphic>
          <a:graphicData uri="http://schemas.openxmlformats.org/presentationml/2006/ole">
            <mc:AlternateContent xmlns:mc="http://schemas.openxmlformats.org/markup-compatibility/2006">
              <mc:Choice xmlns:v="urn:schemas-microsoft-com:vml" Requires="v">
                <p:oleObj name="Equation" r:id="rId7" imgW="3162240" imgH="1892160" progId="Equation.DSMT4">
                  <p:embed/>
                </p:oleObj>
              </mc:Choice>
              <mc:Fallback>
                <p:oleObj name="Equation" r:id="rId7" imgW="3162240" imgH="1892160" progId="Equation.DSMT4">
                  <p:embed/>
                  <p:pic>
                    <p:nvPicPr>
                      <p:cNvPr id="8" name="Object 7">
                        <a:extLst>
                          <a:ext uri="{FF2B5EF4-FFF2-40B4-BE49-F238E27FC236}">
                            <a16:creationId xmlns:a16="http://schemas.microsoft.com/office/drawing/2014/main" id="{0D7E10B7-B965-1F7E-468E-8E60CA91C856}"/>
                          </a:ext>
                        </a:extLst>
                      </p:cNvPr>
                      <p:cNvPicPr/>
                      <p:nvPr/>
                    </p:nvPicPr>
                    <p:blipFill>
                      <a:blip r:embed="rId8"/>
                      <a:stretch>
                        <a:fillRect/>
                      </a:stretch>
                    </p:blipFill>
                    <p:spPr>
                      <a:xfrm>
                        <a:off x="804684" y="2031249"/>
                        <a:ext cx="4959350" cy="296862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FEB1DC05-AD0A-948A-9DCB-4E7C01B92100}"/>
              </a:ext>
            </a:extLst>
          </p:cNvPr>
          <p:cNvGraphicFramePr>
            <a:graphicFrameLocks noChangeAspect="1"/>
          </p:cNvGraphicFramePr>
          <p:nvPr/>
        </p:nvGraphicFramePr>
        <p:xfrm>
          <a:off x="5764034" y="3969587"/>
          <a:ext cx="2495550" cy="1030287"/>
        </p:xfrm>
        <a:graphic>
          <a:graphicData uri="http://schemas.openxmlformats.org/presentationml/2006/ole">
            <mc:AlternateContent xmlns:mc="http://schemas.openxmlformats.org/markup-compatibility/2006">
              <mc:Choice xmlns:v="urn:schemas-microsoft-com:vml" Requires="v">
                <p:oleObj name="Equation" r:id="rId9" imgW="1384200" imgH="571320" progId="Equation.DSMT4">
                  <p:embed/>
                </p:oleObj>
              </mc:Choice>
              <mc:Fallback>
                <p:oleObj name="Equation" r:id="rId9" imgW="1384200" imgH="571320" progId="Equation.DSMT4">
                  <p:embed/>
                  <p:pic>
                    <p:nvPicPr>
                      <p:cNvPr id="12" name="Object 11">
                        <a:extLst>
                          <a:ext uri="{FF2B5EF4-FFF2-40B4-BE49-F238E27FC236}">
                            <a16:creationId xmlns:a16="http://schemas.microsoft.com/office/drawing/2014/main" id="{FEB1DC05-AD0A-948A-9DCB-4E7C01B92100}"/>
                          </a:ext>
                        </a:extLst>
                      </p:cNvPr>
                      <p:cNvPicPr/>
                      <p:nvPr/>
                    </p:nvPicPr>
                    <p:blipFill>
                      <a:blip r:embed="rId10"/>
                      <a:stretch>
                        <a:fillRect/>
                      </a:stretch>
                    </p:blipFill>
                    <p:spPr>
                      <a:xfrm>
                        <a:off x="5764034" y="3969587"/>
                        <a:ext cx="2495550" cy="1030287"/>
                      </a:xfrm>
                      <a:prstGeom prst="rect">
                        <a:avLst/>
                      </a:prstGeom>
                    </p:spPr>
                  </p:pic>
                </p:oleObj>
              </mc:Fallback>
            </mc:AlternateContent>
          </a:graphicData>
        </a:graphic>
      </p:graphicFrame>
    </p:spTree>
    <p:extLst>
      <p:ext uri="{BB962C8B-B14F-4D97-AF65-F5344CB8AC3E}">
        <p14:creationId xmlns:p14="http://schemas.microsoft.com/office/powerpoint/2010/main" val="34549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fade">
                                      <p:cBhvr>
                                        <p:cTn id="21"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E27E622D-ABD2-4A0D-B852-937CC7FC53AC}"/>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731FA63E-2D7E-2746-D1B3-ED5EE3AF28F3}"/>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grpSp>
        <p:nvGrpSpPr>
          <p:cNvPr id="3789" name="Google Shape;3789;p73">
            <a:extLst>
              <a:ext uri="{FF2B5EF4-FFF2-40B4-BE49-F238E27FC236}">
                <a16:creationId xmlns:a16="http://schemas.microsoft.com/office/drawing/2014/main" id="{A48EB3F8-9053-34E3-5CE2-1FCBDFF24B1D}"/>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7B3CAF34-8070-A9B3-078B-3E7F1837A500}"/>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48E25E4D-80F8-9E2E-6FFA-B44DAC3E7098}"/>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E33D3497-89D3-FEE5-683E-EE120EEF1B3F}"/>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177C6675-635C-C085-46E7-379181C1900C}"/>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DBF7C784-4D57-8E97-ED54-7C07D4C608A4}"/>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B9E65059-F188-9628-86C1-41ED84E97342}"/>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8BBA96C0-B9C2-CFAE-D203-4E409CD258DE}"/>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8842E1A9-1CD5-95D2-5AC1-1580A1B0E161}"/>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1917522A-C799-E906-B1FF-FCDEB2FC5CFE}"/>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DEC5C369-84EA-0FC6-937C-F10E754FEBF4}"/>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82F2BBA6-CF7A-6BEA-B601-374436829E76}"/>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78AE4C65-10B0-5198-10D2-371D132D810E}"/>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B18D8B3B-9FDC-5CBC-1AFF-D482CC6B902B}"/>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91FC21B2-6FA5-9028-ED89-EB25A9B8C79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6C4D2917-0C7E-A2AE-94DE-8F43ECC374D0}"/>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22B5C605-A6EE-F7A7-D6EE-2A541E30C2AD}"/>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16B020CB-C84A-F9B9-D8E0-B5319CE0411C}"/>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794B86DC-0E06-820D-9C16-E859DBABE744}"/>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8AC639BD-DE0A-6800-A5AA-6498C75A1DE9}"/>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D9E7C3D9-10D8-98F9-350D-035E002B4B6D}"/>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94A34BCE-FDDA-A018-2DD3-D1204EEB07D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F5D74227-C5CE-A6A6-4573-5D5DAB0A7438}"/>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A015FCE1-C653-2121-5A35-50293FE773A6}"/>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5C62F15E-0711-F328-F581-B41256052584}"/>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C7913FD1-4143-C82C-C8BC-2075650AF0A1}"/>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1223C0E6-1777-3044-4315-2712A0693C2A}"/>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1907F425-4B8A-8DE9-93B5-FB9CB9C60CB8}"/>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3DE481F2-C617-4A21-645D-73BC72C1D8EB}"/>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8D31C396-6A73-B597-37CE-B8A685034665}"/>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21252FB2-B996-57A0-60E5-14FBA8A005B4}"/>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9BFCBB0D-E779-691B-9B3A-352185A562A7}"/>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937CF4C9-6BA9-DC59-09D8-B69B11684ADE}"/>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B7DF1E12-2E9F-AFDD-6FEF-B2BFBEC9946A}"/>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ADE8D9B8-D204-42A8-89F5-B29E787168AC}"/>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9615318B-310C-E877-9270-D33813C182D0}"/>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DBEE386B-C652-A83E-3041-80FA6DA841E3}"/>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DC067064-3804-6637-2529-D16EE60F0BA8}"/>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00CC2E1E-A501-3CB8-907E-A8FE9D295FFC}"/>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EF989C00-7072-72AC-622E-26FFD49A797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BBB97BD1-C018-AA4F-A8F3-34357AE98F1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C17DD278-DB8B-3A3C-DFD9-0D7E3D7284A1}"/>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E82D6150-8FB2-0AD3-0269-5A3F0B9D2484}"/>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C57F9F50-8282-B62D-DCBA-7C14C41853C5}"/>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B0BFB943-F786-3229-0ABD-8B78BDEF698D}"/>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26F0C5D3-82B0-DA4C-1506-F8549420028A}"/>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3BE2138C-CDE2-355E-11A3-8BE53864CD26}"/>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8D428D39-3B03-5DE0-BED6-8F3854B82F13}"/>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BF8FEC14-91C7-4F04-790A-81BC7D8354A6}"/>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9B61399A-3211-5A3C-1795-55362D179E9D}"/>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sp>
        <p:nvSpPr>
          <p:cNvPr id="3" name="Text Placeholder 17">
            <a:extLst>
              <a:ext uri="{FF2B5EF4-FFF2-40B4-BE49-F238E27FC236}">
                <a16:creationId xmlns:a16="http://schemas.microsoft.com/office/drawing/2014/main" id="{1154C2FF-BBB1-6B7E-A8B4-A4955308B77A}"/>
              </a:ext>
            </a:extLst>
          </p:cNvPr>
          <p:cNvSpPr txBox="1">
            <a:spLocks/>
          </p:cNvSpPr>
          <p:nvPr/>
        </p:nvSpPr>
        <p:spPr>
          <a:xfrm>
            <a:off x="952420" y="960592"/>
            <a:ext cx="6941900" cy="619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1pPr>
            <a:lvl2pPr marL="914400" marR="0" lvl="1"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2pPr>
            <a:lvl3pPr marL="1371600" marR="0" lvl="2"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3pPr>
            <a:lvl4pPr marL="1828800" marR="0" lvl="3"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4pPr>
            <a:lvl5pPr marL="2286000" marR="0" lvl="4"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5pPr>
            <a:lvl6pPr marL="2743200" marR="0" lvl="5"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6pPr>
            <a:lvl7pPr marL="3200400" marR="0" lvl="6"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7pPr>
            <a:lvl8pPr marL="3657600" marR="0" lvl="7"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8pPr>
            <a:lvl9pPr marL="4114800" marR="0" lvl="8"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9pPr>
          </a:lstStyle>
          <a:p>
            <a:pPr marL="139700" indent="0">
              <a:buFont typeface="Jost"/>
              <a:buNone/>
            </a:pPr>
            <a:r>
              <a:rPr lang="en-US" sz="2200" b="1">
                <a:solidFill>
                  <a:schemeClr val="tx1"/>
                </a:solidFill>
                <a:latin typeface="+mj-lt"/>
                <a:ea typeface="Aptos" panose="020B0004020202020204" pitchFamily="34" charset="0"/>
                <a:cs typeface="Times New Roman" panose="02020603050405020304" pitchFamily="18" charset="0"/>
              </a:rPr>
              <a:t>3.5.3. </a:t>
            </a:r>
            <a:r>
              <a:rPr lang="en-US" sz="2200" b="1" err="1">
                <a:solidFill>
                  <a:schemeClr val="tx1"/>
                </a:solidFill>
                <a:latin typeface="+mj-lt"/>
                <a:ea typeface="Aptos" panose="020B0004020202020204" pitchFamily="34" charset="0"/>
                <a:cs typeface="Times New Roman" panose="02020603050405020304" pitchFamily="18" charset="0"/>
              </a:rPr>
              <a:t>Thời</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gian</a:t>
            </a:r>
            <a:r>
              <a:rPr lang="en-US" sz="2200" b="1">
                <a:solidFill>
                  <a:schemeClr val="tx1"/>
                </a:solidFill>
                <a:latin typeface="+mj-lt"/>
                <a:ea typeface="Aptos" panose="020B0004020202020204" pitchFamily="34" charset="0"/>
                <a:cs typeface="Times New Roman" panose="02020603050405020304" pitchFamily="18" charset="0"/>
              </a:rPr>
              <a:t> di </a:t>
            </a:r>
            <a:r>
              <a:rPr lang="en-US" sz="2200" b="1" err="1">
                <a:solidFill>
                  <a:schemeClr val="tx1"/>
                </a:solidFill>
                <a:latin typeface="+mj-lt"/>
                <a:ea typeface="Aptos" panose="020B0004020202020204" pitchFamily="34" charset="0"/>
                <a:cs typeface="Times New Roman" panose="02020603050405020304" pitchFamily="18" charset="0"/>
              </a:rPr>
              <a:t>chuyển</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trung</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bình</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của</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các</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xe</a:t>
            </a:r>
            <a:endParaRPr lang="en-US" sz="2200" b="1">
              <a:solidFill>
                <a:schemeClr val="tx1"/>
              </a:solidFill>
              <a:latin typeface="+mj-lt"/>
              <a:ea typeface="Aptos" panose="020B0004020202020204" pitchFamily="34"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6AC168F1-91B3-C3AF-B6C9-A6A6F78EC19A}"/>
              </a:ext>
            </a:extLst>
          </p:cNvPr>
          <p:cNvGraphicFramePr>
            <a:graphicFrameLocks noChangeAspect="1"/>
          </p:cNvGraphicFramePr>
          <p:nvPr>
            <p:extLst>
              <p:ext uri="{D42A27DB-BD31-4B8C-83A1-F6EECF244321}">
                <p14:modId xmlns:p14="http://schemas.microsoft.com/office/powerpoint/2010/main" val="4074819172"/>
              </p:ext>
            </p:extLst>
          </p:nvPr>
        </p:nvGraphicFramePr>
        <p:xfrm>
          <a:off x="1158173" y="1699366"/>
          <a:ext cx="1730375" cy="865187"/>
        </p:xfrm>
        <a:graphic>
          <a:graphicData uri="http://schemas.openxmlformats.org/presentationml/2006/ole">
            <mc:AlternateContent xmlns:mc="http://schemas.openxmlformats.org/markup-compatibility/2006">
              <mc:Choice xmlns:v="urn:schemas-microsoft-com:vml" Requires="v">
                <p:oleObj name="Equation" r:id="rId3" imgW="1143000" imgH="571320" progId="Equation.DSMT4">
                  <p:embed/>
                </p:oleObj>
              </mc:Choice>
              <mc:Fallback>
                <p:oleObj name="Equation" r:id="rId3" imgW="1143000" imgH="571320" progId="Equation.DSMT4">
                  <p:embed/>
                  <p:pic>
                    <p:nvPicPr>
                      <p:cNvPr id="2" name="Object 1">
                        <a:extLst>
                          <a:ext uri="{FF2B5EF4-FFF2-40B4-BE49-F238E27FC236}">
                            <a16:creationId xmlns:a16="http://schemas.microsoft.com/office/drawing/2014/main" id="{6AC168F1-91B3-C3AF-B6C9-A6A6F78EC19A}"/>
                          </a:ext>
                        </a:extLst>
                      </p:cNvPr>
                      <p:cNvPicPr/>
                      <p:nvPr/>
                    </p:nvPicPr>
                    <p:blipFill>
                      <a:blip r:embed="rId4"/>
                      <a:stretch>
                        <a:fillRect/>
                      </a:stretch>
                    </p:blipFill>
                    <p:spPr>
                      <a:xfrm>
                        <a:off x="1158173" y="1699366"/>
                        <a:ext cx="1730375" cy="86518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54226D74-FB6B-0C3B-A9D7-F9EFEE3A14B8}"/>
              </a:ext>
            </a:extLst>
          </p:cNvPr>
          <p:cNvGraphicFramePr>
            <a:graphicFrameLocks noChangeAspect="1"/>
          </p:cNvGraphicFramePr>
          <p:nvPr>
            <p:extLst>
              <p:ext uri="{D42A27DB-BD31-4B8C-83A1-F6EECF244321}">
                <p14:modId xmlns:p14="http://schemas.microsoft.com/office/powerpoint/2010/main" val="883846601"/>
              </p:ext>
            </p:extLst>
          </p:nvPr>
        </p:nvGraphicFramePr>
        <p:xfrm>
          <a:off x="2924987" y="2303429"/>
          <a:ext cx="2810263" cy="1101284"/>
        </p:xfrm>
        <a:graphic>
          <a:graphicData uri="http://schemas.openxmlformats.org/presentationml/2006/ole">
            <mc:AlternateContent xmlns:mc="http://schemas.openxmlformats.org/markup-compatibility/2006">
              <mc:Choice xmlns:v="urn:schemas-microsoft-com:vml" Requires="v">
                <p:oleObj name="Equation" r:id="rId5" imgW="1680369" imgH="658368" progId="Equation.DSMT4">
                  <p:embed/>
                </p:oleObj>
              </mc:Choice>
              <mc:Fallback>
                <p:oleObj name="Equation" r:id="rId5" imgW="1680369" imgH="658368" progId="Equation.DSMT4">
                  <p:embed/>
                  <p:pic>
                    <p:nvPicPr>
                      <p:cNvPr id="14" name="Object 13">
                        <a:extLst>
                          <a:ext uri="{FF2B5EF4-FFF2-40B4-BE49-F238E27FC236}">
                            <a16:creationId xmlns:a16="http://schemas.microsoft.com/office/drawing/2014/main" id="{54226D74-FB6B-0C3B-A9D7-F9EFEE3A14B8}"/>
                          </a:ext>
                        </a:extLst>
                      </p:cNvPr>
                      <p:cNvPicPr/>
                      <p:nvPr/>
                    </p:nvPicPr>
                    <p:blipFill>
                      <a:blip r:embed="rId6"/>
                      <a:stretch>
                        <a:fillRect/>
                      </a:stretch>
                    </p:blipFill>
                    <p:spPr>
                      <a:xfrm>
                        <a:off x="2924987" y="2303429"/>
                        <a:ext cx="2810263" cy="1101284"/>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EAC5162A-8297-659A-44B5-C99412E530CE}"/>
              </a:ext>
            </a:extLst>
          </p:cNvPr>
          <p:cNvSpPr txBox="1"/>
          <p:nvPr/>
        </p:nvSpPr>
        <p:spPr>
          <a:xfrm>
            <a:off x="5776247" y="1973936"/>
            <a:ext cx="2849437" cy="2145268"/>
          </a:xfrm>
          <a:prstGeom prst="round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000" err="1">
                <a:effectLst/>
                <a:ea typeface="Aptos" panose="020B0004020202020204" pitchFamily="34" charset="0"/>
                <a:cs typeface="Times New Roman" panose="02020603050405020304" pitchFamily="18" charset="0"/>
              </a:rPr>
              <a:t>T</a:t>
            </a:r>
            <a:r>
              <a:rPr lang="en-US" sz="2000" baseline="-25000" err="1">
                <a:effectLst/>
                <a:ea typeface="Aptos" panose="020B0004020202020204" pitchFamily="34" charset="0"/>
                <a:cs typeface="Times New Roman" panose="02020603050405020304" pitchFamily="18" charset="0"/>
              </a:rPr>
              <a:t>ave</a:t>
            </a:r>
            <a:r>
              <a:rPr lang="en-US" sz="2000">
                <a:effectLst/>
                <a:ea typeface="Aptos" panose="020B0004020202020204" pitchFamily="34" charset="0"/>
                <a:cs typeface="Times New Roman" panose="02020603050405020304" pitchFamily="18" charset="0"/>
              </a:rPr>
              <a:t> = </a:t>
            </a:r>
            <a:r>
              <a:rPr lang="en-US" sz="2000" err="1">
                <a:effectLst/>
                <a:ea typeface="Aptos" panose="020B0004020202020204" pitchFamily="34" charset="0"/>
                <a:cs typeface="Times New Roman" panose="02020603050405020304" pitchFamily="18" charset="0"/>
              </a:rPr>
              <a:t>Thời</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gian</a:t>
            </a:r>
            <a:r>
              <a:rPr lang="en-US" sz="2000">
                <a:effectLst/>
                <a:ea typeface="Aptos" panose="020B0004020202020204" pitchFamily="34" charset="0"/>
                <a:cs typeface="Times New Roman" panose="02020603050405020304" pitchFamily="18" charset="0"/>
              </a:rPr>
              <a:t> di </a:t>
            </a:r>
            <a:r>
              <a:rPr lang="en-US" sz="2000" err="1">
                <a:effectLst/>
                <a:ea typeface="Aptos" panose="020B0004020202020204" pitchFamily="34" charset="0"/>
                <a:cs typeface="Times New Roman" panose="02020603050405020304" pitchFamily="18" charset="0"/>
              </a:rPr>
              <a:t>chuyển</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trung</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bình</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của</a:t>
            </a:r>
            <a:r>
              <a:rPr lang="en-US" sz="2000">
                <a:effectLst/>
                <a:ea typeface="Aptos" panose="020B0004020202020204" pitchFamily="34" charset="0"/>
                <a:cs typeface="Times New Roman" panose="02020603050405020304" pitchFamily="18" charset="0"/>
              </a:rPr>
              <a:t> </a:t>
            </a:r>
            <a:r>
              <a:rPr lang="en-US" sz="2000" b="1" err="1">
                <a:effectLst/>
                <a:ea typeface="Aptos" panose="020B0004020202020204" pitchFamily="34" charset="0"/>
                <a:cs typeface="Times New Roman" panose="02020603050405020304" pitchFamily="18" charset="0"/>
              </a:rPr>
              <a:t>các</a:t>
            </a:r>
            <a:r>
              <a:rPr lang="en-US" sz="2000" b="1">
                <a:effectLst/>
                <a:ea typeface="Aptos" panose="020B0004020202020204" pitchFamily="34" charset="0"/>
                <a:cs typeface="Times New Roman" panose="02020603050405020304" pitchFamily="18" charset="0"/>
              </a:rPr>
              <a:t> </a:t>
            </a:r>
            <a:r>
              <a:rPr lang="en-US" sz="2000" b="1" err="1">
                <a:effectLst/>
                <a:ea typeface="Aptos" panose="020B0004020202020204" pitchFamily="34" charset="0"/>
                <a:cs typeface="Times New Roman" panose="02020603050405020304" pitchFamily="18" charset="0"/>
              </a:rPr>
              <a:t>xe</a:t>
            </a:r>
            <a:r>
              <a:rPr lang="en-US" sz="2000" b="1">
                <a:effectLst/>
                <a:ea typeface="Aptos" panose="020B0004020202020204" pitchFamily="34" charset="0"/>
                <a:cs typeface="Times New Roman" panose="02020603050405020304" pitchFamily="18" charset="0"/>
              </a:rPr>
              <a:t> </a:t>
            </a:r>
            <a:r>
              <a:rPr lang="en-US" sz="2000" b="1" err="1">
                <a:effectLst/>
                <a:ea typeface="Aptos" panose="020B0004020202020204" pitchFamily="34" charset="0"/>
                <a:cs typeface="Times New Roman" panose="02020603050405020304" pitchFamily="18" charset="0"/>
              </a:rPr>
              <a:t>trong</a:t>
            </a:r>
            <a:r>
              <a:rPr lang="en-US" sz="2000" b="1">
                <a:effectLst/>
                <a:ea typeface="Aptos" panose="020B0004020202020204" pitchFamily="34" charset="0"/>
                <a:cs typeface="Times New Roman" panose="02020603050405020304" pitchFamily="18" charset="0"/>
              </a:rPr>
              <a:t> </a:t>
            </a:r>
            <a:r>
              <a:rPr lang="en-US" sz="2000" b="1" err="1">
                <a:effectLst/>
                <a:ea typeface="Aptos" panose="020B0004020202020204" pitchFamily="34" charset="0"/>
                <a:cs typeface="Times New Roman" panose="02020603050405020304" pitchFamily="18" charset="0"/>
              </a:rPr>
              <a:t>dòng</a:t>
            </a:r>
            <a:r>
              <a:rPr lang="en-US" sz="2000" b="1">
                <a:effectLst/>
                <a:ea typeface="Aptos" panose="020B0004020202020204" pitchFamily="34" charset="0"/>
                <a:cs typeface="Times New Roman" panose="02020603050405020304" pitchFamily="18" charset="0"/>
              </a:rPr>
              <a:t> </a:t>
            </a:r>
            <a:r>
              <a:rPr lang="en-US" sz="2000" b="1" err="1">
                <a:effectLst/>
                <a:ea typeface="Aptos" panose="020B0004020202020204" pitchFamily="34" charset="0"/>
                <a:cs typeface="Times New Roman" panose="02020603050405020304" pitchFamily="18" charset="0"/>
              </a:rPr>
              <a:t>xe</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trên</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quãng</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đường</a:t>
            </a:r>
            <a:r>
              <a:rPr lang="en-US" sz="2000">
                <a:effectLst/>
                <a:ea typeface="Aptos" panose="020B0004020202020204" pitchFamily="34" charset="0"/>
                <a:cs typeface="Times New Roman" panose="02020603050405020304" pitchFamily="18" charset="0"/>
              </a:rPr>
              <a:t> L </a:t>
            </a:r>
            <a:r>
              <a:rPr lang="en-US" sz="2000" err="1">
                <a:effectLst/>
                <a:ea typeface="Aptos" panose="020B0004020202020204" pitchFamily="34" charset="0"/>
                <a:cs typeface="Times New Roman" panose="02020603050405020304" pitchFamily="18" charset="0"/>
              </a:rPr>
              <a:t>mà</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xe</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thăm</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dò</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đã</a:t>
            </a:r>
            <a:r>
              <a:rPr lang="en-US" sz="2000">
                <a:effectLst/>
                <a:ea typeface="Aptos" panose="020B0004020202020204" pitchFamily="34" charset="0"/>
                <a:cs typeface="Times New Roman" panose="02020603050405020304" pitchFamily="18" charset="0"/>
              </a:rPr>
              <a:t> </a:t>
            </a:r>
            <a:r>
              <a:rPr lang="en-US" sz="2000" err="1">
                <a:effectLst/>
                <a:ea typeface="Aptos" panose="020B0004020202020204" pitchFamily="34" charset="0"/>
                <a:cs typeface="Times New Roman" panose="02020603050405020304" pitchFamily="18" charset="0"/>
              </a:rPr>
              <a:t>đi</a:t>
            </a:r>
            <a:r>
              <a:rPr lang="en-US" sz="2000">
                <a:effectLst/>
                <a:ea typeface="Aptos" panose="020B0004020202020204" pitchFamily="34" charset="0"/>
                <a:cs typeface="Times New Roman" panose="02020603050405020304" pitchFamily="18" charset="0"/>
              </a:rPr>
              <a:t>.</a:t>
            </a:r>
            <a:endParaRPr lang="en-US" sz="2000"/>
          </a:p>
        </p:txBody>
      </p:sp>
      <p:graphicFrame>
        <p:nvGraphicFramePr>
          <p:cNvPr id="19" name="Object 18">
            <a:extLst>
              <a:ext uri="{FF2B5EF4-FFF2-40B4-BE49-F238E27FC236}">
                <a16:creationId xmlns:a16="http://schemas.microsoft.com/office/drawing/2014/main" id="{D3FD7F25-6E76-55E8-B35F-22A71854FB31}"/>
              </a:ext>
            </a:extLst>
          </p:cNvPr>
          <p:cNvGraphicFramePr>
            <a:graphicFrameLocks noChangeAspect="1"/>
          </p:cNvGraphicFramePr>
          <p:nvPr>
            <p:extLst>
              <p:ext uri="{D42A27DB-BD31-4B8C-83A1-F6EECF244321}">
                <p14:modId xmlns:p14="http://schemas.microsoft.com/office/powerpoint/2010/main" val="1928964008"/>
              </p:ext>
            </p:extLst>
          </p:nvPr>
        </p:nvGraphicFramePr>
        <p:xfrm>
          <a:off x="1158173" y="2716356"/>
          <a:ext cx="928301" cy="869190"/>
        </p:xfrm>
        <a:graphic>
          <a:graphicData uri="http://schemas.openxmlformats.org/presentationml/2006/ole">
            <mc:AlternateContent xmlns:mc="http://schemas.openxmlformats.org/markup-compatibility/2006">
              <mc:Choice xmlns:v="urn:schemas-microsoft-com:vml" Requires="v">
                <p:oleObj name="Equation" r:id="rId7" imgW="609480" imgH="571320" progId="Equation.DSMT4">
                  <p:embed/>
                </p:oleObj>
              </mc:Choice>
              <mc:Fallback>
                <p:oleObj name="Equation" r:id="rId7" imgW="609480" imgH="571320" progId="Equation.DSMT4">
                  <p:embed/>
                  <p:pic>
                    <p:nvPicPr>
                      <p:cNvPr id="19" name="Object 18">
                        <a:extLst>
                          <a:ext uri="{FF2B5EF4-FFF2-40B4-BE49-F238E27FC236}">
                            <a16:creationId xmlns:a16="http://schemas.microsoft.com/office/drawing/2014/main" id="{D3FD7F25-6E76-55E8-B35F-22A71854FB31}"/>
                          </a:ext>
                        </a:extLst>
                      </p:cNvPr>
                      <p:cNvPicPr/>
                      <p:nvPr/>
                    </p:nvPicPr>
                    <p:blipFill>
                      <a:blip r:embed="rId8"/>
                      <a:stretch>
                        <a:fillRect/>
                      </a:stretch>
                    </p:blipFill>
                    <p:spPr>
                      <a:xfrm>
                        <a:off x="1158173" y="2716356"/>
                        <a:ext cx="928301" cy="869190"/>
                      </a:xfrm>
                      <a:prstGeom prst="rect">
                        <a:avLst/>
                      </a:prstGeom>
                    </p:spPr>
                  </p:pic>
                </p:oleObj>
              </mc:Fallback>
            </mc:AlternateContent>
          </a:graphicData>
        </a:graphic>
      </p:graphicFrame>
    </p:spTree>
    <p:extLst>
      <p:ext uri="{BB962C8B-B14F-4D97-AF65-F5344CB8AC3E}">
        <p14:creationId xmlns:p14="http://schemas.microsoft.com/office/powerpoint/2010/main" val="3236553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3785">
          <a:extLst>
            <a:ext uri="{FF2B5EF4-FFF2-40B4-BE49-F238E27FC236}">
              <a16:creationId xmlns:a16="http://schemas.microsoft.com/office/drawing/2014/main" id="{7A3E344D-7E1E-1EBB-1AFD-3F3F74B481F6}"/>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85EAD94F-82FB-7C70-1307-3807F7609098}"/>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sp>
        <p:nvSpPr>
          <p:cNvPr id="18" name="Text Placeholder 17">
            <a:extLst>
              <a:ext uri="{FF2B5EF4-FFF2-40B4-BE49-F238E27FC236}">
                <a16:creationId xmlns:a16="http://schemas.microsoft.com/office/drawing/2014/main" id="{8092A5DE-5120-F331-2AB3-EAD18AE4462E}"/>
              </a:ext>
            </a:extLst>
          </p:cNvPr>
          <p:cNvSpPr>
            <a:spLocks noGrp="1"/>
          </p:cNvSpPr>
          <p:nvPr>
            <p:ph type="body" idx="1"/>
          </p:nvPr>
        </p:nvSpPr>
        <p:spPr>
          <a:xfrm>
            <a:off x="4748182" y="1582558"/>
            <a:ext cx="3133609" cy="546548"/>
          </a:xfrm>
        </p:spPr>
        <p:txBody>
          <a:bodyPr/>
          <a:lstStyle/>
          <a:p>
            <a:pPr marL="139700" indent="0" algn="just">
              <a:buNone/>
            </a:pPr>
            <a:r>
              <a:rPr lang="en-US" sz="2000" err="1">
                <a:latin typeface="+mn-lt"/>
              </a:rPr>
              <a:t>Viết</a:t>
            </a:r>
            <a:r>
              <a:rPr lang="en-US" sz="2000">
                <a:latin typeface="+mn-lt"/>
              </a:rPr>
              <a:t> </a:t>
            </a:r>
            <a:r>
              <a:rPr lang="en-US" sz="2000" err="1">
                <a:latin typeface="+mn-lt"/>
              </a:rPr>
              <a:t>lại</a:t>
            </a:r>
            <a:r>
              <a:rPr lang="en-US" sz="2000">
                <a:latin typeface="+mn-lt"/>
              </a:rPr>
              <a:t> </a:t>
            </a:r>
            <a:r>
              <a:rPr lang="en-US" sz="2000" err="1">
                <a:latin typeface="+mn-lt"/>
              </a:rPr>
              <a:t>phương</a:t>
            </a:r>
            <a:r>
              <a:rPr lang="en-US" sz="2000">
                <a:latin typeface="+mn-lt"/>
              </a:rPr>
              <a:t> </a:t>
            </a:r>
            <a:r>
              <a:rPr lang="en-US" sz="2000" err="1">
                <a:latin typeface="+mn-lt"/>
              </a:rPr>
              <a:t>trình</a:t>
            </a:r>
            <a:r>
              <a:rPr lang="en-US" sz="2000">
                <a:latin typeface="+mn-lt"/>
              </a:rPr>
              <a:t> (*):</a:t>
            </a:r>
            <a:endParaRPr lang="en-US" sz="2000" b="1">
              <a:latin typeface="+mn-lt"/>
            </a:endParaRPr>
          </a:p>
        </p:txBody>
      </p:sp>
      <p:grpSp>
        <p:nvGrpSpPr>
          <p:cNvPr id="3789" name="Google Shape;3789;p73">
            <a:extLst>
              <a:ext uri="{FF2B5EF4-FFF2-40B4-BE49-F238E27FC236}">
                <a16:creationId xmlns:a16="http://schemas.microsoft.com/office/drawing/2014/main" id="{70F04E38-0407-77C0-E9B7-4A34B78D3C1A}"/>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30EF7DEA-5098-9130-4AD5-A73618259ED4}"/>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C3794D3B-DF5D-28C9-62AC-F88592F1BD40}"/>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91A4FB88-4F35-D97A-3C45-347C2A220851}"/>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196E08C9-61D1-0F29-6153-5EA627D0B807}"/>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62EBC3F6-A798-6C83-7E9A-9DB74F361487}"/>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79A01860-C429-487A-F6AE-CB59065C67A1}"/>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76C3C8AC-B00C-6AF5-BA9D-2D572C308F12}"/>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04FCE463-5337-3C21-1701-C20EA4427DF0}"/>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4C2E2E08-138B-8607-A140-AD3C52502ECF}"/>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0CE72729-BFD2-2A43-A7A6-35FDC7CD4CCC}"/>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3F76C4FB-3A3A-CAE7-25DF-4E73C289338C}"/>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9441A177-BEEE-C533-3455-CBF926FF0672}"/>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6352FAF1-B17C-CB7C-EA8F-2333C6B27215}"/>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ED594C31-30EC-0127-734D-8C0D9225FEE6}"/>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3C3FF480-F702-EA3C-403F-5D7154CA4B43}"/>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AFE56825-6616-EA4A-8FBF-74EAAB2DCEE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A2404395-1728-E074-09F0-02ED2866DF95}"/>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0625138D-F9CA-D332-489E-377121CFF408}"/>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29C782DF-93D9-A0C2-C349-CFAF93538D15}"/>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6350F0C2-74E1-2D0F-6EE1-9F5D0CBC3149}"/>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669D38FE-73C1-3448-CBA1-434940E93D8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6D312383-5BD2-B2CB-C45C-E0293C00810B}"/>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0EC59067-7952-A7E9-5558-416F98818437}"/>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BE08190A-0A2B-8359-BA71-D709EF10B08B}"/>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76FCC68E-3523-FBEB-1531-2CD149093432}"/>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17D90BEE-3A4F-1DEE-8681-B20D04D0DE7C}"/>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79FE6D05-5DD8-C701-6CF9-F9D208F18ACD}"/>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77B4F2FB-302A-3769-5027-3F9729B5779C}"/>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98D7FC9E-C2FD-24D7-71B2-B120EC04F2D5}"/>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BE8B4ADA-EB3B-D1A2-045A-05C553C8CCAB}"/>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F9C9B84C-15DE-44C7-0FD8-1D6EAA8FE3AB}"/>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B8FE82AE-B180-D405-9D4B-7AAB3B7A9D64}"/>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81154C38-EF6E-C8D2-965E-8F18C2AA6D9A}"/>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014FC317-AD54-F1AC-D226-D9FCA5171D35}"/>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EF6EA612-5DBB-2263-03DC-F26E3B4832C1}"/>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2EA7E5CD-5430-64D6-0639-76C81E24BD7B}"/>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0A371B71-5A35-5FE2-B1D7-CFBA8B8AE8BC}"/>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8F36D51D-A0B7-7D92-BF4B-8E8DA2E8B02B}"/>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758353F8-E521-67CD-D984-69E7DF35745F}"/>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00C5A841-B509-8A53-AA07-A26B5C35755E}"/>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FF96A617-F88E-F148-D118-1BFF4401509A}"/>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621F0398-D77F-8AE5-30A5-09B3A4307879}"/>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C99DDE76-14A9-9FF6-C4A0-E482BF83F8E8}"/>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A7359388-D6DA-F455-8C15-668AF2697540}"/>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90F6336A-9392-9250-1AFF-BE2740577D1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B6E5E874-1119-29F4-97A2-63D3616EDA98}"/>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3B295AD9-B193-0671-3BFF-A68939162EC2}"/>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11E9451B-0F0F-C95B-C729-6D56D1012296}"/>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A966018F-995E-814B-A412-D43D2D22FF8F}"/>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sp>
        <p:nvSpPr>
          <p:cNvPr id="3" name="Text Placeholder 17">
            <a:extLst>
              <a:ext uri="{FF2B5EF4-FFF2-40B4-BE49-F238E27FC236}">
                <a16:creationId xmlns:a16="http://schemas.microsoft.com/office/drawing/2014/main" id="{E5DFE967-F429-96D1-6948-74CE360B64BC}"/>
              </a:ext>
            </a:extLst>
          </p:cNvPr>
          <p:cNvSpPr txBox="1">
            <a:spLocks/>
          </p:cNvSpPr>
          <p:nvPr/>
        </p:nvSpPr>
        <p:spPr>
          <a:xfrm>
            <a:off x="952420" y="960592"/>
            <a:ext cx="6941900" cy="619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1pPr>
            <a:lvl2pPr marL="914400" marR="0" lvl="1"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2pPr>
            <a:lvl3pPr marL="1371600" marR="0" lvl="2"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3pPr>
            <a:lvl4pPr marL="1828800" marR="0" lvl="3"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4pPr>
            <a:lvl5pPr marL="2286000" marR="0" lvl="4"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5pPr>
            <a:lvl6pPr marL="2743200" marR="0" lvl="5"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6pPr>
            <a:lvl7pPr marL="3200400" marR="0" lvl="6"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7pPr>
            <a:lvl8pPr marL="3657600" marR="0" lvl="7"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8pPr>
            <a:lvl9pPr marL="4114800" marR="0" lvl="8"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9pPr>
          </a:lstStyle>
          <a:p>
            <a:pPr marL="139700" indent="0">
              <a:buFont typeface="Jost"/>
              <a:buNone/>
            </a:pPr>
            <a:r>
              <a:rPr lang="en-US" sz="2200" b="1">
                <a:solidFill>
                  <a:schemeClr val="tx1"/>
                </a:solidFill>
                <a:latin typeface="+mj-lt"/>
                <a:ea typeface="Aptos" panose="020B0004020202020204" pitchFamily="34" charset="0"/>
                <a:cs typeface="Times New Roman" panose="02020603050405020304" pitchFamily="18" charset="0"/>
              </a:rPr>
              <a:t>3.5.3. </a:t>
            </a:r>
            <a:r>
              <a:rPr lang="en-US" sz="2200" b="1" err="1">
                <a:solidFill>
                  <a:schemeClr val="tx1"/>
                </a:solidFill>
                <a:latin typeface="+mj-lt"/>
                <a:ea typeface="Aptos" panose="020B0004020202020204" pitchFamily="34" charset="0"/>
                <a:cs typeface="Times New Roman" panose="02020603050405020304" pitchFamily="18" charset="0"/>
              </a:rPr>
              <a:t>Thời</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gian</a:t>
            </a:r>
            <a:r>
              <a:rPr lang="en-US" sz="2200" b="1">
                <a:solidFill>
                  <a:schemeClr val="tx1"/>
                </a:solidFill>
                <a:latin typeface="+mj-lt"/>
                <a:ea typeface="Aptos" panose="020B0004020202020204" pitchFamily="34" charset="0"/>
                <a:cs typeface="Times New Roman" panose="02020603050405020304" pitchFamily="18" charset="0"/>
              </a:rPr>
              <a:t> di </a:t>
            </a:r>
            <a:r>
              <a:rPr lang="en-US" sz="2200" b="1" err="1">
                <a:solidFill>
                  <a:schemeClr val="tx1"/>
                </a:solidFill>
                <a:latin typeface="+mj-lt"/>
                <a:ea typeface="Aptos" panose="020B0004020202020204" pitchFamily="34" charset="0"/>
                <a:cs typeface="Times New Roman" panose="02020603050405020304" pitchFamily="18" charset="0"/>
              </a:rPr>
              <a:t>chuyển</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trung</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bình</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của</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các</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xe</a:t>
            </a:r>
            <a:endParaRPr lang="en-US" sz="2200" b="1">
              <a:solidFill>
                <a:schemeClr val="tx1"/>
              </a:solidFill>
              <a:latin typeface="+mj-lt"/>
              <a:ea typeface="Aptos" panose="020B0004020202020204" pitchFamily="34"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3E400D7C-26FC-6876-FBFD-1ACCBA976841}"/>
              </a:ext>
            </a:extLst>
          </p:cNvPr>
          <p:cNvGraphicFramePr>
            <a:graphicFrameLocks noChangeAspect="1"/>
          </p:cNvGraphicFramePr>
          <p:nvPr/>
        </p:nvGraphicFramePr>
        <p:xfrm>
          <a:off x="1249680" y="1435494"/>
          <a:ext cx="2057222" cy="865187"/>
        </p:xfrm>
        <a:graphic>
          <a:graphicData uri="http://schemas.openxmlformats.org/presentationml/2006/ole">
            <mc:AlternateContent xmlns:mc="http://schemas.openxmlformats.org/markup-compatibility/2006">
              <mc:Choice xmlns:v="urn:schemas-microsoft-com:vml" Requires="v">
                <p:oleObj name="Equation" r:id="rId3" imgW="1358640" imgH="571320" progId="Equation.DSMT4">
                  <p:embed/>
                </p:oleObj>
              </mc:Choice>
              <mc:Fallback>
                <p:oleObj name="Equation" r:id="rId3" imgW="1358640" imgH="571320" progId="Equation.DSMT4">
                  <p:embed/>
                  <p:pic>
                    <p:nvPicPr>
                      <p:cNvPr id="2" name="Object 1">
                        <a:extLst>
                          <a:ext uri="{FF2B5EF4-FFF2-40B4-BE49-F238E27FC236}">
                            <a16:creationId xmlns:a16="http://schemas.microsoft.com/office/drawing/2014/main" id="{3E400D7C-26FC-6876-FBFD-1ACCBA976841}"/>
                          </a:ext>
                        </a:extLst>
                      </p:cNvPr>
                      <p:cNvPicPr/>
                      <p:nvPr/>
                    </p:nvPicPr>
                    <p:blipFill>
                      <a:blip r:embed="rId4"/>
                      <a:stretch>
                        <a:fillRect/>
                      </a:stretch>
                    </p:blipFill>
                    <p:spPr>
                      <a:xfrm>
                        <a:off x="1249680" y="1435494"/>
                        <a:ext cx="2057222" cy="86518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219EB98F-F67A-D92B-6B13-5FEE695251B2}"/>
              </a:ext>
            </a:extLst>
          </p:cNvPr>
          <p:cNvGraphicFramePr>
            <a:graphicFrameLocks noChangeAspect="1"/>
          </p:cNvGraphicFramePr>
          <p:nvPr/>
        </p:nvGraphicFramePr>
        <p:xfrm>
          <a:off x="425167" y="2285615"/>
          <a:ext cx="5853113" cy="1263650"/>
        </p:xfrm>
        <a:graphic>
          <a:graphicData uri="http://schemas.openxmlformats.org/presentationml/2006/ole">
            <mc:AlternateContent xmlns:mc="http://schemas.openxmlformats.org/markup-compatibility/2006">
              <mc:Choice xmlns:v="urn:schemas-microsoft-com:vml" Requires="v">
                <p:oleObj name="Equation" r:id="rId5" imgW="3530520" imgH="761760" progId="Equation.DSMT4">
                  <p:embed/>
                </p:oleObj>
              </mc:Choice>
              <mc:Fallback>
                <p:oleObj name="Equation" r:id="rId5" imgW="3530520" imgH="761760" progId="Equation.DSMT4">
                  <p:embed/>
                  <p:pic>
                    <p:nvPicPr>
                      <p:cNvPr id="4" name="Object 3">
                        <a:extLst>
                          <a:ext uri="{FF2B5EF4-FFF2-40B4-BE49-F238E27FC236}">
                            <a16:creationId xmlns:a16="http://schemas.microsoft.com/office/drawing/2014/main" id="{219EB98F-F67A-D92B-6B13-5FEE695251B2}"/>
                          </a:ext>
                        </a:extLst>
                      </p:cNvPr>
                      <p:cNvPicPr/>
                      <p:nvPr/>
                    </p:nvPicPr>
                    <p:blipFill>
                      <a:blip r:embed="rId6"/>
                      <a:stretch>
                        <a:fillRect/>
                      </a:stretch>
                    </p:blipFill>
                    <p:spPr>
                      <a:xfrm>
                        <a:off x="425167" y="2285615"/>
                        <a:ext cx="5853113" cy="126365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E0935E27-8762-BF05-75D5-4236A854FEA7}"/>
              </a:ext>
            </a:extLst>
          </p:cNvPr>
          <p:cNvGraphicFramePr>
            <a:graphicFrameLocks noChangeAspect="1"/>
          </p:cNvGraphicFramePr>
          <p:nvPr/>
        </p:nvGraphicFramePr>
        <p:xfrm>
          <a:off x="418133" y="3345209"/>
          <a:ext cx="4899025" cy="1773237"/>
        </p:xfrm>
        <a:graphic>
          <a:graphicData uri="http://schemas.openxmlformats.org/presentationml/2006/ole">
            <mc:AlternateContent xmlns:mc="http://schemas.openxmlformats.org/markup-compatibility/2006">
              <mc:Choice xmlns:v="urn:schemas-microsoft-com:vml" Requires="v">
                <p:oleObj name="Equation" r:id="rId7" imgW="2984400" imgH="1079280" progId="Equation.DSMT4">
                  <p:embed/>
                </p:oleObj>
              </mc:Choice>
              <mc:Fallback>
                <p:oleObj name="Equation" r:id="rId7" imgW="2984400" imgH="1079280" progId="Equation.DSMT4">
                  <p:embed/>
                  <p:pic>
                    <p:nvPicPr>
                      <p:cNvPr id="13" name="Object 12">
                        <a:extLst>
                          <a:ext uri="{FF2B5EF4-FFF2-40B4-BE49-F238E27FC236}">
                            <a16:creationId xmlns:a16="http://schemas.microsoft.com/office/drawing/2014/main" id="{E0935E27-8762-BF05-75D5-4236A854FEA7}"/>
                          </a:ext>
                        </a:extLst>
                      </p:cNvPr>
                      <p:cNvPicPr/>
                      <p:nvPr/>
                    </p:nvPicPr>
                    <p:blipFill>
                      <a:blip r:embed="rId8"/>
                      <a:stretch>
                        <a:fillRect/>
                      </a:stretch>
                    </p:blipFill>
                    <p:spPr>
                      <a:xfrm>
                        <a:off x="418133" y="3345209"/>
                        <a:ext cx="4899025" cy="177323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6B18A5DF-4EA7-A99E-13B9-6A42DDEDBAE6}"/>
              </a:ext>
            </a:extLst>
          </p:cNvPr>
          <p:cNvGraphicFramePr>
            <a:graphicFrameLocks noChangeAspect="1"/>
          </p:cNvGraphicFramePr>
          <p:nvPr/>
        </p:nvGraphicFramePr>
        <p:xfrm>
          <a:off x="5730377" y="4013726"/>
          <a:ext cx="2810263" cy="1101284"/>
        </p:xfrm>
        <a:graphic>
          <a:graphicData uri="http://schemas.openxmlformats.org/presentationml/2006/ole">
            <mc:AlternateContent xmlns:mc="http://schemas.openxmlformats.org/markup-compatibility/2006">
              <mc:Choice xmlns:v="urn:schemas-microsoft-com:vml" Requires="v">
                <p:oleObj name="Equation" r:id="rId9" imgW="1680369" imgH="658368" progId="Equation.DSMT4">
                  <p:embed/>
                </p:oleObj>
              </mc:Choice>
              <mc:Fallback>
                <p:oleObj name="Equation" r:id="rId9" imgW="1680369" imgH="658368" progId="Equation.DSMT4">
                  <p:embed/>
                  <p:pic>
                    <p:nvPicPr>
                      <p:cNvPr id="14" name="Object 13">
                        <a:extLst>
                          <a:ext uri="{FF2B5EF4-FFF2-40B4-BE49-F238E27FC236}">
                            <a16:creationId xmlns:a16="http://schemas.microsoft.com/office/drawing/2014/main" id="{6B18A5DF-4EA7-A99E-13B9-6A42DDEDBAE6}"/>
                          </a:ext>
                        </a:extLst>
                      </p:cNvPr>
                      <p:cNvPicPr/>
                      <p:nvPr/>
                    </p:nvPicPr>
                    <p:blipFill>
                      <a:blip r:embed="rId10"/>
                      <a:stretch>
                        <a:fillRect/>
                      </a:stretch>
                    </p:blipFill>
                    <p:spPr>
                      <a:xfrm>
                        <a:off x="5730377" y="4013726"/>
                        <a:ext cx="2810263" cy="1101284"/>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D15936F9-14A8-1D6E-B5FD-4D9EA3488024}"/>
              </a:ext>
            </a:extLst>
          </p:cNvPr>
          <p:cNvSpPr txBox="1"/>
          <p:nvPr/>
        </p:nvSpPr>
        <p:spPr>
          <a:xfrm>
            <a:off x="6374720" y="2268471"/>
            <a:ext cx="2590673" cy="1464231"/>
          </a:xfrm>
          <a:prstGeom prst="round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3500000" scaled="1"/>
            <a:tileRect/>
          </a:gradFill>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1600" err="1">
                <a:effectLst/>
                <a:ea typeface="Aptos" panose="020B0004020202020204" pitchFamily="34" charset="0"/>
                <a:cs typeface="Times New Roman" panose="02020603050405020304" pitchFamily="18" charset="0"/>
              </a:rPr>
              <a:t>T</a:t>
            </a:r>
            <a:r>
              <a:rPr lang="en-US" sz="1600" baseline="-25000" err="1">
                <a:effectLst/>
                <a:ea typeface="Aptos" panose="020B0004020202020204" pitchFamily="34" charset="0"/>
                <a:cs typeface="Times New Roman" panose="02020603050405020304" pitchFamily="18" charset="0"/>
              </a:rPr>
              <a:t>ave</a:t>
            </a:r>
            <a:r>
              <a:rPr lang="en-US" sz="1600">
                <a:effectLst/>
                <a:ea typeface="Aptos" panose="020B0004020202020204" pitchFamily="34" charset="0"/>
                <a:cs typeface="Times New Roman" panose="02020603050405020304" pitchFamily="18" charset="0"/>
              </a:rPr>
              <a:t> = </a:t>
            </a:r>
            <a:r>
              <a:rPr lang="en-US" sz="1600" err="1">
                <a:effectLst/>
                <a:ea typeface="Aptos" panose="020B0004020202020204" pitchFamily="34" charset="0"/>
                <a:cs typeface="Times New Roman" panose="02020603050405020304" pitchFamily="18" charset="0"/>
              </a:rPr>
              <a:t>Thời</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gian</a:t>
            </a:r>
            <a:r>
              <a:rPr lang="en-US" sz="1600">
                <a:effectLst/>
                <a:ea typeface="Aptos" panose="020B0004020202020204" pitchFamily="34" charset="0"/>
                <a:cs typeface="Times New Roman" panose="02020603050405020304" pitchFamily="18" charset="0"/>
              </a:rPr>
              <a:t> di </a:t>
            </a:r>
            <a:r>
              <a:rPr lang="en-US" sz="1600" err="1">
                <a:effectLst/>
                <a:ea typeface="Aptos" panose="020B0004020202020204" pitchFamily="34" charset="0"/>
                <a:cs typeface="Times New Roman" panose="02020603050405020304" pitchFamily="18" charset="0"/>
              </a:rPr>
              <a:t>chuyển</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trung</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bình</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của</a:t>
            </a:r>
            <a:r>
              <a:rPr lang="en-US" sz="1600">
                <a:effectLst/>
                <a:ea typeface="Aptos" panose="020B0004020202020204" pitchFamily="34" charset="0"/>
                <a:cs typeface="Times New Roman" panose="02020603050405020304" pitchFamily="18" charset="0"/>
              </a:rPr>
              <a:t> </a:t>
            </a:r>
            <a:r>
              <a:rPr lang="en-US" sz="1600" b="1" err="1">
                <a:effectLst/>
                <a:ea typeface="Aptos" panose="020B0004020202020204" pitchFamily="34" charset="0"/>
                <a:cs typeface="Times New Roman" panose="02020603050405020304" pitchFamily="18" charset="0"/>
              </a:rPr>
              <a:t>các</a:t>
            </a:r>
            <a:r>
              <a:rPr lang="en-US" sz="1600" b="1">
                <a:effectLst/>
                <a:ea typeface="Aptos" panose="020B0004020202020204" pitchFamily="34" charset="0"/>
                <a:cs typeface="Times New Roman" panose="02020603050405020304" pitchFamily="18" charset="0"/>
              </a:rPr>
              <a:t> </a:t>
            </a:r>
            <a:r>
              <a:rPr lang="en-US" sz="1600" b="1" err="1">
                <a:effectLst/>
                <a:ea typeface="Aptos" panose="020B0004020202020204" pitchFamily="34" charset="0"/>
                <a:cs typeface="Times New Roman" panose="02020603050405020304" pitchFamily="18" charset="0"/>
              </a:rPr>
              <a:t>xe</a:t>
            </a:r>
            <a:r>
              <a:rPr lang="en-US" sz="1600" b="1">
                <a:effectLst/>
                <a:ea typeface="Aptos" panose="020B0004020202020204" pitchFamily="34" charset="0"/>
                <a:cs typeface="Times New Roman" panose="02020603050405020304" pitchFamily="18" charset="0"/>
              </a:rPr>
              <a:t> </a:t>
            </a:r>
            <a:r>
              <a:rPr lang="en-US" sz="1600" b="1" err="1">
                <a:effectLst/>
                <a:ea typeface="Aptos" panose="020B0004020202020204" pitchFamily="34" charset="0"/>
                <a:cs typeface="Times New Roman" panose="02020603050405020304" pitchFamily="18" charset="0"/>
              </a:rPr>
              <a:t>trong</a:t>
            </a:r>
            <a:r>
              <a:rPr lang="en-US" sz="1600" b="1">
                <a:effectLst/>
                <a:ea typeface="Aptos" panose="020B0004020202020204" pitchFamily="34" charset="0"/>
                <a:cs typeface="Times New Roman" panose="02020603050405020304" pitchFamily="18" charset="0"/>
              </a:rPr>
              <a:t> </a:t>
            </a:r>
            <a:r>
              <a:rPr lang="en-US" sz="1600" b="1" err="1">
                <a:effectLst/>
                <a:ea typeface="Aptos" panose="020B0004020202020204" pitchFamily="34" charset="0"/>
                <a:cs typeface="Times New Roman" panose="02020603050405020304" pitchFamily="18" charset="0"/>
              </a:rPr>
              <a:t>dòng</a:t>
            </a:r>
            <a:r>
              <a:rPr lang="en-US" sz="1600" b="1">
                <a:effectLst/>
                <a:ea typeface="Aptos" panose="020B0004020202020204" pitchFamily="34" charset="0"/>
                <a:cs typeface="Times New Roman" panose="02020603050405020304" pitchFamily="18" charset="0"/>
              </a:rPr>
              <a:t> </a:t>
            </a:r>
            <a:r>
              <a:rPr lang="en-US" sz="1600" b="1" err="1">
                <a:effectLst/>
                <a:ea typeface="Aptos" panose="020B0004020202020204" pitchFamily="34" charset="0"/>
                <a:cs typeface="Times New Roman" panose="02020603050405020304" pitchFamily="18" charset="0"/>
              </a:rPr>
              <a:t>xe</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trên</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quãng</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đường</a:t>
            </a:r>
            <a:r>
              <a:rPr lang="en-US" sz="1600">
                <a:effectLst/>
                <a:ea typeface="Aptos" panose="020B0004020202020204" pitchFamily="34" charset="0"/>
                <a:cs typeface="Times New Roman" panose="02020603050405020304" pitchFamily="18" charset="0"/>
              </a:rPr>
              <a:t> L </a:t>
            </a:r>
            <a:r>
              <a:rPr lang="en-US" sz="1600" err="1">
                <a:effectLst/>
                <a:ea typeface="Aptos" panose="020B0004020202020204" pitchFamily="34" charset="0"/>
                <a:cs typeface="Times New Roman" panose="02020603050405020304" pitchFamily="18" charset="0"/>
              </a:rPr>
              <a:t>mà</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xe</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thăm</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dò</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đã</a:t>
            </a:r>
            <a:r>
              <a:rPr lang="en-US" sz="1600">
                <a:effectLst/>
                <a:ea typeface="Aptos" panose="020B0004020202020204" pitchFamily="34" charset="0"/>
                <a:cs typeface="Times New Roman" panose="02020603050405020304" pitchFamily="18" charset="0"/>
              </a:rPr>
              <a:t> </a:t>
            </a:r>
            <a:r>
              <a:rPr lang="en-US" sz="1600" err="1">
                <a:effectLst/>
                <a:ea typeface="Aptos" panose="020B0004020202020204" pitchFamily="34" charset="0"/>
                <a:cs typeface="Times New Roman" panose="02020603050405020304" pitchFamily="18" charset="0"/>
              </a:rPr>
              <a:t>đi</a:t>
            </a:r>
            <a:r>
              <a:rPr lang="en-US" sz="1600">
                <a:effectLst/>
                <a:ea typeface="Aptos" panose="020B0004020202020204" pitchFamily="34" charset="0"/>
                <a:cs typeface="Times New Roman" panose="02020603050405020304" pitchFamily="18" charset="0"/>
              </a:rPr>
              <a:t>.</a:t>
            </a:r>
            <a:endParaRPr lang="en-US" sz="1600"/>
          </a:p>
        </p:txBody>
      </p:sp>
      <p:graphicFrame>
        <p:nvGraphicFramePr>
          <p:cNvPr id="19" name="Object 18">
            <a:extLst>
              <a:ext uri="{FF2B5EF4-FFF2-40B4-BE49-F238E27FC236}">
                <a16:creationId xmlns:a16="http://schemas.microsoft.com/office/drawing/2014/main" id="{88AA7CEF-5C69-9F97-313D-71BC645E913A}"/>
              </a:ext>
            </a:extLst>
          </p:cNvPr>
          <p:cNvGraphicFramePr>
            <a:graphicFrameLocks noChangeAspect="1"/>
          </p:cNvGraphicFramePr>
          <p:nvPr/>
        </p:nvGraphicFramePr>
        <p:xfrm>
          <a:off x="3562851" y="1458428"/>
          <a:ext cx="928301" cy="869190"/>
        </p:xfrm>
        <a:graphic>
          <a:graphicData uri="http://schemas.openxmlformats.org/presentationml/2006/ole">
            <mc:AlternateContent xmlns:mc="http://schemas.openxmlformats.org/markup-compatibility/2006">
              <mc:Choice xmlns:v="urn:schemas-microsoft-com:vml" Requires="v">
                <p:oleObj name="Equation" r:id="rId11" imgW="609480" imgH="571320" progId="Equation.DSMT4">
                  <p:embed/>
                </p:oleObj>
              </mc:Choice>
              <mc:Fallback>
                <p:oleObj name="Equation" r:id="rId11" imgW="609480" imgH="571320" progId="Equation.DSMT4">
                  <p:embed/>
                  <p:pic>
                    <p:nvPicPr>
                      <p:cNvPr id="19" name="Object 18">
                        <a:extLst>
                          <a:ext uri="{FF2B5EF4-FFF2-40B4-BE49-F238E27FC236}">
                            <a16:creationId xmlns:a16="http://schemas.microsoft.com/office/drawing/2014/main" id="{88AA7CEF-5C69-9F97-313D-71BC645E913A}"/>
                          </a:ext>
                        </a:extLst>
                      </p:cNvPr>
                      <p:cNvPicPr/>
                      <p:nvPr/>
                    </p:nvPicPr>
                    <p:blipFill>
                      <a:blip r:embed="rId12"/>
                      <a:stretch>
                        <a:fillRect/>
                      </a:stretch>
                    </p:blipFill>
                    <p:spPr>
                      <a:xfrm>
                        <a:off x="3562851" y="1458428"/>
                        <a:ext cx="928301" cy="869190"/>
                      </a:xfrm>
                      <a:prstGeom prst="rect">
                        <a:avLst/>
                      </a:prstGeom>
                    </p:spPr>
                  </p:pic>
                </p:oleObj>
              </mc:Fallback>
            </mc:AlternateContent>
          </a:graphicData>
        </a:graphic>
      </p:graphicFrame>
    </p:spTree>
    <p:extLst>
      <p:ext uri="{BB962C8B-B14F-4D97-AF65-F5344CB8AC3E}">
        <p14:creationId xmlns:p14="http://schemas.microsoft.com/office/powerpoint/2010/main" val="280469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fade">
                                      <p:cBhvr>
                                        <p:cTn id="15" dur="500"/>
                                        <p:tgtEl>
                                          <p:spTgt spid="1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85">
          <a:extLst>
            <a:ext uri="{FF2B5EF4-FFF2-40B4-BE49-F238E27FC236}">
              <a16:creationId xmlns:a16="http://schemas.microsoft.com/office/drawing/2014/main" id="{0CB62255-6BE2-8F92-74D4-D1D840B267C5}"/>
            </a:ext>
          </a:extLst>
        </p:cNvPr>
        <p:cNvGrpSpPr/>
        <p:nvPr/>
      </p:nvGrpSpPr>
      <p:grpSpPr>
        <a:xfrm>
          <a:off x="0" y="0"/>
          <a:ext cx="0" cy="0"/>
          <a:chOff x="0" y="0"/>
          <a:chExt cx="0" cy="0"/>
        </a:xfrm>
      </p:grpSpPr>
      <p:sp>
        <p:nvSpPr>
          <p:cNvPr id="3786" name="Google Shape;3786;p73">
            <a:extLst>
              <a:ext uri="{FF2B5EF4-FFF2-40B4-BE49-F238E27FC236}">
                <a16:creationId xmlns:a16="http://schemas.microsoft.com/office/drawing/2014/main" id="{2F4367E5-742A-8110-E87A-2EF7F53D4A83}"/>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latin typeface="+mn-lt"/>
            </a:endParaRPr>
          </a:p>
        </p:txBody>
      </p:sp>
      <p:sp>
        <p:nvSpPr>
          <p:cNvPr id="18" name="Text Placeholder 17">
            <a:extLst>
              <a:ext uri="{FF2B5EF4-FFF2-40B4-BE49-F238E27FC236}">
                <a16:creationId xmlns:a16="http://schemas.microsoft.com/office/drawing/2014/main" id="{D16CAB1A-B675-7C42-8C5F-71DFB14D581F}"/>
              </a:ext>
            </a:extLst>
          </p:cNvPr>
          <p:cNvSpPr>
            <a:spLocks noGrp="1"/>
          </p:cNvSpPr>
          <p:nvPr>
            <p:ph type="body" idx="1"/>
          </p:nvPr>
        </p:nvSpPr>
        <p:spPr>
          <a:xfrm>
            <a:off x="952417" y="1558476"/>
            <a:ext cx="6628503" cy="546548"/>
          </a:xfrm>
        </p:spPr>
        <p:txBody>
          <a:bodyPr/>
          <a:lstStyle/>
          <a:p>
            <a:pPr marL="139700" indent="0" algn="just">
              <a:buNone/>
            </a:pPr>
            <a:r>
              <a:rPr lang="en-US" sz="2000">
                <a:effectLst/>
                <a:latin typeface="+mj-lt"/>
                <a:ea typeface="Aptos" panose="020B0004020202020204" pitchFamily="34" charset="0"/>
                <a:cs typeface="Times New Roman" panose="02020603050405020304" pitchFamily="18" charset="0"/>
              </a:rPr>
              <a:t>Khi </a:t>
            </a:r>
            <a:r>
              <a:rPr lang="en-US" sz="2000" err="1">
                <a:effectLst/>
                <a:latin typeface="+mj-lt"/>
                <a:ea typeface="Aptos" panose="020B0004020202020204" pitchFamily="34" charset="0"/>
                <a:cs typeface="Times New Roman" panose="02020603050405020304" pitchFamily="18" charset="0"/>
              </a:rPr>
              <a:t>có</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được</a:t>
            </a:r>
            <a:r>
              <a:rPr lang="en-US" sz="2000">
                <a:effectLst/>
                <a:latin typeface="+mj-lt"/>
                <a:ea typeface="Aptos" panose="020B0004020202020204" pitchFamily="34" charset="0"/>
                <a:cs typeface="Times New Roman" panose="02020603050405020304" pitchFamily="18" charset="0"/>
              </a:rPr>
              <a:t> T</a:t>
            </a:r>
            <a:r>
              <a:rPr lang="en-US" sz="2000" baseline="-25000">
                <a:effectLst/>
                <a:latin typeface="+mj-lt"/>
                <a:ea typeface="Aptos" panose="020B0004020202020204" pitchFamily="34" charset="0"/>
                <a:cs typeface="Times New Roman" panose="02020603050405020304" pitchFamily="18" charset="0"/>
              </a:rPr>
              <a:t>w</a:t>
            </a:r>
            <a:r>
              <a:rPr lang="en-US" sz="2000">
                <a:effectLst/>
                <a:latin typeface="+mj-lt"/>
                <a:ea typeface="Aptos" panose="020B0004020202020204" pitchFamily="34" charset="0"/>
                <a:cs typeface="Times New Roman" panose="02020603050405020304" pitchFamily="18" charset="0"/>
              </a:rPr>
              <a:t>, ta </a:t>
            </a:r>
            <a:r>
              <a:rPr lang="en-US" sz="2000" err="1">
                <a:effectLst/>
                <a:latin typeface="+mj-lt"/>
                <a:ea typeface="Aptos" panose="020B0004020202020204" pitchFamily="34" charset="0"/>
                <a:cs typeface="Times New Roman" panose="02020603050405020304" pitchFamily="18" charset="0"/>
              </a:rPr>
              <a:t>suy</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ra</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được</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vận</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tốc</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trung</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bình</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không</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gian</a:t>
            </a:r>
            <a:r>
              <a:rPr lang="en-US" sz="2000">
                <a:effectLst/>
                <a:latin typeface="+mj-lt"/>
                <a:ea typeface="Aptos" panose="020B0004020202020204" pitchFamily="34" charset="0"/>
                <a:cs typeface="Times New Roman" panose="02020603050405020304" pitchFamily="18" charset="0"/>
              </a:rPr>
              <a:t> (space mean speed) </a:t>
            </a:r>
            <a:r>
              <a:rPr lang="en-US" sz="2000" err="1">
                <a:effectLst/>
                <a:latin typeface="+mj-lt"/>
                <a:ea typeface="Aptos" panose="020B0004020202020204" pitchFamily="34" charset="0"/>
                <a:cs typeface="Times New Roman" panose="02020603050405020304" pitchFamily="18" charset="0"/>
              </a:rPr>
              <a:t>của</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dòng</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xe</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từ</a:t>
            </a:r>
            <a:r>
              <a:rPr lang="en-US" sz="2000">
                <a:effectLst/>
                <a:latin typeface="+mj-lt"/>
                <a:ea typeface="Aptos" panose="020B0004020202020204" pitchFamily="34" charset="0"/>
                <a:cs typeface="Times New Roman" panose="02020603050405020304" pitchFamily="18" charset="0"/>
              </a:rPr>
              <a:t> </a:t>
            </a:r>
            <a:r>
              <a:rPr lang="en-US" sz="2000" err="1">
                <a:effectLst/>
                <a:latin typeface="+mj-lt"/>
                <a:ea typeface="Aptos" panose="020B0004020202020204" pitchFamily="34" charset="0"/>
                <a:cs typeface="Times New Roman" panose="02020603050405020304" pitchFamily="18" charset="0"/>
              </a:rPr>
              <a:t>T</a:t>
            </a:r>
            <a:r>
              <a:rPr lang="en-US" sz="2000" baseline="-25000" err="1">
                <a:effectLst/>
                <a:latin typeface="+mj-lt"/>
                <a:ea typeface="Aptos" panose="020B0004020202020204" pitchFamily="34" charset="0"/>
                <a:cs typeface="Times New Roman" panose="02020603050405020304" pitchFamily="18" charset="0"/>
              </a:rPr>
              <a:t>ave</a:t>
            </a:r>
            <a:r>
              <a:rPr lang="en-US" sz="2000">
                <a:effectLst/>
                <a:latin typeface="+mj-lt"/>
                <a:ea typeface="Aptos" panose="020B0004020202020204" pitchFamily="34" charset="0"/>
                <a:cs typeface="Times New Roman" panose="02020603050405020304" pitchFamily="18" charset="0"/>
              </a:rPr>
              <a:t>.</a:t>
            </a:r>
            <a:endParaRPr lang="en-US" sz="2400" b="1">
              <a:latin typeface="+mj-lt"/>
            </a:endParaRPr>
          </a:p>
        </p:txBody>
      </p:sp>
      <p:grpSp>
        <p:nvGrpSpPr>
          <p:cNvPr id="3789" name="Google Shape;3789;p73">
            <a:extLst>
              <a:ext uri="{FF2B5EF4-FFF2-40B4-BE49-F238E27FC236}">
                <a16:creationId xmlns:a16="http://schemas.microsoft.com/office/drawing/2014/main" id="{15363116-3F9C-7727-7155-8BE8817FD46F}"/>
              </a:ext>
            </a:extLst>
          </p:cNvPr>
          <p:cNvGrpSpPr/>
          <p:nvPr/>
        </p:nvGrpSpPr>
        <p:grpSpPr>
          <a:xfrm>
            <a:off x="4572001" y="-1825437"/>
            <a:ext cx="8255678" cy="6056204"/>
            <a:chOff x="-3452549" y="1396513"/>
            <a:chExt cx="8255678" cy="6056204"/>
          </a:xfrm>
        </p:grpSpPr>
        <p:grpSp>
          <p:nvGrpSpPr>
            <p:cNvPr id="3790" name="Google Shape;3790;p73">
              <a:extLst>
                <a:ext uri="{FF2B5EF4-FFF2-40B4-BE49-F238E27FC236}">
                  <a16:creationId xmlns:a16="http://schemas.microsoft.com/office/drawing/2014/main" id="{63026A01-8104-E8F1-922B-FC42E6FCD641}"/>
                </a:ext>
              </a:extLst>
            </p:cNvPr>
            <p:cNvGrpSpPr/>
            <p:nvPr/>
          </p:nvGrpSpPr>
          <p:grpSpPr>
            <a:xfrm rot="899960" flipH="1">
              <a:off x="-3023746" y="2280810"/>
              <a:ext cx="7398072" cy="4287609"/>
              <a:chOff x="-2979150" y="-1440600"/>
              <a:chExt cx="7398293" cy="4287738"/>
            </a:xfrm>
          </p:grpSpPr>
          <p:sp>
            <p:nvSpPr>
              <p:cNvPr id="3791" name="Google Shape;3791;p73">
                <a:extLst>
                  <a:ext uri="{FF2B5EF4-FFF2-40B4-BE49-F238E27FC236}">
                    <a16:creationId xmlns:a16="http://schemas.microsoft.com/office/drawing/2014/main" id="{CDBA8FA9-B9F2-0501-140E-AF37EFF9D359}"/>
                  </a:ext>
                </a:extLst>
              </p:cNvPr>
              <p:cNvSpPr/>
              <p:nvPr/>
            </p:nvSpPr>
            <p:spPr>
              <a:xfrm>
                <a:off x="-2979150" y="-1440600"/>
                <a:ext cx="7398293" cy="4287738"/>
              </a:xfrm>
              <a:custGeom>
                <a:avLst/>
                <a:gdLst/>
                <a:ahLst/>
                <a:cxnLst/>
                <a:rect l="l" t="t" r="r" b="b"/>
                <a:pathLst>
                  <a:path w="57682" h="33432" extrusionOk="0">
                    <a:moveTo>
                      <a:pt x="1769" y="20835"/>
                    </a:moveTo>
                    <a:cubicBezTo>
                      <a:pt x="17205" y="28606"/>
                      <a:pt x="24064" y="21282"/>
                      <a:pt x="30602" y="14299"/>
                    </a:cubicBezTo>
                    <a:cubicBezTo>
                      <a:pt x="37449" y="6988"/>
                      <a:pt x="43994" y="0"/>
                      <a:pt x="57682" y="6680"/>
                    </a:cubicBezTo>
                    <a:cubicBezTo>
                      <a:pt x="55959" y="10218"/>
                      <a:pt x="55959" y="10218"/>
                      <a:pt x="55959" y="10218"/>
                    </a:cubicBezTo>
                    <a:cubicBezTo>
                      <a:pt x="44863" y="4804"/>
                      <a:pt x="39292" y="10753"/>
                      <a:pt x="33464" y="16976"/>
                    </a:cubicBezTo>
                    <a:cubicBezTo>
                      <a:pt x="25943" y="25007"/>
                      <a:pt x="18054" y="33432"/>
                      <a:pt x="0" y="24343"/>
                    </a:cubicBezTo>
                    <a:lnTo>
                      <a:pt x="1769" y="2083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2" name="Google Shape;3792;p73">
                <a:extLst>
                  <a:ext uri="{FF2B5EF4-FFF2-40B4-BE49-F238E27FC236}">
                    <a16:creationId xmlns:a16="http://schemas.microsoft.com/office/drawing/2014/main" id="{48E2DA9D-030F-7996-9D3F-5088703E74C2}"/>
                  </a:ext>
                </a:extLst>
              </p:cNvPr>
              <p:cNvSpPr/>
              <p:nvPr/>
            </p:nvSpPr>
            <p:spPr>
              <a:xfrm>
                <a:off x="-2873185" y="-681503"/>
                <a:ext cx="7153629" cy="2620247"/>
              </a:xfrm>
              <a:custGeom>
                <a:avLst/>
                <a:gdLst/>
                <a:ahLst/>
                <a:cxnLst/>
                <a:rect l="l" t="t" r="r" b="b"/>
                <a:pathLst>
                  <a:path w="55769" h="20426" extrusionOk="0">
                    <a:moveTo>
                      <a:pt x="772" y="16883"/>
                    </a:moveTo>
                    <a:cubicBezTo>
                      <a:pt x="482" y="16741"/>
                      <a:pt x="482" y="16741"/>
                      <a:pt x="482" y="16741"/>
                    </a:cubicBezTo>
                    <a:cubicBezTo>
                      <a:pt x="111" y="16557"/>
                      <a:pt x="111" y="16557"/>
                      <a:pt x="111" y="16557"/>
                    </a:cubicBezTo>
                    <a:cubicBezTo>
                      <a:pt x="0" y="16777"/>
                      <a:pt x="0" y="16777"/>
                      <a:pt x="0" y="16777"/>
                    </a:cubicBezTo>
                    <a:cubicBezTo>
                      <a:pt x="373" y="16962"/>
                      <a:pt x="373" y="16962"/>
                      <a:pt x="373" y="16962"/>
                    </a:cubicBezTo>
                    <a:cubicBezTo>
                      <a:pt x="663" y="17104"/>
                      <a:pt x="663" y="17104"/>
                      <a:pt x="663" y="17104"/>
                    </a:cubicBezTo>
                    <a:cubicBezTo>
                      <a:pt x="772" y="16883"/>
                      <a:pt x="772" y="16883"/>
                      <a:pt x="772" y="16883"/>
                    </a:cubicBezTo>
                    <a:close/>
                    <a:moveTo>
                      <a:pt x="55769" y="2283"/>
                    </a:moveTo>
                    <a:cubicBezTo>
                      <a:pt x="55739" y="2269"/>
                      <a:pt x="55739" y="2269"/>
                      <a:pt x="55739" y="2269"/>
                    </a:cubicBezTo>
                    <a:cubicBezTo>
                      <a:pt x="55436" y="2126"/>
                      <a:pt x="55436" y="2126"/>
                      <a:pt x="55436" y="2126"/>
                    </a:cubicBezTo>
                    <a:cubicBezTo>
                      <a:pt x="55135" y="1989"/>
                      <a:pt x="55135" y="1989"/>
                      <a:pt x="55135" y="1989"/>
                    </a:cubicBezTo>
                    <a:cubicBezTo>
                      <a:pt x="55096" y="1972"/>
                      <a:pt x="55096" y="1972"/>
                      <a:pt x="55096" y="1972"/>
                    </a:cubicBezTo>
                    <a:cubicBezTo>
                      <a:pt x="54997" y="2197"/>
                      <a:pt x="54997" y="2197"/>
                      <a:pt x="54997" y="2197"/>
                    </a:cubicBezTo>
                    <a:cubicBezTo>
                      <a:pt x="55034" y="2214"/>
                      <a:pt x="55034" y="2214"/>
                      <a:pt x="55034" y="2214"/>
                    </a:cubicBezTo>
                    <a:cubicBezTo>
                      <a:pt x="55332" y="2350"/>
                      <a:pt x="55332" y="2350"/>
                      <a:pt x="55332" y="2350"/>
                    </a:cubicBezTo>
                    <a:cubicBezTo>
                      <a:pt x="55634" y="2491"/>
                      <a:pt x="55634" y="2491"/>
                      <a:pt x="55634" y="2491"/>
                    </a:cubicBezTo>
                    <a:cubicBezTo>
                      <a:pt x="55664" y="2506"/>
                      <a:pt x="55664" y="2506"/>
                      <a:pt x="55664" y="2506"/>
                    </a:cubicBezTo>
                    <a:cubicBezTo>
                      <a:pt x="55769" y="2283"/>
                      <a:pt x="55769" y="2283"/>
                      <a:pt x="55769" y="2283"/>
                    </a:cubicBezTo>
                    <a:close/>
                    <a:moveTo>
                      <a:pt x="54643" y="1774"/>
                    </a:moveTo>
                    <a:cubicBezTo>
                      <a:pt x="54540" y="1729"/>
                      <a:pt x="54540" y="1729"/>
                      <a:pt x="54540" y="1729"/>
                    </a:cubicBezTo>
                    <a:cubicBezTo>
                      <a:pt x="54246" y="1607"/>
                      <a:pt x="54246" y="1607"/>
                      <a:pt x="54246" y="1607"/>
                    </a:cubicBezTo>
                    <a:cubicBezTo>
                      <a:pt x="53959" y="1490"/>
                      <a:pt x="53959" y="1490"/>
                      <a:pt x="53959" y="1490"/>
                    </a:cubicBezTo>
                    <a:cubicBezTo>
                      <a:pt x="53868" y="1719"/>
                      <a:pt x="53868" y="1719"/>
                      <a:pt x="53868" y="1719"/>
                    </a:cubicBezTo>
                    <a:cubicBezTo>
                      <a:pt x="54153" y="1834"/>
                      <a:pt x="54153" y="1834"/>
                      <a:pt x="54153" y="1834"/>
                    </a:cubicBezTo>
                    <a:cubicBezTo>
                      <a:pt x="54444" y="1956"/>
                      <a:pt x="54444" y="1956"/>
                      <a:pt x="54444" y="1956"/>
                    </a:cubicBezTo>
                    <a:cubicBezTo>
                      <a:pt x="54547" y="2000"/>
                      <a:pt x="54547" y="2000"/>
                      <a:pt x="54547" y="2000"/>
                    </a:cubicBezTo>
                    <a:cubicBezTo>
                      <a:pt x="54643" y="1774"/>
                      <a:pt x="54643" y="1774"/>
                      <a:pt x="54643" y="1774"/>
                    </a:cubicBezTo>
                    <a:close/>
                    <a:moveTo>
                      <a:pt x="53497" y="1312"/>
                    </a:moveTo>
                    <a:cubicBezTo>
                      <a:pt x="53379" y="1268"/>
                      <a:pt x="53379" y="1268"/>
                      <a:pt x="53379" y="1268"/>
                    </a:cubicBezTo>
                    <a:cubicBezTo>
                      <a:pt x="53095" y="1164"/>
                      <a:pt x="53095" y="1164"/>
                      <a:pt x="53095" y="1164"/>
                    </a:cubicBezTo>
                    <a:cubicBezTo>
                      <a:pt x="52798" y="1060"/>
                      <a:pt x="52798" y="1060"/>
                      <a:pt x="52798" y="1060"/>
                    </a:cubicBezTo>
                    <a:cubicBezTo>
                      <a:pt x="52721" y="1294"/>
                      <a:pt x="52721" y="1294"/>
                      <a:pt x="52721" y="1294"/>
                    </a:cubicBezTo>
                    <a:cubicBezTo>
                      <a:pt x="53013" y="1396"/>
                      <a:pt x="53013" y="1396"/>
                      <a:pt x="53013" y="1396"/>
                    </a:cubicBezTo>
                    <a:cubicBezTo>
                      <a:pt x="53294" y="1499"/>
                      <a:pt x="53294" y="1499"/>
                      <a:pt x="53294" y="1499"/>
                    </a:cubicBezTo>
                    <a:cubicBezTo>
                      <a:pt x="53411" y="1543"/>
                      <a:pt x="53411" y="1543"/>
                      <a:pt x="53411" y="1543"/>
                    </a:cubicBezTo>
                    <a:cubicBezTo>
                      <a:pt x="53497" y="1312"/>
                      <a:pt x="53497" y="1312"/>
                      <a:pt x="53497" y="1312"/>
                    </a:cubicBezTo>
                    <a:close/>
                    <a:moveTo>
                      <a:pt x="52329" y="905"/>
                    </a:moveTo>
                    <a:cubicBezTo>
                      <a:pt x="52257" y="882"/>
                      <a:pt x="52257" y="882"/>
                      <a:pt x="52257" y="882"/>
                    </a:cubicBezTo>
                    <a:cubicBezTo>
                      <a:pt x="51982" y="797"/>
                      <a:pt x="51982" y="797"/>
                      <a:pt x="51982" y="797"/>
                    </a:cubicBezTo>
                    <a:cubicBezTo>
                      <a:pt x="51709" y="717"/>
                      <a:pt x="51709" y="717"/>
                      <a:pt x="51709" y="717"/>
                    </a:cubicBezTo>
                    <a:cubicBezTo>
                      <a:pt x="51617" y="691"/>
                      <a:pt x="51617" y="691"/>
                      <a:pt x="51617" y="691"/>
                    </a:cubicBezTo>
                    <a:cubicBezTo>
                      <a:pt x="51552" y="929"/>
                      <a:pt x="51552" y="929"/>
                      <a:pt x="51552" y="929"/>
                    </a:cubicBezTo>
                    <a:cubicBezTo>
                      <a:pt x="51641" y="954"/>
                      <a:pt x="51641" y="954"/>
                      <a:pt x="51641" y="954"/>
                    </a:cubicBezTo>
                    <a:cubicBezTo>
                      <a:pt x="51911" y="1033"/>
                      <a:pt x="51911" y="1033"/>
                      <a:pt x="51911" y="1033"/>
                    </a:cubicBezTo>
                    <a:cubicBezTo>
                      <a:pt x="52183" y="1117"/>
                      <a:pt x="52183" y="1117"/>
                      <a:pt x="52183" y="1117"/>
                    </a:cubicBezTo>
                    <a:cubicBezTo>
                      <a:pt x="52255" y="1140"/>
                      <a:pt x="52255" y="1140"/>
                      <a:pt x="52255" y="1140"/>
                    </a:cubicBezTo>
                    <a:cubicBezTo>
                      <a:pt x="52329" y="905"/>
                      <a:pt x="52329" y="905"/>
                      <a:pt x="52329" y="905"/>
                    </a:cubicBezTo>
                    <a:close/>
                    <a:moveTo>
                      <a:pt x="51139" y="562"/>
                    </a:moveTo>
                    <a:cubicBezTo>
                      <a:pt x="50904" y="503"/>
                      <a:pt x="50904" y="503"/>
                      <a:pt x="50904" y="503"/>
                    </a:cubicBezTo>
                    <a:cubicBezTo>
                      <a:pt x="50640" y="440"/>
                      <a:pt x="50640" y="440"/>
                      <a:pt x="50640" y="440"/>
                    </a:cubicBezTo>
                    <a:cubicBezTo>
                      <a:pt x="50417" y="391"/>
                      <a:pt x="50417" y="391"/>
                      <a:pt x="50417" y="391"/>
                    </a:cubicBezTo>
                    <a:cubicBezTo>
                      <a:pt x="50365" y="631"/>
                      <a:pt x="50365" y="631"/>
                      <a:pt x="50365" y="631"/>
                    </a:cubicBezTo>
                    <a:cubicBezTo>
                      <a:pt x="50585" y="680"/>
                      <a:pt x="50585" y="680"/>
                      <a:pt x="50585" y="680"/>
                    </a:cubicBezTo>
                    <a:cubicBezTo>
                      <a:pt x="50845" y="742"/>
                      <a:pt x="50845" y="742"/>
                      <a:pt x="50845" y="742"/>
                    </a:cubicBezTo>
                    <a:cubicBezTo>
                      <a:pt x="51080" y="801"/>
                      <a:pt x="51080" y="801"/>
                      <a:pt x="51080" y="801"/>
                    </a:cubicBezTo>
                    <a:cubicBezTo>
                      <a:pt x="51139" y="562"/>
                      <a:pt x="51139" y="562"/>
                      <a:pt x="51139" y="562"/>
                    </a:cubicBezTo>
                    <a:close/>
                    <a:moveTo>
                      <a:pt x="49931" y="292"/>
                    </a:moveTo>
                    <a:cubicBezTo>
                      <a:pt x="49860" y="279"/>
                      <a:pt x="49860" y="279"/>
                      <a:pt x="49860" y="279"/>
                    </a:cubicBezTo>
                    <a:cubicBezTo>
                      <a:pt x="49605" y="233"/>
                      <a:pt x="49605" y="233"/>
                      <a:pt x="49605" y="233"/>
                    </a:cubicBezTo>
                    <a:cubicBezTo>
                      <a:pt x="49351" y="192"/>
                      <a:pt x="49351" y="192"/>
                      <a:pt x="49351" y="192"/>
                    </a:cubicBezTo>
                    <a:cubicBezTo>
                      <a:pt x="49197" y="169"/>
                      <a:pt x="49197" y="169"/>
                      <a:pt x="49197" y="169"/>
                    </a:cubicBezTo>
                    <a:cubicBezTo>
                      <a:pt x="49163" y="413"/>
                      <a:pt x="49163" y="413"/>
                      <a:pt x="49163" y="413"/>
                    </a:cubicBezTo>
                    <a:cubicBezTo>
                      <a:pt x="49313" y="435"/>
                      <a:pt x="49313" y="435"/>
                      <a:pt x="49313" y="435"/>
                    </a:cubicBezTo>
                    <a:cubicBezTo>
                      <a:pt x="49563" y="476"/>
                      <a:pt x="49563" y="476"/>
                      <a:pt x="49563" y="476"/>
                    </a:cubicBezTo>
                    <a:cubicBezTo>
                      <a:pt x="49816" y="521"/>
                      <a:pt x="49816" y="521"/>
                      <a:pt x="49816" y="521"/>
                    </a:cubicBezTo>
                    <a:cubicBezTo>
                      <a:pt x="49886" y="534"/>
                      <a:pt x="49886" y="534"/>
                      <a:pt x="49886" y="534"/>
                    </a:cubicBezTo>
                    <a:cubicBezTo>
                      <a:pt x="49931" y="292"/>
                      <a:pt x="49931" y="292"/>
                      <a:pt x="49931" y="292"/>
                    </a:cubicBezTo>
                    <a:close/>
                    <a:moveTo>
                      <a:pt x="48706" y="105"/>
                    </a:moveTo>
                    <a:cubicBezTo>
                      <a:pt x="48602" y="93"/>
                      <a:pt x="48602" y="93"/>
                      <a:pt x="48602" y="93"/>
                    </a:cubicBezTo>
                    <a:cubicBezTo>
                      <a:pt x="48357" y="68"/>
                      <a:pt x="48357" y="68"/>
                      <a:pt x="48357" y="68"/>
                    </a:cubicBezTo>
                    <a:cubicBezTo>
                      <a:pt x="48113" y="47"/>
                      <a:pt x="48113" y="47"/>
                      <a:pt x="48113" y="47"/>
                    </a:cubicBezTo>
                    <a:cubicBezTo>
                      <a:pt x="47965" y="36"/>
                      <a:pt x="47965" y="36"/>
                      <a:pt x="47965" y="36"/>
                    </a:cubicBezTo>
                    <a:cubicBezTo>
                      <a:pt x="47949" y="282"/>
                      <a:pt x="47949" y="282"/>
                      <a:pt x="47949" y="282"/>
                    </a:cubicBezTo>
                    <a:cubicBezTo>
                      <a:pt x="48094" y="292"/>
                      <a:pt x="48094" y="292"/>
                      <a:pt x="48094" y="292"/>
                    </a:cubicBezTo>
                    <a:cubicBezTo>
                      <a:pt x="48334" y="313"/>
                      <a:pt x="48334" y="313"/>
                      <a:pt x="48334" y="313"/>
                    </a:cubicBezTo>
                    <a:cubicBezTo>
                      <a:pt x="48576" y="337"/>
                      <a:pt x="48576" y="337"/>
                      <a:pt x="48576" y="337"/>
                    </a:cubicBezTo>
                    <a:cubicBezTo>
                      <a:pt x="48679" y="349"/>
                      <a:pt x="48679" y="349"/>
                      <a:pt x="48679" y="349"/>
                    </a:cubicBezTo>
                    <a:cubicBezTo>
                      <a:pt x="48706" y="105"/>
                      <a:pt x="48706" y="105"/>
                      <a:pt x="48706" y="105"/>
                    </a:cubicBezTo>
                    <a:close/>
                    <a:moveTo>
                      <a:pt x="47469" y="10"/>
                    </a:moveTo>
                    <a:cubicBezTo>
                      <a:pt x="47394" y="7"/>
                      <a:pt x="47394" y="7"/>
                      <a:pt x="47394" y="7"/>
                    </a:cubicBezTo>
                    <a:cubicBezTo>
                      <a:pt x="47157" y="2"/>
                      <a:pt x="47157" y="2"/>
                      <a:pt x="47157" y="2"/>
                    </a:cubicBezTo>
                    <a:cubicBezTo>
                      <a:pt x="46923" y="0"/>
                      <a:pt x="46923" y="0"/>
                      <a:pt x="46923" y="0"/>
                    </a:cubicBezTo>
                    <a:cubicBezTo>
                      <a:pt x="46725" y="2"/>
                      <a:pt x="46725" y="2"/>
                      <a:pt x="46725" y="2"/>
                    </a:cubicBezTo>
                    <a:cubicBezTo>
                      <a:pt x="46729" y="248"/>
                      <a:pt x="46729" y="248"/>
                      <a:pt x="46729" y="248"/>
                    </a:cubicBezTo>
                    <a:cubicBezTo>
                      <a:pt x="46923" y="246"/>
                      <a:pt x="46923" y="246"/>
                      <a:pt x="46923" y="246"/>
                    </a:cubicBezTo>
                    <a:cubicBezTo>
                      <a:pt x="47154" y="248"/>
                      <a:pt x="47154" y="248"/>
                      <a:pt x="47154" y="248"/>
                    </a:cubicBezTo>
                    <a:cubicBezTo>
                      <a:pt x="47386" y="253"/>
                      <a:pt x="47386" y="253"/>
                      <a:pt x="47386" y="253"/>
                    </a:cubicBezTo>
                    <a:cubicBezTo>
                      <a:pt x="47462" y="256"/>
                      <a:pt x="47462" y="256"/>
                      <a:pt x="47462" y="256"/>
                    </a:cubicBezTo>
                    <a:cubicBezTo>
                      <a:pt x="47469" y="10"/>
                      <a:pt x="47469" y="10"/>
                      <a:pt x="47469" y="10"/>
                    </a:cubicBezTo>
                    <a:close/>
                    <a:moveTo>
                      <a:pt x="46227" y="17"/>
                    </a:moveTo>
                    <a:cubicBezTo>
                      <a:pt x="46004" y="30"/>
                      <a:pt x="46004" y="30"/>
                      <a:pt x="46004" y="30"/>
                    </a:cubicBezTo>
                    <a:cubicBezTo>
                      <a:pt x="45779" y="47"/>
                      <a:pt x="45779" y="47"/>
                      <a:pt x="45779" y="47"/>
                    </a:cubicBezTo>
                    <a:cubicBezTo>
                      <a:pt x="45555" y="67"/>
                      <a:pt x="45555" y="67"/>
                      <a:pt x="45555" y="67"/>
                    </a:cubicBezTo>
                    <a:cubicBezTo>
                      <a:pt x="45485" y="74"/>
                      <a:pt x="45485" y="74"/>
                      <a:pt x="45485" y="74"/>
                    </a:cubicBezTo>
                    <a:cubicBezTo>
                      <a:pt x="45513" y="319"/>
                      <a:pt x="45513" y="319"/>
                      <a:pt x="45513" y="319"/>
                    </a:cubicBezTo>
                    <a:cubicBezTo>
                      <a:pt x="45579" y="312"/>
                      <a:pt x="45579" y="312"/>
                      <a:pt x="45579" y="312"/>
                    </a:cubicBezTo>
                    <a:cubicBezTo>
                      <a:pt x="45799" y="292"/>
                      <a:pt x="45799" y="292"/>
                      <a:pt x="45799" y="292"/>
                    </a:cubicBezTo>
                    <a:cubicBezTo>
                      <a:pt x="46020" y="276"/>
                      <a:pt x="46020" y="276"/>
                      <a:pt x="46020" y="276"/>
                    </a:cubicBezTo>
                    <a:cubicBezTo>
                      <a:pt x="46243" y="263"/>
                      <a:pt x="46243" y="263"/>
                      <a:pt x="46243" y="263"/>
                    </a:cubicBezTo>
                    <a:cubicBezTo>
                      <a:pt x="46227" y="17"/>
                      <a:pt x="46227" y="17"/>
                      <a:pt x="46227" y="17"/>
                    </a:cubicBezTo>
                    <a:close/>
                    <a:moveTo>
                      <a:pt x="44992" y="134"/>
                    </a:moveTo>
                    <a:cubicBezTo>
                      <a:pt x="44894" y="148"/>
                      <a:pt x="44894" y="148"/>
                      <a:pt x="44894" y="148"/>
                    </a:cubicBezTo>
                    <a:cubicBezTo>
                      <a:pt x="44677" y="181"/>
                      <a:pt x="44677" y="181"/>
                      <a:pt x="44677" y="181"/>
                    </a:cubicBezTo>
                    <a:cubicBezTo>
                      <a:pt x="44461" y="219"/>
                      <a:pt x="44461" y="219"/>
                      <a:pt x="44461" y="219"/>
                    </a:cubicBezTo>
                    <a:cubicBezTo>
                      <a:pt x="44258" y="257"/>
                      <a:pt x="44258" y="257"/>
                      <a:pt x="44258" y="257"/>
                    </a:cubicBezTo>
                    <a:cubicBezTo>
                      <a:pt x="44306" y="498"/>
                      <a:pt x="44306" y="498"/>
                      <a:pt x="44306" y="498"/>
                    </a:cubicBezTo>
                    <a:cubicBezTo>
                      <a:pt x="44505" y="461"/>
                      <a:pt x="44505" y="461"/>
                      <a:pt x="44505" y="461"/>
                    </a:cubicBezTo>
                    <a:cubicBezTo>
                      <a:pt x="44717" y="424"/>
                      <a:pt x="44717" y="424"/>
                      <a:pt x="44717" y="424"/>
                    </a:cubicBezTo>
                    <a:cubicBezTo>
                      <a:pt x="44930" y="391"/>
                      <a:pt x="44930" y="391"/>
                      <a:pt x="44930" y="391"/>
                    </a:cubicBezTo>
                    <a:cubicBezTo>
                      <a:pt x="45028" y="377"/>
                      <a:pt x="45028" y="377"/>
                      <a:pt x="45028" y="377"/>
                    </a:cubicBezTo>
                    <a:cubicBezTo>
                      <a:pt x="44992" y="134"/>
                      <a:pt x="44992" y="134"/>
                      <a:pt x="44992" y="134"/>
                    </a:cubicBezTo>
                    <a:close/>
                    <a:moveTo>
                      <a:pt x="43771" y="362"/>
                    </a:moveTo>
                    <a:cubicBezTo>
                      <a:pt x="43615" y="399"/>
                      <a:pt x="43615" y="399"/>
                      <a:pt x="43615" y="399"/>
                    </a:cubicBezTo>
                    <a:cubicBezTo>
                      <a:pt x="43408" y="453"/>
                      <a:pt x="43408" y="453"/>
                      <a:pt x="43408" y="453"/>
                    </a:cubicBezTo>
                    <a:cubicBezTo>
                      <a:pt x="43202" y="509"/>
                      <a:pt x="43202" y="509"/>
                      <a:pt x="43202" y="509"/>
                    </a:cubicBezTo>
                    <a:cubicBezTo>
                      <a:pt x="43052" y="552"/>
                      <a:pt x="43052" y="552"/>
                      <a:pt x="43052" y="552"/>
                    </a:cubicBezTo>
                    <a:cubicBezTo>
                      <a:pt x="43122" y="788"/>
                      <a:pt x="43122" y="788"/>
                      <a:pt x="43122" y="788"/>
                    </a:cubicBezTo>
                    <a:cubicBezTo>
                      <a:pt x="43268" y="746"/>
                      <a:pt x="43268" y="746"/>
                      <a:pt x="43268" y="746"/>
                    </a:cubicBezTo>
                    <a:cubicBezTo>
                      <a:pt x="43471" y="691"/>
                      <a:pt x="43471" y="691"/>
                      <a:pt x="43471" y="691"/>
                    </a:cubicBezTo>
                    <a:cubicBezTo>
                      <a:pt x="43675" y="638"/>
                      <a:pt x="43675" y="638"/>
                      <a:pt x="43675" y="638"/>
                    </a:cubicBezTo>
                    <a:cubicBezTo>
                      <a:pt x="43831" y="601"/>
                      <a:pt x="43831" y="601"/>
                      <a:pt x="43831" y="601"/>
                    </a:cubicBezTo>
                    <a:cubicBezTo>
                      <a:pt x="43771" y="362"/>
                      <a:pt x="43771" y="362"/>
                      <a:pt x="43771" y="362"/>
                    </a:cubicBezTo>
                    <a:close/>
                    <a:moveTo>
                      <a:pt x="42577" y="700"/>
                    </a:moveTo>
                    <a:cubicBezTo>
                      <a:pt x="42391" y="763"/>
                      <a:pt x="42391" y="763"/>
                      <a:pt x="42391" y="763"/>
                    </a:cubicBezTo>
                    <a:cubicBezTo>
                      <a:pt x="42192" y="834"/>
                      <a:pt x="42192" y="834"/>
                      <a:pt x="42192" y="834"/>
                    </a:cubicBezTo>
                    <a:cubicBezTo>
                      <a:pt x="41995" y="908"/>
                      <a:pt x="41995" y="908"/>
                      <a:pt x="41995" y="908"/>
                    </a:cubicBezTo>
                    <a:cubicBezTo>
                      <a:pt x="41877" y="954"/>
                      <a:pt x="41877" y="954"/>
                      <a:pt x="41877" y="954"/>
                    </a:cubicBezTo>
                    <a:cubicBezTo>
                      <a:pt x="41968" y="1182"/>
                      <a:pt x="41968" y="1182"/>
                      <a:pt x="41968" y="1182"/>
                    </a:cubicBezTo>
                    <a:cubicBezTo>
                      <a:pt x="42082" y="1138"/>
                      <a:pt x="42082" y="1138"/>
                      <a:pt x="42082" y="1138"/>
                    </a:cubicBezTo>
                    <a:cubicBezTo>
                      <a:pt x="42277" y="1065"/>
                      <a:pt x="42277" y="1065"/>
                      <a:pt x="42277" y="1065"/>
                    </a:cubicBezTo>
                    <a:cubicBezTo>
                      <a:pt x="42472" y="996"/>
                      <a:pt x="42472" y="996"/>
                      <a:pt x="42472" y="996"/>
                    </a:cubicBezTo>
                    <a:cubicBezTo>
                      <a:pt x="42658" y="933"/>
                      <a:pt x="42658" y="933"/>
                      <a:pt x="42658" y="933"/>
                    </a:cubicBezTo>
                    <a:cubicBezTo>
                      <a:pt x="42577" y="700"/>
                      <a:pt x="42577" y="700"/>
                      <a:pt x="42577" y="700"/>
                    </a:cubicBezTo>
                    <a:close/>
                    <a:moveTo>
                      <a:pt x="41419" y="1142"/>
                    </a:moveTo>
                    <a:cubicBezTo>
                      <a:pt x="41217" y="1230"/>
                      <a:pt x="41217" y="1230"/>
                      <a:pt x="41217" y="1230"/>
                    </a:cubicBezTo>
                    <a:cubicBezTo>
                      <a:pt x="41026" y="1317"/>
                      <a:pt x="41026" y="1317"/>
                      <a:pt x="41026" y="1317"/>
                    </a:cubicBezTo>
                    <a:cubicBezTo>
                      <a:pt x="40836" y="1407"/>
                      <a:pt x="40836" y="1407"/>
                      <a:pt x="40836" y="1407"/>
                    </a:cubicBezTo>
                    <a:cubicBezTo>
                      <a:pt x="40742" y="1453"/>
                      <a:pt x="40742" y="1453"/>
                      <a:pt x="40742" y="1453"/>
                    </a:cubicBezTo>
                    <a:cubicBezTo>
                      <a:pt x="40852" y="1674"/>
                      <a:pt x="40852" y="1674"/>
                      <a:pt x="40852" y="1674"/>
                    </a:cubicBezTo>
                    <a:cubicBezTo>
                      <a:pt x="40943" y="1629"/>
                      <a:pt x="40943" y="1629"/>
                      <a:pt x="40943" y="1629"/>
                    </a:cubicBezTo>
                    <a:cubicBezTo>
                      <a:pt x="41130" y="1541"/>
                      <a:pt x="41130" y="1541"/>
                      <a:pt x="41130" y="1541"/>
                    </a:cubicBezTo>
                    <a:cubicBezTo>
                      <a:pt x="41318" y="1455"/>
                      <a:pt x="41318" y="1455"/>
                      <a:pt x="41318" y="1455"/>
                    </a:cubicBezTo>
                    <a:cubicBezTo>
                      <a:pt x="41516" y="1368"/>
                      <a:pt x="41516" y="1368"/>
                      <a:pt x="41516" y="1368"/>
                    </a:cubicBezTo>
                    <a:cubicBezTo>
                      <a:pt x="41419" y="1142"/>
                      <a:pt x="41419" y="1142"/>
                      <a:pt x="41419" y="1142"/>
                    </a:cubicBezTo>
                    <a:close/>
                    <a:moveTo>
                      <a:pt x="40300" y="1678"/>
                    </a:moveTo>
                    <a:cubicBezTo>
                      <a:pt x="40274" y="1692"/>
                      <a:pt x="40274" y="1692"/>
                      <a:pt x="40274" y="1692"/>
                    </a:cubicBezTo>
                    <a:cubicBezTo>
                      <a:pt x="40089" y="1791"/>
                      <a:pt x="40089" y="1791"/>
                      <a:pt x="40089" y="1791"/>
                    </a:cubicBezTo>
                    <a:cubicBezTo>
                      <a:pt x="39905" y="1893"/>
                      <a:pt x="39905" y="1893"/>
                      <a:pt x="39905" y="1893"/>
                    </a:cubicBezTo>
                    <a:cubicBezTo>
                      <a:pt x="39722" y="1997"/>
                      <a:pt x="39722" y="1997"/>
                      <a:pt x="39722" y="1997"/>
                    </a:cubicBezTo>
                    <a:cubicBezTo>
                      <a:pt x="39650" y="2040"/>
                      <a:pt x="39650" y="2040"/>
                      <a:pt x="39650" y="2040"/>
                    </a:cubicBezTo>
                    <a:cubicBezTo>
                      <a:pt x="39775" y="2251"/>
                      <a:pt x="39775" y="2251"/>
                      <a:pt x="39775" y="2251"/>
                    </a:cubicBezTo>
                    <a:cubicBezTo>
                      <a:pt x="39845" y="2210"/>
                      <a:pt x="39845" y="2210"/>
                      <a:pt x="39845" y="2210"/>
                    </a:cubicBezTo>
                    <a:cubicBezTo>
                      <a:pt x="40025" y="2108"/>
                      <a:pt x="40025" y="2108"/>
                      <a:pt x="40025" y="2108"/>
                    </a:cubicBezTo>
                    <a:cubicBezTo>
                      <a:pt x="40207" y="2007"/>
                      <a:pt x="40207" y="2007"/>
                      <a:pt x="40207" y="2007"/>
                    </a:cubicBezTo>
                    <a:cubicBezTo>
                      <a:pt x="40389" y="1909"/>
                      <a:pt x="40389" y="1909"/>
                      <a:pt x="40389" y="1909"/>
                    </a:cubicBezTo>
                    <a:cubicBezTo>
                      <a:pt x="40416" y="1895"/>
                      <a:pt x="40416" y="1895"/>
                      <a:pt x="40416" y="1895"/>
                    </a:cubicBezTo>
                    <a:cubicBezTo>
                      <a:pt x="40300" y="1678"/>
                      <a:pt x="40300" y="1678"/>
                      <a:pt x="40300" y="1678"/>
                    </a:cubicBezTo>
                    <a:close/>
                    <a:moveTo>
                      <a:pt x="39226" y="2295"/>
                    </a:moveTo>
                    <a:cubicBezTo>
                      <a:pt x="39179" y="2324"/>
                      <a:pt x="39179" y="2324"/>
                      <a:pt x="39179" y="2324"/>
                    </a:cubicBezTo>
                    <a:cubicBezTo>
                      <a:pt x="39001" y="2437"/>
                      <a:pt x="39001" y="2437"/>
                      <a:pt x="39001" y="2437"/>
                    </a:cubicBezTo>
                    <a:cubicBezTo>
                      <a:pt x="38823" y="2552"/>
                      <a:pt x="38823" y="2552"/>
                      <a:pt x="38823" y="2552"/>
                    </a:cubicBezTo>
                    <a:cubicBezTo>
                      <a:pt x="38646" y="2669"/>
                      <a:pt x="38646" y="2669"/>
                      <a:pt x="38646" y="2669"/>
                    </a:cubicBezTo>
                    <a:cubicBezTo>
                      <a:pt x="38602" y="2699"/>
                      <a:pt x="38602" y="2699"/>
                      <a:pt x="38602" y="2699"/>
                    </a:cubicBezTo>
                    <a:cubicBezTo>
                      <a:pt x="38741" y="2902"/>
                      <a:pt x="38741" y="2902"/>
                      <a:pt x="38741" y="2902"/>
                    </a:cubicBezTo>
                    <a:cubicBezTo>
                      <a:pt x="38783" y="2874"/>
                      <a:pt x="38783" y="2874"/>
                      <a:pt x="38783" y="2874"/>
                    </a:cubicBezTo>
                    <a:cubicBezTo>
                      <a:pt x="38958" y="2758"/>
                      <a:pt x="38958" y="2758"/>
                      <a:pt x="38958" y="2758"/>
                    </a:cubicBezTo>
                    <a:cubicBezTo>
                      <a:pt x="39133" y="2644"/>
                      <a:pt x="39133" y="2644"/>
                      <a:pt x="39133" y="2644"/>
                    </a:cubicBezTo>
                    <a:cubicBezTo>
                      <a:pt x="39310" y="2532"/>
                      <a:pt x="39310" y="2532"/>
                      <a:pt x="39310" y="2532"/>
                    </a:cubicBezTo>
                    <a:cubicBezTo>
                      <a:pt x="39356" y="2504"/>
                      <a:pt x="39356" y="2504"/>
                      <a:pt x="39356" y="2504"/>
                    </a:cubicBezTo>
                    <a:cubicBezTo>
                      <a:pt x="39226" y="2295"/>
                      <a:pt x="39226" y="2295"/>
                      <a:pt x="39226" y="2295"/>
                    </a:cubicBezTo>
                    <a:close/>
                    <a:moveTo>
                      <a:pt x="38195" y="2981"/>
                    </a:moveTo>
                    <a:cubicBezTo>
                      <a:pt x="38121" y="3033"/>
                      <a:pt x="38121" y="3033"/>
                      <a:pt x="38121" y="3033"/>
                    </a:cubicBezTo>
                    <a:cubicBezTo>
                      <a:pt x="37948" y="3158"/>
                      <a:pt x="37948" y="3158"/>
                      <a:pt x="37948" y="3158"/>
                    </a:cubicBezTo>
                    <a:cubicBezTo>
                      <a:pt x="37776" y="3285"/>
                      <a:pt x="37776" y="3285"/>
                      <a:pt x="37776" y="3285"/>
                    </a:cubicBezTo>
                    <a:cubicBezTo>
                      <a:pt x="37596" y="3420"/>
                      <a:pt x="37596" y="3420"/>
                      <a:pt x="37596" y="3420"/>
                    </a:cubicBezTo>
                    <a:cubicBezTo>
                      <a:pt x="37746" y="3615"/>
                      <a:pt x="37746" y="3615"/>
                      <a:pt x="37746" y="3615"/>
                    </a:cubicBezTo>
                    <a:cubicBezTo>
                      <a:pt x="37923" y="3482"/>
                      <a:pt x="37923" y="3482"/>
                      <a:pt x="37923" y="3482"/>
                    </a:cubicBezTo>
                    <a:cubicBezTo>
                      <a:pt x="38093" y="3357"/>
                      <a:pt x="38093" y="3357"/>
                      <a:pt x="38093" y="3357"/>
                    </a:cubicBezTo>
                    <a:cubicBezTo>
                      <a:pt x="38265" y="3233"/>
                      <a:pt x="38265" y="3233"/>
                      <a:pt x="38265" y="3233"/>
                    </a:cubicBezTo>
                    <a:cubicBezTo>
                      <a:pt x="38338" y="3181"/>
                      <a:pt x="38338" y="3181"/>
                      <a:pt x="38338" y="3181"/>
                    </a:cubicBezTo>
                    <a:cubicBezTo>
                      <a:pt x="38195" y="2981"/>
                      <a:pt x="38195" y="2981"/>
                      <a:pt x="38195" y="2981"/>
                    </a:cubicBezTo>
                    <a:close/>
                    <a:moveTo>
                      <a:pt x="37205" y="3723"/>
                    </a:moveTo>
                    <a:cubicBezTo>
                      <a:pt x="37095" y="3810"/>
                      <a:pt x="37095" y="3810"/>
                      <a:pt x="37095" y="3810"/>
                    </a:cubicBezTo>
                    <a:cubicBezTo>
                      <a:pt x="36927" y="3946"/>
                      <a:pt x="36927" y="3946"/>
                      <a:pt x="36927" y="3946"/>
                    </a:cubicBezTo>
                    <a:cubicBezTo>
                      <a:pt x="36759" y="4083"/>
                      <a:pt x="36759" y="4083"/>
                      <a:pt x="36759" y="4083"/>
                    </a:cubicBezTo>
                    <a:cubicBezTo>
                      <a:pt x="36630" y="4190"/>
                      <a:pt x="36630" y="4190"/>
                      <a:pt x="36630" y="4190"/>
                    </a:cubicBezTo>
                    <a:cubicBezTo>
                      <a:pt x="36788" y="4379"/>
                      <a:pt x="36788" y="4379"/>
                      <a:pt x="36788" y="4379"/>
                    </a:cubicBezTo>
                    <a:cubicBezTo>
                      <a:pt x="36916" y="4273"/>
                      <a:pt x="36916" y="4273"/>
                      <a:pt x="36916" y="4273"/>
                    </a:cubicBezTo>
                    <a:cubicBezTo>
                      <a:pt x="37082" y="4137"/>
                      <a:pt x="37082" y="4137"/>
                      <a:pt x="37082" y="4137"/>
                    </a:cubicBezTo>
                    <a:cubicBezTo>
                      <a:pt x="37249" y="4002"/>
                      <a:pt x="37249" y="4002"/>
                      <a:pt x="37249" y="4002"/>
                    </a:cubicBezTo>
                    <a:cubicBezTo>
                      <a:pt x="37359" y="3915"/>
                      <a:pt x="37359" y="3915"/>
                      <a:pt x="37359" y="3915"/>
                    </a:cubicBezTo>
                    <a:cubicBezTo>
                      <a:pt x="37205" y="3723"/>
                      <a:pt x="37205" y="3723"/>
                      <a:pt x="37205" y="3723"/>
                    </a:cubicBezTo>
                    <a:close/>
                    <a:moveTo>
                      <a:pt x="36252" y="4510"/>
                    </a:moveTo>
                    <a:cubicBezTo>
                      <a:pt x="36096" y="4646"/>
                      <a:pt x="36096" y="4646"/>
                      <a:pt x="36096" y="4646"/>
                    </a:cubicBezTo>
                    <a:cubicBezTo>
                      <a:pt x="35931" y="4791"/>
                      <a:pt x="35931" y="4791"/>
                      <a:pt x="35931" y="4791"/>
                    </a:cubicBezTo>
                    <a:cubicBezTo>
                      <a:pt x="35768" y="4937"/>
                      <a:pt x="35768" y="4937"/>
                      <a:pt x="35768" y="4937"/>
                    </a:cubicBezTo>
                    <a:cubicBezTo>
                      <a:pt x="35697" y="5001"/>
                      <a:pt x="35697" y="5001"/>
                      <a:pt x="35697" y="5001"/>
                    </a:cubicBezTo>
                    <a:cubicBezTo>
                      <a:pt x="35862" y="5183"/>
                      <a:pt x="35862" y="5183"/>
                      <a:pt x="35862" y="5183"/>
                    </a:cubicBezTo>
                    <a:cubicBezTo>
                      <a:pt x="35932" y="5120"/>
                      <a:pt x="35932" y="5120"/>
                      <a:pt x="35932" y="5120"/>
                    </a:cubicBezTo>
                    <a:cubicBezTo>
                      <a:pt x="36095" y="4975"/>
                      <a:pt x="36095" y="4975"/>
                      <a:pt x="36095" y="4975"/>
                    </a:cubicBezTo>
                    <a:cubicBezTo>
                      <a:pt x="36258" y="4832"/>
                      <a:pt x="36258" y="4832"/>
                      <a:pt x="36258" y="4832"/>
                    </a:cubicBezTo>
                    <a:cubicBezTo>
                      <a:pt x="36414" y="4696"/>
                      <a:pt x="36414" y="4696"/>
                      <a:pt x="36414" y="4696"/>
                    </a:cubicBezTo>
                    <a:cubicBezTo>
                      <a:pt x="36252" y="4510"/>
                      <a:pt x="36252" y="4510"/>
                      <a:pt x="36252" y="4510"/>
                    </a:cubicBezTo>
                    <a:close/>
                    <a:moveTo>
                      <a:pt x="35332" y="5334"/>
                    </a:moveTo>
                    <a:cubicBezTo>
                      <a:pt x="35280" y="5382"/>
                      <a:pt x="35280" y="5382"/>
                      <a:pt x="35280" y="5382"/>
                    </a:cubicBezTo>
                    <a:cubicBezTo>
                      <a:pt x="35118" y="5533"/>
                      <a:pt x="35118" y="5533"/>
                      <a:pt x="35118" y="5533"/>
                    </a:cubicBezTo>
                    <a:cubicBezTo>
                      <a:pt x="34957" y="5685"/>
                      <a:pt x="34957" y="5685"/>
                      <a:pt x="34957" y="5685"/>
                    </a:cubicBezTo>
                    <a:cubicBezTo>
                      <a:pt x="34793" y="5841"/>
                      <a:pt x="34793" y="5841"/>
                      <a:pt x="34793" y="5841"/>
                    </a:cubicBezTo>
                    <a:cubicBezTo>
                      <a:pt x="34964" y="6018"/>
                      <a:pt x="34964" y="6018"/>
                      <a:pt x="34964" y="6018"/>
                    </a:cubicBezTo>
                    <a:cubicBezTo>
                      <a:pt x="35127" y="5863"/>
                      <a:pt x="35127" y="5863"/>
                      <a:pt x="35127" y="5863"/>
                    </a:cubicBezTo>
                    <a:cubicBezTo>
                      <a:pt x="35287" y="5712"/>
                      <a:pt x="35287" y="5712"/>
                      <a:pt x="35287" y="5712"/>
                    </a:cubicBezTo>
                    <a:cubicBezTo>
                      <a:pt x="35447" y="5562"/>
                      <a:pt x="35447" y="5562"/>
                      <a:pt x="35447" y="5562"/>
                    </a:cubicBezTo>
                    <a:cubicBezTo>
                      <a:pt x="35500" y="5514"/>
                      <a:pt x="35500" y="5514"/>
                      <a:pt x="35500" y="5514"/>
                    </a:cubicBezTo>
                    <a:cubicBezTo>
                      <a:pt x="35332" y="5334"/>
                      <a:pt x="35332" y="5334"/>
                      <a:pt x="35332" y="5334"/>
                    </a:cubicBezTo>
                    <a:close/>
                    <a:moveTo>
                      <a:pt x="34438" y="6184"/>
                    </a:moveTo>
                    <a:cubicBezTo>
                      <a:pt x="34317" y="6303"/>
                      <a:pt x="34317" y="6303"/>
                      <a:pt x="34317" y="6303"/>
                    </a:cubicBezTo>
                    <a:cubicBezTo>
                      <a:pt x="34158" y="6461"/>
                      <a:pt x="34158" y="6461"/>
                      <a:pt x="34158" y="6461"/>
                    </a:cubicBezTo>
                    <a:cubicBezTo>
                      <a:pt x="33913" y="6705"/>
                      <a:pt x="33913" y="6705"/>
                      <a:pt x="33913" y="6705"/>
                    </a:cubicBezTo>
                    <a:cubicBezTo>
                      <a:pt x="34087" y="6878"/>
                      <a:pt x="34087" y="6878"/>
                      <a:pt x="34087" y="6878"/>
                    </a:cubicBezTo>
                    <a:cubicBezTo>
                      <a:pt x="34331" y="6635"/>
                      <a:pt x="34331" y="6635"/>
                      <a:pt x="34331" y="6635"/>
                    </a:cubicBezTo>
                    <a:cubicBezTo>
                      <a:pt x="34489" y="6479"/>
                      <a:pt x="34489" y="6479"/>
                      <a:pt x="34489" y="6479"/>
                    </a:cubicBezTo>
                    <a:cubicBezTo>
                      <a:pt x="34611" y="6360"/>
                      <a:pt x="34611" y="6360"/>
                      <a:pt x="34611" y="6360"/>
                    </a:cubicBezTo>
                    <a:cubicBezTo>
                      <a:pt x="34438" y="6184"/>
                      <a:pt x="34438" y="6184"/>
                      <a:pt x="34438" y="6184"/>
                    </a:cubicBezTo>
                    <a:close/>
                    <a:moveTo>
                      <a:pt x="33566" y="7055"/>
                    </a:moveTo>
                    <a:cubicBezTo>
                      <a:pt x="33367" y="7259"/>
                      <a:pt x="33367" y="7259"/>
                      <a:pt x="33367" y="7259"/>
                    </a:cubicBezTo>
                    <a:cubicBezTo>
                      <a:pt x="33209" y="7421"/>
                      <a:pt x="33209" y="7421"/>
                      <a:pt x="33209" y="7421"/>
                    </a:cubicBezTo>
                    <a:cubicBezTo>
                      <a:pt x="33050" y="7585"/>
                      <a:pt x="33050" y="7585"/>
                      <a:pt x="33050" y="7585"/>
                    </a:cubicBezTo>
                    <a:cubicBezTo>
                      <a:pt x="33227" y="7756"/>
                      <a:pt x="33227" y="7756"/>
                      <a:pt x="33227" y="7756"/>
                    </a:cubicBezTo>
                    <a:cubicBezTo>
                      <a:pt x="33386" y="7592"/>
                      <a:pt x="33386" y="7592"/>
                      <a:pt x="33386" y="7592"/>
                    </a:cubicBezTo>
                    <a:cubicBezTo>
                      <a:pt x="33543" y="7431"/>
                      <a:pt x="33543" y="7431"/>
                      <a:pt x="33543" y="7431"/>
                    </a:cubicBezTo>
                    <a:cubicBezTo>
                      <a:pt x="33742" y="7228"/>
                      <a:pt x="33742" y="7228"/>
                      <a:pt x="33742" y="7228"/>
                    </a:cubicBezTo>
                    <a:cubicBezTo>
                      <a:pt x="33566" y="7055"/>
                      <a:pt x="33566" y="7055"/>
                      <a:pt x="33566" y="7055"/>
                    </a:cubicBezTo>
                    <a:close/>
                    <a:moveTo>
                      <a:pt x="32709" y="7941"/>
                    </a:moveTo>
                    <a:cubicBezTo>
                      <a:pt x="32538" y="8119"/>
                      <a:pt x="32369" y="8298"/>
                      <a:pt x="32200" y="8477"/>
                    </a:cubicBezTo>
                    <a:cubicBezTo>
                      <a:pt x="32379" y="8646"/>
                      <a:pt x="32379" y="8646"/>
                      <a:pt x="32379" y="8646"/>
                    </a:cubicBezTo>
                    <a:cubicBezTo>
                      <a:pt x="32547" y="8467"/>
                      <a:pt x="32717" y="8289"/>
                      <a:pt x="32887" y="8111"/>
                    </a:cubicBezTo>
                    <a:cubicBezTo>
                      <a:pt x="32709" y="7941"/>
                      <a:pt x="32709" y="7941"/>
                      <a:pt x="32709" y="7941"/>
                    </a:cubicBezTo>
                    <a:close/>
                    <a:moveTo>
                      <a:pt x="31862" y="8835"/>
                    </a:moveTo>
                    <a:cubicBezTo>
                      <a:pt x="31693" y="9014"/>
                      <a:pt x="31525" y="9194"/>
                      <a:pt x="31356" y="9374"/>
                    </a:cubicBezTo>
                    <a:cubicBezTo>
                      <a:pt x="31536" y="9542"/>
                      <a:pt x="31536" y="9542"/>
                      <a:pt x="31536" y="9542"/>
                    </a:cubicBezTo>
                    <a:cubicBezTo>
                      <a:pt x="31704" y="9362"/>
                      <a:pt x="31872" y="9183"/>
                      <a:pt x="32041" y="9004"/>
                    </a:cubicBezTo>
                    <a:cubicBezTo>
                      <a:pt x="31862" y="8835"/>
                      <a:pt x="31862" y="8835"/>
                      <a:pt x="31862" y="8835"/>
                    </a:cubicBezTo>
                    <a:close/>
                    <a:moveTo>
                      <a:pt x="31020" y="9733"/>
                    </a:moveTo>
                    <a:cubicBezTo>
                      <a:pt x="30852" y="9913"/>
                      <a:pt x="30683" y="10092"/>
                      <a:pt x="30515" y="10271"/>
                    </a:cubicBezTo>
                    <a:cubicBezTo>
                      <a:pt x="30694" y="10440"/>
                      <a:pt x="30694" y="10440"/>
                      <a:pt x="30694" y="10440"/>
                    </a:cubicBezTo>
                    <a:cubicBezTo>
                      <a:pt x="30863" y="10261"/>
                      <a:pt x="31032" y="10081"/>
                      <a:pt x="31199" y="9901"/>
                    </a:cubicBezTo>
                    <a:cubicBezTo>
                      <a:pt x="31020" y="9733"/>
                      <a:pt x="31020" y="9733"/>
                      <a:pt x="31020" y="9733"/>
                    </a:cubicBezTo>
                    <a:close/>
                    <a:moveTo>
                      <a:pt x="30178" y="10630"/>
                    </a:moveTo>
                    <a:cubicBezTo>
                      <a:pt x="30009" y="10809"/>
                      <a:pt x="29840" y="10987"/>
                      <a:pt x="29670" y="11166"/>
                    </a:cubicBezTo>
                    <a:cubicBezTo>
                      <a:pt x="29848" y="11335"/>
                      <a:pt x="29848" y="11335"/>
                      <a:pt x="29848" y="11335"/>
                    </a:cubicBezTo>
                    <a:cubicBezTo>
                      <a:pt x="30018" y="11157"/>
                      <a:pt x="30187" y="10978"/>
                      <a:pt x="30357" y="10799"/>
                    </a:cubicBezTo>
                    <a:cubicBezTo>
                      <a:pt x="30178" y="10630"/>
                      <a:pt x="30178" y="10630"/>
                      <a:pt x="30178" y="10630"/>
                    </a:cubicBezTo>
                    <a:close/>
                    <a:moveTo>
                      <a:pt x="29330" y="11521"/>
                    </a:moveTo>
                    <a:cubicBezTo>
                      <a:pt x="29121" y="11739"/>
                      <a:pt x="29121" y="11739"/>
                      <a:pt x="29121" y="11739"/>
                    </a:cubicBezTo>
                    <a:cubicBezTo>
                      <a:pt x="28818" y="12051"/>
                      <a:pt x="28818" y="12051"/>
                      <a:pt x="28818" y="12051"/>
                    </a:cubicBezTo>
                    <a:cubicBezTo>
                      <a:pt x="28994" y="12223"/>
                      <a:pt x="28994" y="12223"/>
                      <a:pt x="28994" y="12223"/>
                    </a:cubicBezTo>
                    <a:cubicBezTo>
                      <a:pt x="29298" y="11910"/>
                      <a:pt x="29298" y="11910"/>
                      <a:pt x="29298" y="11910"/>
                    </a:cubicBezTo>
                    <a:cubicBezTo>
                      <a:pt x="29508" y="11692"/>
                      <a:pt x="29508" y="11692"/>
                      <a:pt x="29508" y="11692"/>
                    </a:cubicBezTo>
                    <a:cubicBezTo>
                      <a:pt x="29330" y="11521"/>
                      <a:pt x="29330" y="11521"/>
                      <a:pt x="29330" y="11521"/>
                    </a:cubicBezTo>
                    <a:close/>
                    <a:moveTo>
                      <a:pt x="28474" y="12402"/>
                    </a:moveTo>
                    <a:cubicBezTo>
                      <a:pt x="28318" y="12559"/>
                      <a:pt x="28318" y="12559"/>
                      <a:pt x="28318" y="12559"/>
                    </a:cubicBezTo>
                    <a:cubicBezTo>
                      <a:pt x="28156" y="12722"/>
                      <a:pt x="28156" y="12722"/>
                      <a:pt x="28156" y="12722"/>
                    </a:cubicBezTo>
                    <a:cubicBezTo>
                      <a:pt x="27953" y="12923"/>
                      <a:pt x="27953" y="12923"/>
                      <a:pt x="27953" y="12923"/>
                    </a:cubicBezTo>
                    <a:cubicBezTo>
                      <a:pt x="28125" y="13099"/>
                      <a:pt x="28125" y="13099"/>
                      <a:pt x="28125" y="13099"/>
                    </a:cubicBezTo>
                    <a:cubicBezTo>
                      <a:pt x="28330" y="12896"/>
                      <a:pt x="28330" y="12896"/>
                      <a:pt x="28330" y="12896"/>
                    </a:cubicBezTo>
                    <a:cubicBezTo>
                      <a:pt x="28492" y="12733"/>
                      <a:pt x="28492" y="12733"/>
                      <a:pt x="28492" y="12733"/>
                    </a:cubicBezTo>
                    <a:cubicBezTo>
                      <a:pt x="28648" y="12575"/>
                      <a:pt x="28648" y="12575"/>
                      <a:pt x="28648" y="12575"/>
                    </a:cubicBezTo>
                    <a:cubicBezTo>
                      <a:pt x="28474" y="12402"/>
                      <a:pt x="28474" y="12402"/>
                      <a:pt x="28474" y="12402"/>
                    </a:cubicBezTo>
                    <a:close/>
                    <a:moveTo>
                      <a:pt x="27602" y="13267"/>
                    </a:moveTo>
                    <a:cubicBezTo>
                      <a:pt x="27502" y="13364"/>
                      <a:pt x="27502" y="13364"/>
                      <a:pt x="27502" y="13364"/>
                    </a:cubicBezTo>
                    <a:cubicBezTo>
                      <a:pt x="27337" y="13523"/>
                      <a:pt x="27337" y="13523"/>
                      <a:pt x="27337" y="13523"/>
                    </a:cubicBezTo>
                    <a:cubicBezTo>
                      <a:pt x="27172" y="13681"/>
                      <a:pt x="27172" y="13681"/>
                      <a:pt x="27172" y="13681"/>
                    </a:cubicBezTo>
                    <a:cubicBezTo>
                      <a:pt x="27070" y="13777"/>
                      <a:pt x="27070" y="13777"/>
                      <a:pt x="27070" y="13777"/>
                    </a:cubicBezTo>
                    <a:cubicBezTo>
                      <a:pt x="27239" y="13956"/>
                      <a:pt x="27239" y="13956"/>
                      <a:pt x="27239" y="13956"/>
                    </a:cubicBezTo>
                    <a:cubicBezTo>
                      <a:pt x="27341" y="13860"/>
                      <a:pt x="27341" y="13860"/>
                      <a:pt x="27341" y="13860"/>
                    </a:cubicBezTo>
                    <a:cubicBezTo>
                      <a:pt x="27508" y="13701"/>
                      <a:pt x="27508" y="13701"/>
                      <a:pt x="27508" y="13701"/>
                    </a:cubicBezTo>
                    <a:cubicBezTo>
                      <a:pt x="27673" y="13541"/>
                      <a:pt x="27673" y="13541"/>
                      <a:pt x="27673" y="13541"/>
                    </a:cubicBezTo>
                    <a:cubicBezTo>
                      <a:pt x="27773" y="13444"/>
                      <a:pt x="27773" y="13444"/>
                      <a:pt x="27773" y="13444"/>
                    </a:cubicBezTo>
                    <a:cubicBezTo>
                      <a:pt x="27602" y="13267"/>
                      <a:pt x="27602" y="13267"/>
                      <a:pt x="27602" y="13267"/>
                    </a:cubicBezTo>
                    <a:close/>
                    <a:moveTo>
                      <a:pt x="26711" y="14112"/>
                    </a:moveTo>
                    <a:cubicBezTo>
                      <a:pt x="26503" y="14303"/>
                      <a:pt x="26503" y="14303"/>
                      <a:pt x="26503" y="14303"/>
                    </a:cubicBezTo>
                    <a:cubicBezTo>
                      <a:pt x="26335" y="14456"/>
                      <a:pt x="26335" y="14456"/>
                      <a:pt x="26335" y="14456"/>
                    </a:cubicBezTo>
                    <a:cubicBezTo>
                      <a:pt x="26166" y="14607"/>
                      <a:pt x="26166" y="14607"/>
                      <a:pt x="26166" y="14607"/>
                    </a:cubicBezTo>
                    <a:cubicBezTo>
                      <a:pt x="26330" y="14791"/>
                      <a:pt x="26330" y="14791"/>
                      <a:pt x="26330" y="14791"/>
                    </a:cubicBezTo>
                    <a:cubicBezTo>
                      <a:pt x="26499" y="14639"/>
                      <a:pt x="26499" y="14639"/>
                      <a:pt x="26499" y="14639"/>
                    </a:cubicBezTo>
                    <a:cubicBezTo>
                      <a:pt x="26669" y="14485"/>
                      <a:pt x="26669" y="14485"/>
                      <a:pt x="26669" y="14485"/>
                    </a:cubicBezTo>
                    <a:cubicBezTo>
                      <a:pt x="26878" y="14293"/>
                      <a:pt x="26878" y="14293"/>
                      <a:pt x="26878" y="14293"/>
                    </a:cubicBezTo>
                    <a:cubicBezTo>
                      <a:pt x="26711" y="14112"/>
                      <a:pt x="26711" y="14112"/>
                      <a:pt x="26711" y="14112"/>
                    </a:cubicBezTo>
                    <a:close/>
                    <a:moveTo>
                      <a:pt x="25798" y="14930"/>
                    </a:moveTo>
                    <a:cubicBezTo>
                      <a:pt x="25651" y="15056"/>
                      <a:pt x="25651" y="15056"/>
                      <a:pt x="25651" y="15056"/>
                    </a:cubicBezTo>
                    <a:cubicBezTo>
                      <a:pt x="25479" y="15203"/>
                      <a:pt x="25479" y="15203"/>
                      <a:pt x="25479" y="15203"/>
                    </a:cubicBezTo>
                    <a:cubicBezTo>
                      <a:pt x="25305" y="15349"/>
                      <a:pt x="25305" y="15349"/>
                      <a:pt x="25305" y="15349"/>
                    </a:cubicBezTo>
                    <a:cubicBezTo>
                      <a:pt x="25236" y="15406"/>
                      <a:pt x="25236" y="15406"/>
                      <a:pt x="25236" y="15406"/>
                    </a:cubicBezTo>
                    <a:cubicBezTo>
                      <a:pt x="25393" y="15596"/>
                      <a:pt x="25393" y="15596"/>
                      <a:pt x="25393" y="15596"/>
                    </a:cubicBezTo>
                    <a:cubicBezTo>
                      <a:pt x="25462" y="15538"/>
                      <a:pt x="25462" y="15538"/>
                      <a:pt x="25462" y="15538"/>
                    </a:cubicBezTo>
                    <a:cubicBezTo>
                      <a:pt x="25637" y="15391"/>
                      <a:pt x="25637" y="15391"/>
                      <a:pt x="25637" y="15391"/>
                    </a:cubicBezTo>
                    <a:cubicBezTo>
                      <a:pt x="25811" y="15243"/>
                      <a:pt x="25811" y="15243"/>
                      <a:pt x="25811" y="15243"/>
                    </a:cubicBezTo>
                    <a:cubicBezTo>
                      <a:pt x="25958" y="15117"/>
                      <a:pt x="25958" y="15117"/>
                      <a:pt x="25958" y="15117"/>
                    </a:cubicBezTo>
                    <a:cubicBezTo>
                      <a:pt x="25798" y="14930"/>
                      <a:pt x="25798" y="14930"/>
                      <a:pt x="25798" y="14930"/>
                    </a:cubicBezTo>
                    <a:close/>
                    <a:moveTo>
                      <a:pt x="24856" y="15716"/>
                    </a:moveTo>
                    <a:cubicBezTo>
                      <a:pt x="24778" y="15778"/>
                      <a:pt x="24778" y="15778"/>
                      <a:pt x="24778" y="15778"/>
                    </a:cubicBezTo>
                    <a:cubicBezTo>
                      <a:pt x="24601" y="15918"/>
                      <a:pt x="24601" y="15918"/>
                      <a:pt x="24601" y="15918"/>
                    </a:cubicBezTo>
                    <a:cubicBezTo>
                      <a:pt x="24423" y="16057"/>
                      <a:pt x="24423" y="16057"/>
                      <a:pt x="24423" y="16057"/>
                    </a:cubicBezTo>
                    <a:cubicBezTo>
                      <a:pt x="24277" y="16168"/>
                      <a:pt x="24277" y="16168"/>
                      <a:pt x="24277" y="16168"/>
                    </a:cubicBezTo>
                    <a:cubicBezTo>
                      <a:pt x="24425" y="16364"/>
                      <a:pt x="24425" y="16364"/>
                      <a:pt x="24425" y="16364"/>
                    </a:cubicBezTo>
                    <a:cubicBezTo>
                      <a:pt x="24573" y="16252"/>
                      <a:pt x="24573" y="16252"/>
                      <a:pt x="24573" y="16252"/>
                    </a:cubicBezTo>
                    <a:cubicBezTo>
                      <a:pt x="24753" y="16112"/>
                      <a:pt x="24753" y="16112"/>
                      <a:pt x="24753" y="16112"/>
                    </a:cubicBezTo>
                    <a:cubicBezTo>
                      <a:pt x="24932" y="15971"/>
                      <a:pt x="24932" y="15971"/>
                      <a:pt x="24932" y="15971"/>
                    </a:cubicBezTo>
                    <a:cubicBezTo>
                      <a:pt x="25010" y="15908"/>
                      <a:pt x="25010" y="15908"/>
                      <a:pt x="25010" y="15908"/>
                    </a:cubicBezTo>
                    <a:cubicBezTo>
                      <a:pt x="24856" y="15716"/>
                      <a:pt x="24856" y="15716"/>
                      <a:pt x="24856" y="15716"/>
                    </a:cubicBezTo>
                    <a:close/>
                    <a:moveTo>
                      <a:pt x="23884" y="16461"/>
                    </a:moveTo>
                    <a:cubicBezTo>
                      <a:pt x="23699" y="16595"/>
                      <a:pt x="23699" y="16595"/>
                      <a:pt x="23699" y="16595"/>
                    </a:cubicBezTo>
                    <a:cubicBezTo>
                      <a:pt x="23516" y="16725"/>
                      <a:pt x="23516" y="16725"/>
                      <a:pt x="23516" y="16725"/>
                    </a:cubicBezTo>
                    <a:cubicBezTo>
                      <a:pt x="23331" y="16854"/>
                      <a:pt x="23331" y="16854"/>
                      <a:pt x="23331" y="16854"/>
                    </a:cubicBezTo>
                    <a:cubicBezTo>
                      <a:pt x="23285" y="16886"/>
                      <a:pt x="23285" y="16886"/>
                      <a:pt x="23285" y="16886"/>
                    </a:cubicBezTo>
                    <a:cubicBezTo>
                      <a:pt x="23423" y="17089"/>
                      <a:pt x="23423" y="17089"/>
                      <a:pt x="23423" y="17089"/>
                    </a:cubicBezTo>
                    <a:cubicBezTo>
                      <a:pt x="23471" y="17056"/>
                      <a:pt x="23471" y="17056"/>
                      <a:pt x="23471" y="17056"/>
                    </a:cubicBezTo>
                    <a:cubicBezTo>
                      <a:pt x="23658" y="16926"/>
                      <a:pt x="23658" y="16926"/>
                      <a:pt x="23658" y="16926"/>
                    </a:cubicBezTo>
                    <a:cubicBezTo>
                      <a:pt x="23843" y="16795"/>
                      <a:pt x="23843" y="16795"/>
                      <a:pt x="23843" y="16795"/>
                    </a:cubicBezTo>
                    <a:cubicBezTo>
                      <a:pt x="24029" y="16660"/>
                      <a:pt x="24029" y="16660"/>
                      <a:pt x="24029" y="16660"/>
                    </a:cubicBezTo>
                    <a:cubicBezTo>
                      <a:pt x="23884" y="16461"/>
                      <a:pt x="23884" y="16461"/>
                      <a:pt x="23884" y="16461"/>
                    </a:cubicBezTo>
                    <a:close/>
                    <a:moveTo>
                      <a:pt x="22878" y="17158"/>
                    </a:moveTo>
                    <a:cubicBezTo>
                      <a:pt x="22771" y="17229"/>
                      <a:pt x="22771" y="17229"/>
                      <a:pt x="22771" y="17229"/>
                    </a:cubicBezTo>
                    <a:cubicBezTo>
                      <a:pt x="22582" y="17350"/>
                      <a:pt x="22582" y="17350"/>
                      <a:pt x="22582" y="17350"/>
                    </a:cubicBezTo>
                    <a:cubicBezTo>
                      <a:pt x="22391" y="17469"/>
                      <a:pt x="22391" y="17469"/>
                      <a:pt x="22391" y="17469"/>
                    </a:cubicBezTo>
                    <a:cubicBezTo>
                      <a:pt x="22257" y="17551"/>
                      <a:pt x="22257" y="17551"/>
                      <a:pt x="22257" y="17551"/>
                    </a:cubicBezTo>
                    <a:cubicBezTo>
                      <a:pt x="22385" y="17762"/>
                      <a:pt x="22385" y="17762"/>
                      <a:pt x="22385" y="17762"/>
                    </a:cubicBezTo>
                    <a:cubicBezTo>
                      <a:pt x="22521" y="17678"/>
                      <a:pt x="22521" y="17678"/>
                      <a:pt x="22521" y="17678"/>
                    </a:cubicBezTo>
                    <a:cubicBezTo>
                      <a:pt x="22713" y="17558"/>
                      <a:pt x="22713" y="17558"/>
                      <a:pt x="22713" y="17558"/>
                    </a:cubicBezTo>
                    <a:cubicBezTo>
                      <a:pt x="22905" y="17435"/>
                      <a:pt x="22905" y="17435"/>
                      <a:pt x="22905" y="17435"/>
                    </a:cubicBezTo>
                    <a:cubicBezTo>
                      <a:pt x="23012" y="17365"/>
                      <a:pt x="23012" y="17365"/>
                      <a:pt x="23012" y="17365"/>
                    </a:cubicBezTo>
                    <a:cubicBezTo>
                      <a:pt x="22878" y="17158"/>
                      <a:pt x="22878" y="17158"/>
                      <a:pt x="22878" y="17158"/>
                    </a:cubicBezTo>
                    <a:close/>
                    <a:moveTo>
                      <a:pt x="21836" y="17801"/>
                    </a:moveTo>
                    <a:cubicBezTo>
                      <a:pt x="21617" y="17926"/>
                      <a:pt x="21617" y="17926"/>
                      <a:pt x="21617" y="17926"/>
                    </a:cubicBezTo>
                    <a:cubicBezTo>
                      <a:pt x="21420" y="18035"/>
                      <a:pt x="21420" y="18035"/>
                      <a:pt x="21420" y="18035"/>
                    </a:cubicBezTo>
                    <a:cubicBezTo>
                      <a:pt x="21222" y="18141"/>
                      <a:pt x="21222" y="18141"/>
                      <a:pt x="21222" y="18141"/>
                    </a:cubicBezTo>
                    <a:cubicBezTo>
                      <a:pt x="21195" y="18155"/>
                      <a:pt x="21195" y="18155"/>
                      <a:pt x="21195" y="18155"/>
                    </a:cubicBezTo>
                    <a:cubicBezTo>
                      <a:pt x="21308" y="18374"/>
                      <a:pt x="21308" y="18374"/>
                      <a:pt x="21308" y="18374"/>
                    </a:cubicBezTo>
                    <a:cubicBezTo>
                      <a:pt x="21337" y="18359"/>
                      <a:pt x="21337" y="18359"/>
                      <a:pt x="21337" y="18359"/>
                    </a:cubicBezTo>
                    <a:cubicBezTo>
                      <a:pt x="21538" y="18251"/>
                      <a:pt x="21538" y="18251"/>
                      <a:pt x="21538" y="18251"/>
                    </a:cubicBezTo>
                    <a:cubicBezTo>
                      <a:pt x="21737" y="18140"/>
                      <a:pt x="21737" y="18140"/>
                      <a:pt x="21737" y="18140"/>
                    </a:cubicBezTo>
                    <a:cubicBezTo>
                      <a:pt x="21959" y="18014"/>
                      <a:pt x="21959" y="18014"/>
                      <a:pt x="21959" y="18014"/>
                    </a:cubicBezTo>
                    <a:cubicBezTo>
                      <a:pt x="21836" y="17801"/>
                      <a:pt x="21836" y="17801"/>
                      <a:pt x="21836" y="17801"/>
                    </a:cubicBezTo>
                    <a:close/>
                    <a:moveTo>
                      <a:pt x="20759" y="18379"/>
                    </a:moveTo>
                    <a:cubicBezTo>
                      <a:pt x="20619" y="18448"/>
                      <a:pt x="20619" y="18448"/>
                      <a:pt x="20619" y="18448"/>
                    </a:cubicBezTo>
                    <a:cubicBezTo>
                      <a:pt x="20416" y="18545"/>
                      <a:pt x="20416" y="18545"/>
                      <a:pt x="20416" y="18545"/>
                    </a:cubicBezTo>
                    <a:cubicBezTo>
                      <a:pt x="20210" y="18640"/>
                      <a:pt x="20210" y="18640"/>
                      <a:pt x="20210" y="18640"/>
                    </a:cubicBezTo>
                    <a:cubicBezTo>
                      <a:pt x="20096" y="18692"/>
                      <a:pt x="20096" y="18692"/>
                      <a:pt x="20096" y="18692"/>
                    </a:cubicBezTo>
                    <a:cubicBezTo>
                      <a:pt x="20195" y="18917"/>
                      <a:pt x="20195" y="18917"/>
                      <a:pt x="20195" y="18917"/>
                    </a:cubicBezTo>
                    <a:cubicBezTo>
                      <a:pt x="20313" y="18864"/>
                      <a:pt x="20313" y="18864"/>
                      <a:pt x="20313" y="18864"/>
                    </a:cubicBezTo>
                    <a:cubicBezTo>
                      <a:pt x="20521" y="18768"/>
                      <a:pt x="20521" y="18768"/>
                      <a:pt x="20521" y="18768"/>
                    </a:cubicBezTo>
                    <a:cubicBezTo>
                      <a:pt x="20727" y="18669"/>
                      <a:pt x="20727" y="18669"/>
                      <a:pt x="20727" y="18669"/>
                    </a:cubicBezTo>
                    <a:cubicBezTo>
                      <a:pt x="20867" y="18600"/>
                      <a:pt x="20867" y="18600"/>
                      <a:pt x="20867" y="18600"/>
                    </a:cubicBezTo>
                    <a:cubicBezTo>
                      <a:pt x="20759" y="18379"/>
                      <a:pt x="20759" y="18379"/>
                      <a:pt x="20759" y="18379"/>
                    </a:cubicBezTo>
                    <a:close/>
                    <a:moveTo>
                      <a:pt x="19647" y="18885"/>
                    </a:moveTo>
                    <a:cubicBezTo>
                      <a:pt x="19586" y="18911"/>
                      <a:pt x="19586" y="18911"/>
                      <a:pt x="19586" y="18911"/>
                    </a:cubicBezTo>
                    <a:cubicBezTo>
                      <a:pt x="19375" y="18996"/>
                      <a:pt x="19375" y="18996"/>
                      <a:pt x="19375" y="18996"/>
                    </a:cubicBezTo>
                    <a:cubicBezTo>
                      <a:pt x="19162" y="19078"/>
                      <a:pt x="19162" y="19078"/>
                      <a:pt x="19162" y="19078"/>
                    </a:cubicBezTo>
                    <a:cubicBezTo>
                      <a:pt x="18963" y="19152"/>
                      <a:pt x="18963" y="19152"/>
                      <a:pt x="18963" y="19152"/>
                    </a:cubicBezTo>
                    <a:cubicBezTo>
                      <a:pt x="19048" y="19383"/>
                      <a:pt x="19048" y="19383"/>
                      <a:pt x="19048" y="19383"/>
                    </a:cubicBezTo>
                    <a:cubicBezTo>
                      <a:pt x="19249" y="19308"/>
                      <a:pt x="19249" y="19308"/>
                      <a:pt x="19249" y="19308"/>
                    </a:cubicBezTo>
                    <a:cubicBezTo>
                      <a:pt x="19465" y="19225"/>
                      <a:pt x="19465" y="19225"/>
                      <a:pt x="19465" y="19225"/>
                    </a:cubicBezTo>
                    <a:cubicBezTo>
                      <a:pt x="19679" y="19138"/>
                      <a:pt x="19679" y="19138"/>
                      <a:pt x="19679" y="19138"/>
                    </a:cubicBezTo>
                    <a:cubicBezTo>
                      <a:pt x="19740" y="19113"/>
                      <a:pt x="19740" y="19113"/>
                      <a:pt x="19740" y="19113"/>
                    </a:cubicBezTo>
                    <a:cubicBezTo>
                      <a:pt x="19647" y="18885"/>
                      <a:pt x="19647" y="18885"/>
                      <a:pt x="19647" y="18885"/>
                    </a:cubicBezTo>
                    <a:close/>
                    <a:moveTo>
                      <a:pt x="18504" y="19313"/>
                    </a:moveTo>
                    <a:cubicBezTo>
                      <a:pt x="18295" y="19381"/>
                      <a:pt x="18295" y="19381"/>
                      <a:pt x="18295" y="19381"/>
                    </a:cubicBezTo>
                    <a:cubicBezTo>
                      <a:pt x="18074" y="19450"/>
                      <a:pt x="18074" y="19450"/>
                      <a:pt x="18074" y="19450"/>
                    </a:cubicBezTo>
                    <a:cubicBezTo>
                      <a:pt x="17851" y="19516"/>
                      <a:pt x="17851" y="19516"/>
                      <a:pt x="17851" y="19516"/>
                    </a:cubicBezTo>
                    <a:cubicBezTo>
                      <a:pt x="17803" y="19530"/>
                      <a:pt x="17803" y="19530"/>
                      <a:pt x="17803" y="19530"/>
                    </a:cubicBezTo>
                    <a:cubicBezTo>
                      <a:pt x="17868" y="19767"/>
                      <a:pt x="17868" y="19767"/>
                      <a:pt x="17868" y="19767"/>
                    </a:cubicBezTo>
                    <a:cubicBezTo>
                      <a:pt x="17919" y="19753"/>
                      <a:pt x="17919" y="19753"/>
                      <a:pt x="17919" y="19753"/>
                    </a:cubicBezTo>
                    <a:cubicBezTo>
                      <a:pt x="18145" y="19686"/>
                      <a:pt x="18145" y="19686"/>
                      <a:pt x="18145" y="19686"/>
                    </a:cubicBezTo>
                    <a:cubicBezTo>
                      <a:pt x="18370" y="19616"/>
                      <a:pt x="18370" y="19616"/>
                      <a:pt x="18370" y="19616"/>
                    </a:cubicBezTo>
                    <a:cubicBezTo>
                      <a:pt x="18578" y="19548"/>
                      <a:pt x="18578" y="19548"/>
                      <a:pt x="18578" y="19548"/>
                    </a:cubicBezTo>
                    <a:cubicBezTo>
                      <a:pt x="18504" y="19313"/>
                      <a:pt x="18504" y="19313"/>
                      <a:pt x="18504" y="19313"/>
                    </a:cubicBezTo>
                    <a:close/>
                    <a:moveTo>
                      <a:pt x="17331" y="19657"/>
                    </a:moveTo>
                    <a:cubicBezTo>
                      <a:pt x="17172" y="19697"/>
                      <a:pt x="17172" y="19697"/>
                      <a:pt x="17172" y="19697"/>
                    </a:cubicBezTo>
                    <a:cubicBezTo>
                      <a:pt x="16943" y="19752"/>
                      <a:pt x="16943" y="19752"/>
                      <a:pt x="16943" y="19752"/>
                    </a:cubicBezTo>
                    <a:cubicBezTo>
                      <a:pt x="16711" y="19803"/>
                      <a:pt x="16711" y="19803"/>
                      <a:pt x="16711" y="19803"/>
                    </a:cubicBezTo>
                    <a:cubicBezTo>
                      <a:pt x="16617" y="19822"/>
                      <a:pt x="16617" y="19822"/>
                      <a:pt x="16617" y="19822"/>
                    </a:cubicBezTo>
                    <a:cubicBezTo>
                      <a:pt x="16665" y="20064"/>
                      <a:pt x="16665" y="20064"/>
                      <a:pt x="16665" y="20064"/>
                    </a:cubicBezTo>
                    <a:cubicBezTo>
                      <a:pt x="16763" y="20043"/>
                      <a:pt x="16763" y="20043"/>
                      <a:pt x="16763" y="20043"/>
                    </a:cubicBezTo>
                    <a:cubicBezTo>
                      <a:pt x="16998" y="19991"/>
                      <a:pt x="16998" y="19991"/>
                      <a:pt x="16998" y="19991"/>
                    </a:cubicBezTo>
                    <a:cubicBezTo>
                      <a:pt x="17231" y="19936"/>
                      <a:pt x="17231" y="19936"/>
                      <a:pt x="17231" y="19936"/>
                    </a:cubicBezTo>
                    <a:cubicBezTo>
                      <a:pt x="17389" y="19896"/>
                      <a:pt x="17389" y="19896"/>
                      <a:pt x="17389" y="19896"/>
                    </a:cubicBezTo>
                    <a:cubicBezTo>
                      <a:pt x="17331" y="19657"/>
                      <a:pt x="17331" y="19657"/>
                      <a:pt x="17331" y="19657"/>
                    </a:cubicBezTo>
                    <a:close/>
                    <a:moveTo>
                      <a:pt x="16137" y="19915"/>
                    </a:moveTo>
                    <a:cubicBezTo>
                      <a:pt x="16005" y="19938"/>
                      <a:pt x="16005" y="19938"/>
                      <a:pt x="16005" y="19938"/>
                    </a:cubicBezTo>
                    <a:cubicBezTo>
                      <a:pt x="15766" y="19977"/>
                      <a:pt x="15766" y="19977"/>
                      <a:pt x="15766" y="19977"/>
                    </a:cubicBezTo>
                    <a:cubicBezTo>
                      <a:pt x="15525" y="20012"/>
                      <a:pt x="15525" y="20012"/>
                      <a:pt x="15525" y="20012"/>
                    </a:cubicBezTo>
                    <a:cubicBezTo>
                      <a:pt x="15413" y="20027"/>
                      <a:pt x="15413" y="20027"/>
                      <a:pt x="15413" y="20027"/>
                    </a:cubicBezTo>
                    <a:cubicBezTo>
                      <a:pt x="15443" y="20271"/>
                      <a:pt x="15443" y="20271"/>
                      <a:pt x="15443" y="20271"/>
                    </a:cubicBezTo>
                    <a:cubicBezTo>
                      <a:pt x="15559" y="20256"/>
                      <a:pt x="15559" y="20256"/>
                      <a:pt x="15559" y="20256"/>
                    </a:cubicBezTo>
                    <a:cubicBezTo>
                      <a:pt x="15804" y="20220"/>
                      <a:pt x="15804" y="20220"/>
                      <a:pt x="15804" y="20220"/>
                    </a:cubicBezTo>
                    <a:cubicBezTo>
                      <a:pt x="16046" y="20181"/>
                      <a:pt x="16046" y="20181"/>
                      <a:pt x="16046" y="20181"/>
                    </a:cubicBezTo>
                    <a:cubicBezTo>
                      <a:pt x="16178" y="20157"/>
                      <a:pt x="16178" y="20157"/>
                      <a:pt x="16178" y="20157"/>
                    </a:cubicBezTo>
                    <a:cubicBezTo>
                      <a:pt x="16137" y="19915"/>
                      <a:pt x="16137" y="19915"/>
                      <a:pt x="16137" y="19915"/>
                    </a:cubicBezTo>
                    <a:close/>
                    <a:moveTo>
                      <a:pt x="14927" y="20085"/>
                    </a:moveTo>
                    <a:cubicBezTo>
                      <a:pt x="14790" y="20099"/>
                      <a:pt x="14790" y="20099"/>
                      <a:pt x="14790" y="20099"/>
                    </a:cubicBezTo>
                    <a:cubicBezTo>
                      <a:pt x="14541" y="20121"/>
                      <a:pt x="14541" y="20121"/>
                      <a:pt x="14541" y="20121"/>
                    </a:cubicBezTo>
                    <a:cubicBezTo>
                      <a:pt x="14290" y="20140"/>
                      <a:pt x="14290" y="20140"/>
                      <a:pt x="14290" y="20140"/>
                    </a:cubicBezTo>
                    <a:cubicBezTo>
                      <a:pt x="14197" y="20145"/>
                      <a:pt x="14197" y="20145"/>
                      <a:pt x="14197" y="20145"/>
                    </a:cubicBezTo>
                    <a:cubicBezTo>
                      <a:pt x="14210" y="20391"/>
                      <a:pt x="14210" y="20391"/>
                      <a:pt x="14210" y="20391"/>
                    </a:cubicBezTo>
                    <a:cubicBezTo>
                      <a:pt x="14306" y="20385"/>
                      <a:pt x="14306" y="20385"/>
                      <a:pt x="14306" y="20385"/>
                    </a:cubicBezTo>
                    <a:cubicBezTo>
                      <a:pt x="14561" y="20366"/>
                      <a:pt x="14561" y="20366"/>
                      <a:pt x="14561" y="20366"/>
                    </a:cubicBezTo>
                    <a:cubicBezTo>
                      <a:pt x="14813" y="20344"/>
                      <a:pt x="14813" y="20344"/>
                      <a:pt x="14813" y="20344"/>
                    </a:cubicBezTo>
                    <a:cubicBezTo>
                      <a:pt x="14951" y="20330"/>
                      <a:pt x="14951" y="20330"/>
                      <a:pt x="14951" y="20330"/>
                    </a:cubicBezTo>
                    <a:cubicBezTo>
                      <a:pt x="14927" y="20085"/>
                      <a:pt x="14927" y="20085"/>
                      <a:pt x="14927" y="20085"/>
                    </a:cubicBezTo>
                    <a:close/>
                    <a:moveTo>
                      <a:pt x="13709" y="20169"/>
                    </a:moveTo>
                    <a:cubicBezTo>
                      <a:pt x="13524" y="20175"/>
                      <a:pt x="13524" y="20175"/>
                      <a:pt x="13524" y="20175"/>
                    </a:cubicBezTo>
                    <a:cubicBezTo>
                      <a:pt x="13264" y="20179"/>
                      <a:pt x="13264" y="20179"/>
                      <a:pt x="13264" y="20179"/>
                    </a:cubicBezTo>
                    <a:cubicBezTo>
                      <a:pt x="13002" y="20180"/>
                      <a:pt x="13002" y="20180"/>
                      <a:pt x="13002" y="20180"/>
                    </a:cubicBezTo>
                    <a:cubicBezTo>
                      <a:pt x="12975" y="20180"/>
                      <a:pt x="12975" y="20180"/>
                      <a:pt x="12975" y="20180"/>
                    </a:cubicBezTo>
                    <a:cubicBezTo>
                      <a:pt x="12971" y="20426"/>
                      <a:pt x="12971" y="20426"/>
                      <a:pt x="12971" y="20426"/>
                    </a:cubicBezTo>
                    <a:cubicBezTo>
                      <a:pt x="13001" y="20426"/>
                      <a:pt x="13001" y="20426"/>
                      <a:pt x="13001" y="20426"/>
                    </a:cubicBezTo>
                    <a:cubicBezTo>
                      <a:pt x="13267" y="20425"/>
                      <a:pt x="13267" y="20425"/>
                      <a:pt x="13267" y="20425"/>
                    </a:cubicBezTo>
                    <a:cubicBezTo>
                      <a:pt x="13530" y="20421"/>
                      <a:pt x="13530" y="20421"/>
                      <a:pt x="13530" y="20421"/>
                    </a:cubicBezTo>
                    <a:cubicBezTo>
                      <a:pt x="13715" y="20415"/>
                      <a:pt x="13715" y="20415"/>
                      <a:pt x="13715" y="20415"/>
                    </a:cubicBezTo>
                    <a:cubicBezTo>
                      <a:pt x="13709" y="20169"/>
                      <a:pt x="13709" y="20169"/>
                      <a:pt x="13709" y="20169"/>
                    </a:cubicBezTo>
                    <a:close/>
                    <a:moveTo>
                      <a:pt x="12485" y="20171"/>
                    </a:moveTo>
                    <a:cubicBezTo>
                      <a:pt x="12204" y="20160"/>
                      <a:pt x="12204" y="20160"/>
                      <a:pt x="12204" y="20160"/>
                    </a:cubicBezTo>
                    <a:cubicBezTo>
                      <a:pt x="11933" y="20146"/>
                      <a:pt x="11933" y="20146"/>
                      <a:pt x="11933" y="20146"/>
                    </a:cubicBezTo>
                    <a:cubicBezTo>
                      <a:pt x="11753" y="20134"/>
                      <a:pt x="11753" y="20134"/>
                      <a:pt x="11753" y="20134"/>
                    </a:cubicBezTo>
                    <a:cubicBezTo>
                      <a:pt x="11735" y="20379"/>
                      <a:pt x="11735" y="20379"/>
                      <a:pt x="11735" y="20379"/>
                    </a:cubicBezTo>
                    <a:cubicBezTo>
                      <a:pt x="11918" y="20392"/>
                      <a:pt x="11918" y="20392"/>
                      <a:pt x="11918" y="20392"/>
                    </a:cubicBezTo>
                    <a:cubicBezTo>
                      <a:pt x="12192" y="20406"/>
                      <a:pt x="12192" y="20406"/>
                      <a:pt x="12192" y="20406"/>
                    </a:cubicBezTo>
                    <a:cubicBezTo>
                      <a:pt x="12477" y="20417"/>
                      <a:pt x="12477" y="20417"/>
                      <a:pt x="12477" y="20417"/>
                    </a:cubicBezTo>
                    <a:cubicBezTo>
                      <a:pt x="12485" y="20171"/>
                      <a:pt x="12485" y="20171"/>
                      <a:pt x="12485" y="20171"/>
                    </a:cubicBezTo>
                    <a:close/>
                    <a:moveTo>
                      <a:pt x="11265" y="20095"/>
                    </a:moveTo>
                    <a:cubicBezTo>
                      <a:pt x="11107" y="20080"/>
                      <a:pt x="11107" y="20080"/>
                      <a:pt x="11107" y="20080"/>
                    </a:cubicBezTo>
                    <a:cubicBezTo>
                      <a:pt x="10827" y="20050"/>
                      <a:pt x="10827" y="20050"/>
                      <a:pt x="10827" y="20050"/>
                    </a:cubicBezTo>
                    <a:cubicBezTo>
                      <a:pt x="10536" y="20015"/>
                      <a:pt x="10536" y="20015"/>
                      <a:pt x="10536" y="20015"/>
                    </a:cubicBezTo>
                    <a:cubicBezTo>
                      <a:pt x="10502" y="20259"/>
                      <a:pt x="10502" y="20259"/>
                      <a:pt x="10502" y="20259"/>
                    </a:cubicBezTo>
                    <a:cubicBezTo>
                      <a:pt x="10799" y="20295"/>
                      <a:pt x="10799" y="20295"/>
                      <a:pt x="10799" y="20295"/>
                    </a:cubicBezTo>
                    <a:cubicBezTo>
                      <a:pt x="11082" y="20325"/>
                      <a:pt x="11082" y="20325"/>
                      <a:pt x="11082" y="20325"/>
                    </a:cubicBezTo>
                    <a:cubicBezTo>
                      <a:pt x="11241" y="20340"/>
                      <a:pt x="11241" y="20340"/>
                      <a:pt x="11241" y="20340"/>
                    </a:cubicBezTo>
                    <a:cubicBezTo>
                      <a:pt x="11265" y="20095"/>
                      <a:pt x="11265" y="20095"/>
                      <a:pt x="11265" y="20095"/>
                    </a:cubicBezTo>
                    <a:close/>
                    <a:moveTo>
                      <a:pt x="10050" y="19948"/>
                    </a:moveTo>
                    <a:cubicBezTo>
                      <a:pt x="9972" y="19936"/>
                      <a:pt x="9972" y="19936"/>
                      <a:pt x="9972" y="19936"/>
                    </a:cubicBezTo>
                    <a:cubicBezTo>
                      <a:pt x="9683" y="19890"/>
                      <a:pt x="9683" y="19890"/>
                      <a:pt x="9683" y="19890"/>
                    </a:cubicBezTo>
                    <a:cubicBezTo>
                      <a:pt x="9390" y="19840"/>
                      <a:pt x="9390" y="19840"/>
                      <a:pt x="9390" y="19840"/>
                    </a:cubicBezTo>
                    <a:cubicBezTo>
                      <a:pt x="9326" y="19828"/>
                      <a:pt x="9326" y="19828"/>
                      <a:pt x="9326" y="19828"/>
                    </a:cubicBezTo>
                    <a:cubicBezTo>
                      <a:pt x="9280" y="20069"/>
                      <a:pt x="9280" y="20069"/>
                      <a:pt x="9280" y="20069"/>
                    </a:cubicBezTo>
                    <a:cubicBezTo>
                      <a:pt x="9347" y="20082"/>
                      <a:pt x="9347" y="20082"/>
                      <a:pt x="9347" y="20082"/>
                    </a:cubicBezTo>
                    <a:cubicBezTo>
                      <a:pt x="9642" y="20133"/>
                      <a:pt x="9642" y="20133"/>
                      <a:pt x="9642" y="20133"/>
                    </a:cubicBezTo>
                    <a:cubicBezTo>
                      <a:pt x="9935" y="20179"/>
                      <a:pt x="9935" y="20179"/>
                      <a:pt x="9935" y="20179"/>
                    </a:cubicBezTo>
                    <a:cubicBezTo>
                      <a:pt x="10013" y="20191"/>
                      <a:pt x="10013" y="20191"/>
                      <a:pt x="10013" y="20191"/>
                    </a:cubicBezTo>
                    <a:cubicBezTo>
                      <a:pt x="10050" y="19948"/>
                      <a:pt x="10050" y="19948"/>
                      <a:pt x="10050" y="19948"/>
                    </a:cubicBezTo>
                    <a:close/>
                    <a:moveTo>
                      <a:pt x="8844" y="19735"/>
                    </a:moveTo>
                    <a:cubicBezTo>
                      <a:pt x="8798" y="19726"/>
                      <a:pt x="8798" y="19726"/>
                      <a:pt x="8798" y="19726"/>
                    </a:cubicBezTo>
                    <a:cubicBezTo>
                      <a:pt x="8499" y="19663"/>
                      <a:pt x="8499" y="19663"/>
                      <a:pt x="8499" y="19663"/>
                    </a:cubicBezTo>
                    <a:cubicBezTo>
                      <a:pt x="8196" y="19595"/>
                      <a:pt x="8196" y="19595"/>
                      <a:pt x="8196" y="19595"/>
                    </a:cubicBezTo>
                    <a:cubicBezTo>
                      <a:pt x="8127" y="19579"/>
                      <a:pt x="8127" y="19579"/>
                      <a:pt x="8127" y="19579"/>
                    </a:cubicBezTo>
                    <a:cubicBezTo>
                      <a:pt x="8069" y="19818"/>
                      <a:pt x="8069" y="19818"/>
                      <a:pt x="8069" y="19818"/>
                    </a:cubicBezTo>
                    <a:cubicBezTo>
                      <a:pt x="8141" y="19835"/>
                      <a:pt x="8141" y="19835"/>
                      <a:pt x="8141" y="19835"/>
                    </a:cubicBezTo>
                    <a:cubicBezTo>
                      <a:pt x="8446" y="19903"/>
                      <a:pt x="8446" y="19903"/>
                      <a:pt x="8446" y="19903"/>
                    </a:cubicBezTo>
                    <a:cubicBezTo>
                      <a:pt x="8749" y="19967"/>
                      <a:pt x="8749" y="19967"/>
                      <a:pt x="8749" y="19967"/>
                    </a:cubicBezTo>
                    <a:cubicBezTo>
                      <a:pt x="8795" y="19976"/>
                      <a:pt x="8795" y="19976"/>
                      <a:pt x="8795" y="19976"/>
                    </a:cubicBezTo>
                    <a:cubicBezTo>
                      <a:pt x="8844" y="19735"/>
                      <a:pt x="8844" y="19735"/>
                      <a:pt x="8844" y="19735"/>
                    </a:cubicBezTo>
                    <a:close/>
                    <a:moveTo>
                      <a:pt x="7650" y="19463"/>
                    </a:moveTo>
                    <a:cubicBezTo>
                      <a:pt x="7584" y="19447"/>
                      <a:pt x="7584" y="19447"/>
                      <a:pt x="7584" y="19447"/>
                    </a:cubicBezTo>
                    <a:cubicBezTo>
                      <a:pt x="7273" y="19366"/>
                      <a:pt x="7273" y="19366"/>
                      <a:pt x="7273" y="19366"/>
                    </a:cubicBezTo>
                    <a:cubicBezTo>
                      <a:pt x="6940" y="19275"/>
                      <a:pt x="6940" y="19275"/>
                      <a:pt x="6940" y="19275"/>
                    </a:cubicBezTo>
                    <a:cubicBezTo>
                      <a:pt x="6871" y="19511"/>
                      <a:pt x="6871" y="19511"/>
                      <a:pt x="6871" y="19511"/>
                    </a:cubicBezTo>
                    <a:cubicBezTo>
                      <a:pt x="7210" y="19604"/>
                      <a:pt x="7210" y="19604"/>
                      <a:pt x="7210" y="19604"/>
                    </a:cubicBezTo>
                    <a:cubicBezTo>
                      <a:pt x="7523" y="19685"/>
                      <a:pt x="7523" y="19685"/>
                      <a:pt x="7523" y="19685"/>
                    </a:cubicBezTo>
                    <a:cubicBezTo>
                      <a:pt x="7589" y="19702"/>
                      <a:pt x="7589" y="19702"/>
                      <a:pt x="7589" y="19702"/>
                    </a:cubicBezTo>
                    <a:cubicBezTo>
                      <a:pt x="7650" y="19463"/>
                      <a:pt x="7650" y="19463"/>
                      <a:pt x="7650" y="19463"/>
                    </a:cubicBezTo>
                    <a:close/>
                    <a:moveTo>
                      <a:pt x="6469" y="19138"/>
                    </a:moveTo>
                    <a:cubicBezTo>
                      <a:pt x="6327" y="19096"/>
                      <a:pt x="6327" y="19096"/>
                      <a:pt x="6327" y="19096"/>
                    </a:cubicBezTo>
                    <a:cubicBezTo>
                      <a:pt x="6006" y="18996"/>
                      <a:pt x="6006" y="18996"/>
                      <a:pt x="6006" y="18996"/>
                    </a:cubicBezTo>
                    <a:cubicBezTo>
                      <a:pt x="5766" y="18919"/>
                      <a:pt x="5766" y="18919"/>
                      <a:pt x="5766" y="18919"/>
                    </a:cubicBezTo>
                    <a:cubicBezTo>
                      <a:pt x="5690" y="19153"/>
                      <a:pt x="5690" y="19153"/>
                      <a:pt x="5690" y="19153"/>
                    </a:cubicBezTo>
                    <a:cubicBezTo>
                      <a:pt x="5932" y="19231"/>
                      <a:pt x="5932" y="19231"/>
                      <a:pt x="5932" y="19231"/>
                    </a:cubicBezTo>
                    <a:cubicBezTo>
                      <a:pt x="6255" y="19331"/>
                      <a:pt x="6255" y="19331"/>
                      <a:pt x="6255" y="19331"/>
                    </a:cubicBezTo>
                    <a:cubicBezTo>
                      <a:pt x="6397" y="19373"/>
                      <a:pt x="6397" y="19373"/>
                      <a:pt x="6397" y="19373"/>
                    </a:cubicBezTo>
                    <a:cubicBezTo>
                      <a:pt x="6469" y="19138"/>
                      <a:pt x="6469" y="19138"/>
                      <a:pt x="6469" y="19138"/>
                    </a:cubicBezTo>
                    <a:close/>
                    <a:moveTo>
                      <a:pt x="5301" y="18765"/>
                    </a:moveTo>
                    <a:cubicBezTo>
                      <a:pt x="5026" y="18670"/>
                      <a:pt x="5026" y="18670"/>
                      <a:pt x="5026" y="18670"/>
                    </a:cubicBezTo>
                    <a:cubicBezTo>
                      <a:pt x="4694" y="18552"/>
                      <a:pt x="4694" y="18552"/>
                      <a:pt x="4694" y="18552"/>
                    </a:cubicBezTo>
                    <a:cubicBezTo>
                      <a:pt x="4608" y="18520"/>
                      <a:pt x="4608" y="18520"/>
                      <a:pt x="4608" y="18520"/>
                    </a:cubicBezTo>
                    <a:cubicBezTo>
                      <a:pt x="4521" y="18751"/>
                      <a:pt x="4521" y="18751"/>
                      <a:pt x="4521" y="18751"/>
                    </a:cubicBezTo>
                    <a:cubicBezTo>
                      <a:pt x="4610" y="18783"/>
                      <a:pt x="4610" y="18783"/>
                      <a:pt x="4610" y="18783"/>
                    </a:cubicBezTo>
                    <a:cubicBezTo>
                      <a:pt x="4945" y="18903"/>
                      <a:pt x="4945" y="18903"/>
                      <a:pt x="4945" y="18903"/>
                    </a:cubicBezTo>
                    <a:cubicBezTo>
                      <a:pt x="5220" y="18997"/>
                      <a:pt x="5220" y="18997"/>
                      <a:pt x="5220" y="18997"/>
                    </a:cubicBezTo>
                    <a:cubicBezTo>
                      <a:pt x="5301" y="18765"/>
                      <a:pt x="5301" y="18765"/>
                      <a:pt x="5301" y="18765"/>
                    </a:cubicBezTo>
                    <a:close/>
                    <a:moveTo>
                      <a:pt x="4147" y="18348"/>
                    </a:moveTo>
                    <a:cubicBezTo>
                      <a:pt x="4021" y="18301"/>
                      <a:pt x="4021" y="18301"/>
                      <a:pt x="4021" y="18301"/>
                    </a:cubicBezTo>
                    <a:cubicBezTo>
                      <a:pt x="3681" y="18168"/>
                      <a:pt x="3681" y="18168"/>
                      <a:pt x="3681" y="18168"/>
                    </a:cubicBezTo>
                    <a:cubicBezTo>
                      <a:pt x="3462" y="18080"/>
                      <a:pt x="3462" y="18080"/>
                      <a:pt x="3462" y="18080"/>
                    </a:cubicBezTo>
                    <a:cubicBezTo>
                      <a:pt x="3369" y="18308"/>
                      <a:pt x="3369" y="18308"/>
                      <a:pt x="3369" y="18308"/>
                    </a:cubicBezTo>
                    <a:cubicBezTo>
                      <a:pt x="3590" y="18397"/>
                      <a:pt x="3590" y="18397"/>
                      <a:pt x="3590" y="18397"/>
                    </a:cubicBezTo>
                    <a:cubicBezTo>
                      <a:pt x="3933" y="18530"/>
                      <a:pt x="3933" y="18530"/>
                      <a:pt x="3933" y="18530"/>
                    </a:cubicBezTo>
                    <a:cubicBezTo>
                      <a:pt x="4059" y="18578"/>
                      <a:pt x="4059" y="18578"/>
                      <a:pt x="4059" y="18578"/>
                    </a:cubicBezTo>
                    <a:cubicBezTo>
                      <a:pt x="4147" y="18348"/>
                      <a:pt x="4147" y="18348"/>
                      <a:pt x="4147" y="18348"/>
                    </a:cubicBezTo>
                    <a:close/>
                    <a:moveTo>
                      <a:pt x="3008" y="17894"/>
                    </a:moveTo>
                    <a:cubicBezTo>
                      <a:pt x="2641" y="17739"/>
                      <a:pt x="2641" y="17739"/>
                      <a:pt x="2641" y="17739"/>
                    </a:cubicBezTo>
                    <a:cubicBezTo>
                      <a:pt x="2331" y="17604"/>
                      <a:pt x="2331" y="17604"/>
                      <a:pt x="2331" y="17604"/>
                    </a:cubicBezTo>
                    <a:cubicBezTo>
                      <a:pt x="2232" y="17829"/>
                      <a:pt x="2232" y="17829"/>
                      <a:pt x="2232" y="17829"/>
                    </a:cubicBezTo>
                    <a:cubicBezTo>
                      <a:pt x="2544" y="17965"/>
                      <a:pt x="2544" y="17965"/>
                      <a:pt x="2544" y="17965"/>
                    </a:cubicBezTo>
                    <a:cubicBezTo>
                      <a:pt x="2913" y="18121"/>
                      <a:pt x="2913" y="18121"/>
                      <a:pt x="2913" y="18121"/>
                    </a:cubicBezTo>
                    <a:cubicBezTo>
                      <a:pt x="3008" y="17894"/>
                      <a:pt x="3008" y="17894"/>
                      <a:pt x="3008" y="17894"/>
                    </a:cubicBezTo>
                    <a:close/>
                    <a:moveTo>
                      <a:pt x="1883" y="17404"/>
                    </a:moveTo>
                    <a:cubicBezTo>
                      <a:pt x="1575" y="17264"/>
                      <a:pt x="1575" y="17264"/>
                      <a:pt x="1575" y="17264"/>
                    </a:cubicBezTo>
                    <a:cubicBezTo>
                      <a:pt x="1214" y="17095"/>
                      <a:pt x="1214" y="17095"/>
                      <a:pt x="1214" y="17095"/>
                    </a:cubicBezTo>
                    <a:cubicBezTo>
                      <a:pt x="1109" y="17318"/>
                      <a:pt x="1109" y="17318"/>
                      <a:pt x="1109" y="17318"/>
                    </a:cubicBezTo>
                    <a:cubicBezTo>
                      <a:pt x="1472" y="17487"/>
                      <a:pt x="1472" y="17487"/>
                      <a:pt x="1472" y="17487"/>
                    </a:cubicBezTo>
                    <a:cubicBezTo>
                      <a:pt x="1780" y="17628"/>
                      <a:pt x="1780" y="17628"/>
                      <a:pt x="1780" y="17628"/>
                    </a:cubicBezTo>
                    <a:lnTo>
                      <a:pt x="1883" y="174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793" name="Google Shape;3793;p73">
              <a:extLst>
                <a:ext uri="{FF2B5EF4-FFF2-40B4-BE49-F238E27FC236}">
                  <a16:creationId xmlns:a16="http://schemas.microsoft.com/office/drawing/2014/main" id="{182D9044-BD44-02E0-2D79-630C46597366}"/>
                </a:ext>
              </a:extLst>
            </p:cNvPr>
            <p:cNvGrpSpPr/>
            <p:nvPr/>
          </p:nvGrpSpPr>
          <p:grpSpPr>
            <a:xfrm rot="8999956">
              <a:off x="82885" y="3509839"/>
              <a:ext cx="146303" cy="261934"/>
              <a:chOff x="7419591" y="3612333"/>
              <a:chExt cx="146306" cy="261940"/>
            </a:xfrm>
          </p:grpSpPr>
          <p:sp>
            <p:nvSpPr>
              <p:cNvPr id="3794" name="Google Shape;3794;p73">
                <a:extLst>
                  <a:ext uri="{FF2B5EF4-FFF2-40B4-BE49-F238E27FC236}">
                    <a16:creationId xmlns:a16="http://schemas.microsoft.com/office/drawing/2014/main" id="{20932D9F-3665-A5F5-AEA1-062CD00632A5}"/>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5" name="Google Shape;3795;p73">
                <a:extLst>
                  <a:ext uri="{FF2B5EF4-FFF2-40B4-BE49-F238E27FC236}">
                    <a16:creationId xmlns:a16="http://schemas.microsoft.com/office/drawing/2014/main" id="{B218C832-DD98-307F-24A8-20DDA621024E}"/>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6" name="Google Shape;3796;p73">
                <a:extLst>
                  <a:ext uri="{FF2B5EF4-FFF2-40B4-BE49-F238E27FC236}">
                    <a16:creationId xmlns:a16="http://schemas.microsoft.com/office/drawing/2014/main" id="{9C92A4EC-E087-2BC6-DA96-B6946E352B48}"/>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7" name="Google Shape;3797;p73">
                <a:extLst>
                  <a:ext uri="{FF2B5EF4-FFF2-40B4-BE49-F238E27FC236}">
                    <a16:creationId xmlns:a16="http://schemas.microsoft.com/office/drawing/2014/main" id="{0F732AA8-5DA7-7AB7-D209-7CEB90D52C37}"/>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8" name="Google Shape;3798;p73">
                <a:extLst>
                  <a:ext uri="{FF2B5EF4-FFF2-40B4-BE49-F238E27FC236}">
                    <a16:creationId xmlns:a16="http://schemas.microsoft.com/office/drawing/2014/main" id="{6320612F-B04E-F473-ACA1-DED4DB9C502B}"/>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799" name="Google Shape;3799;p73">
                <a:extLst>
                  <a:ext uri="{FF2B5EF4-FFF2-40B4-BE49-F238E27FC236}">
                    <a16:creationId xmlns:a16="http://schemas.microsoft.com/office/drawing/2014/main" id="{9EFC2A63-12B7-FEC1-FC46-990594395596}"/>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0" name="Google Shape;3800;p73">
                <a:extLst>
                  <a:ext uri="{FF2B5EF4-FFF2-40B4-BE49-F238E27FC236}">
                    <a16:creationId xmlns:a16="http://schemas.microsoft.com/office/drawing/2014/main" id="{8C1A5D6D-BF69-A6B9-2CA3-A6F3386161BC}"/>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1" name="Google Shape;3801;p73">
                <a:extLst>
                  <a:ext uri="{FF2B5EF4-FFF2-40B4-BE49-F238E27FC236}">
                    <a16:creationId xmlns:a16="http://schemas.microsoft.com/office/drawing/2014/main" id="{BF84FAB4-9B23-8D76-E22D-75E07507A6D2}"/>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2" name="Google Shape;3802;p73">
                <a:extLst>
                  <a:ext uri="{FF2B5EF4-FFF2-40B4-BE49-F238E27FC236}">
                    <a16:creationId xmlns:a16="http://schemas.microsoft.com/office/drawing/2014/main" id="{E3982F16-7918-FA33-EFBC-8C4527CE41BA}"/>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3" name="Google Shape;3803;p73">
                <a:extLst>
                  <a:ext uri="{FF2B5EF4-FFF2-40B4-BE49-F238E27FC236}">
                    <a16:creationId xmlns:a16="http://schemas.microsoft.com/office/drawing/2014/main" id="{4B2C9CEC-A950-740F-961E-44D971CA418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4" name="Google Shape;3804;p73">
                <a:extLst>
                  <a:ext uri="{FF2B5EF4-FFF2-40B4-BE49-F238E27FC236}">
                    <a16:creationId xmlns:a16="http://schemas.microsoft.com/office/drawing/2014/main" id="{26ABD64A-86AB-FF7A-BCDD-BD1D3080A31A}"/>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5" name="Google Shape;3805;p73">
                <a:extLst>
                  <a:ext uri="{FF2B5EF4-FFF2-40B4-BE49-F238E27FC236}">
                    <a16:creationId xmlns:a16="http://schemas.microsoft.com/office/drawing/2014/main" id="{7468FCC6-84F0-2101-8CAC-EC9FB306286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6" name="Google Shape;3806;p73">
                <a:extLst>
                  <a:ext uri="{FF2B5EF4-FFF2-40B4-BE49-F238E27FC236}">
                    <a16:creationId xmlns:a16="http://schemas.microsoft.com/office/drawing/2014/main" id="{792862AD-01FD-9807-1BDB-34D4FBE6A088}"/>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7" name="Google Shape;3807;p73">
                <a:extLst>
                  <a:ext uri="{FF2B5EF4-FFF2-40B4-BE49-F238E27FC236}">
                    <a16:creationId xmlns:a16="http://schemas.microsoft.com/office/drawing/2014/main" id="{32F2DEA1-E074-F43F-BBAC-828F81476441}"/>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8" name="Google Shape;3808;p73">
                <a:extLst>
                  <a:ext uri="{FF2B5EF4-FFF2-40B4-BE49-F238E27FC236}">
                    <a16:creationId xmlns:a16="http://schemas.microsoft.com/office/drawing/2014/main" id="{C8AEC262-4036-CA96-EBCC-49782C52B5FA}"/>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09" name="Google Shape;3809;p73">
                <a:extLst>
                  <a:ext uri="{FF2B5EF4-FFF2-40B4-BE49-F238E27FC236}">
                    <a16:creationId xmlns:a16="http://schemas.microsoft.com/office/drawing/2014/main" id="{F9EBB442-1A02-2301-91B7-12DFACF0884B}"/>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0" name="Google Shape;3810;p73">
                <a:extLst>
                  <a:ext uri="{FF2B5EF4-FFF2-40B4-BE49-F238E27FC236}">
                    <a16:creationId xmlns:a16="http://schemas.microsoft.com/office/drawing/2014/main" id="{2C6028A0-08BD-26CE-1F88-203C258CB7E5}"/>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1" name="Google Shape;3811;p73">
                <a:extLst>
                  <a:ext uri="{FF2B5EF4-FFF2-40B4-BE49-F238E27FC236}">
                    <a16:creationId xmlns:a16="http://schemas.microsoft.com/office/drawing/2014/main" id="{63667595-377E-75A9-9A7C-01A35074FCF2}"/>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2" name="Google Shape;3812;p73">
                <a:extLst>
                  <a:ext uri="{FF2B5EF4-FFF2-40B4-BE49-F238E27FC236}">
                    <a16:creationId xmlns:a16="http://schemas.microsoft.com/office/drawing/2014/main" id="{DF7DC7C2-81C2-DE0E-B933-221424821BFE}"/>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3" name="Google Shape;3813;p73">
                <a:extLst>
                  <a:ext uri="{FF2B5EF4-FFF2-40B4-BE49-F238E27FC236}">
                    <a16:creationId xmlns:a16="http://schemas.microsoft.com/office/drawing/2014/main" id="{083D3579-9F51-2CAA-E7DA-F35CB3304F5D}"/>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4" name="Google Shape;3814;p73">
                <a:extLst>
                  <a:ext uri="{FF2B5EF4-FFF2-40B4-BE49-F238E27FC236}">
                    <a16:creationId xmlns:a16="http://schemas.microsoft.com/office/drawing/2014/main" id="{03445F28-F45D-7DF4-0C37-BF21D523F0F8}"/>
                  </a:ext>
                </a:extLst>
              </p:cNvPr>
              <p:cNvSpPr/>
              <p:nvPr/>
            </p:nvSpPr>
            <p:spPr>
              <a:xfrm>
                <a:off x="7545797"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5" name="Google Shape;3815;p73">
                <a:extLst>
                  <a:ext uri="{FF2B5EF4-FFF2-40B4-BE49-F238E27FC236}">
                    <a16:creationId xmlns:a16="http://schemas.microsoft.com/office/drawing/2014/main" id="{8B507F02-0EF6-3ECA-8483-47621328A1F2}"/>
                  </a:ext>
                </a:extLst>
              </p:cNvPr>
              <p:cNvSpPr/>
              <p:nvPr/>
            </p:nvSpPr>
            <p:spPr>
              <a:xfrm>
                <a:off x="7419591" y="3780211"/>
                <a:ext cx="20100" cy="15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nvGrpSpPr>
            <p:cNvPr id="3816" name="Google Shape;3816;p73">
              <a:extLst>
                <a:ext uri="{FF2B5EF4-FFF2-40B4-BE49-F238E27FC236}">
                  <a16:creationId xmlns:a16="http://schemas.microsoft.com/office/drawing/2014/main" id="{48175FCA-793F-F61E-85D4-A00E76ED5F58}"/>
                </a:ext>
              </a:extLst>
            </p:cNvPr>
            <p:cNvGrpSpPr/>
            <p:nvPr/>
          </p:nvGrpSpPr>
          <p:grpSpPr>
            <a:xfrm rot="-1800044" flipH="1">
              <a:off x="494603" y="4783183"/>
              <a:ext cx="146303" cy="261934"/>
              <a:chOff x="7419591" y="3612333"/>
              <a:chExt cx="146306" cy="261940"/>
            </a:xfrm>
          </p:grpSpPr>
          <p:sp>
            <p:nvSpPr>
              <p:cNvPr id="3817" name="Google Shape;3817;p73">
                <a:extLst>
                  <a:ext uri="{FF2B5EF4-FFF2-40B4-BE49-F238E27FC236}">
                    <a16:creationId xmlns:a16="http://schemas.microsoft.com/office/drawing/2014/main" id="{2F2FE63C-F9F4-C5EC-BF23-CA38ECB2B116}"/>
                  </a:ext>
                </a:extLst>
              </p:cNvPr>
              <p:cNvSpPr/>
              <p:nvPr/>
            </p:nvSpPr>
            <p:spPr>
              <a:xfrm>
                <a:off x="7426735" y="3612333"/>
                <a:ext cx="132160" cy="261940"/>
              </a:xfrm>
              <a:custGeom>
                <a:avLst/>
                <a:gdLst/>
                <a:ahLst/>
                <a:cxnLst/>
                <a:rect l="l" t="t" r="r" b="b"/>
                <a:pathLst>
                  <a:path w="1507" h="3002" extrusionOk="0">
                    <a:moveTo>
                      <a:pt x="0" y="2644"/>
                    </a:moveTo>
                    <a:cubicBezTo>
                      <a:pt x="0" y="184"/>
                      <a:pt x="0" y="184"/>
                      <a:pt x="0" y="184"/>
                    </a:cubicBezTo>
                    <a:cubicBezTo>
                      <a:pt x="0" y="82"/>
                      <a:pt x="83" y="0"/>
                      <a:pt x="184" y="0"/>
                    </a:cubicBezTo>
                    <a:cubicBezTo>
                      <a:pt x="1323" y="0"/>
                      <a:pt x="1323" y="0"/>
                      <a:pt x="1323" y="0"/>
                    </a:cubicBezTo>
                    <a:cubicBezTo>
                      <a:pt x="1424" y="0"/>
                      <a:pt x="1507" y="82"/>
                      <a:pt x="1507" y="184"/>
                    </a:cubicBezTo>
                    <a:cubicBezTo>
                      <a:pt x="1507" y="2644"/>
                      <a:pt x="1507" y="2644"/>
                      <a:pt x="1507" y="2644"/>
                    </a:cubicBezTo>
                    <a:cubicBezTo>
                      <a:pt x="1507" y="2821"/>
                      <a:pt x="1377" y="2969"/>
                      <a:pt x="1208" y="2997"/>
                    </a:cubicBezTo>
                    <a:cubicBezTo>
                      <a:pt x="1189" y="3001"/>
                      <a:pt x="1169" y="3002"/>
                      <a:pt x="1149" y="3002"/>
                    </a:cubicBezTo>
                    <a:cubicBezTo>
                      <a:pt x="358" y="3002"/>
                      <a:pt x="358" y="3002"/>
                      <a:pt x="358" y="3002"/>
                    </a:cubicBezTo>
                    <a:cubicBezTo>
                      <a:pt x="161" y="3002"/>
                      <a:pt x="0" y="2841"/>
                      <a:pt x="0" y="2644"/>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8" name="Google Shape;3818;p73">
                <a:extLst>
                  <a:ext uri="{FF2B5EF4-FFF2-40B4-BE49-F238E27FC236}">
                    <a16:creationId xmlns:a16="http://schemas.microsoft.com/office/drawing/2014/main" id="{B5B447A7-2882-2857-E508-FA0E0E069B19}"/>
                  </a:ext>
                </a:extLst>
              </p:cNvPr>
              <p:cNvSpPr/>
              <p:nvPr/>
            </p:nvSpPr>
            <p:spPr>
              <a:xfrm>
                <a:off x="7523175" y="3838551"/>
                <a:ext cx="28575" cy="28575"/>
              </a:xfrm>
              <a:custGeom>
                <a:avLst/>
                <a:gdLst/>
                <a:ahLst/>
                <a:cxnLst/>
                <a:rect l="l" t="t" r="r" b="b"/>
                <a:pathLst>
                  <a:path w="328" h="328" extrusionOk="0">
                    <a:moveTo>
                      <a:pt x="283" y="0"/>
                    </a:moveTo>
                    <a:cubicBezTo>
                      <a:pt x="308" y="0"/>
                      <a:pt x="328" y="20"/>
                      <a:pt x="328" y="44"/>
                    </a:cubicBezTo>
                    <a:cubicBezTo>
                      <a:pt x="328" y="201"/>
                      <a:pt x="201" y="328"/>
                      <a:pt x="44" y="328"/>
                    </a:cubicBezTo>
                    <a:cubicBezTo>
                      <a:pt x="20" y="328"/>
                      <a:pt x="0" y="308"/>
                      <a:pt x="0" y="283"/>
                    </a:cubicBezTo>
                    <a:cubicBezTo>
                      <a:pt x="0" y="258"/>
                      <a:pt x="20" y="238"/>
                      <a:pt x="44" y="238"/>
                    </a:cubicBezTo>
                    <a:cubicBezTo>
                      <a:pt x="151" y="238"/>
                      <a:pt x="238" y="151"/>
                      <a:pt x="238" y="44"/>
                    </a:cubicBezTo>
                    <a:cubicBezTo>
                      <a:pt x="238" y="20"/>
                      <a:pt x="258" y="0"/>
                      <a:pt x="283"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19" name="Google Shape;3819;p73">
                <a:extLst>
                  <a:ext uri="{FF2B5EF4-FFF2-40B4-BE49-F238E27FC236}">
                    <a16:creationId xmlns:a16="http://schemas.microsoft.com/office/drawing/2014/main" id="{313B5C47-1C7A-3DA9-A39A-58BA8F4B9FF0}"/>
                  </a:ext>
                </a:extLst>
              </p:cNvPr>
              <p:cNvSpPr/>
              <p:nvPr/>
            </p:nvSpPr>
            <p:spPr>
              <a:xfrm>
                <a:off x="7433879" y="3838551"/>
                <a:ext cx="28575" cy="28575"/>
              </a:xfrm>
              <a:custGeom>
                <a:avLst/>
                <a:gdLst/>
                <a:ahLst/>
                <a:cxnLst/>
                <a:rect l="l" t="t" r="r" b="b"/>
                <a:pathLst>
                  <a:path w="328" h="328" extrusionOk="0">
                    <a:moveTo>
                      <a:pt x="45" y="0"/>
                    </a:moveTo>
                    <a:cubicBezTo>
                      <a:pt x="70" y="0"/>
                      <a:pt x="90" y="20"/>
                      <a:pt x="90" y="44"/>
                    </a:cubicBezTo>
                    <a:cubicBezTo>
                      <a:pt x="90" y="151"/>
                      <a:pt x="177" y="238"/>
                      <a:pt x="284" y="238"/>
                    </a:cubicBezTo>
                    <a:cubicBezTo>
                      <a:pt x="308" y="238"/>
                      <a:pt x="328" y="258"/>
                      <a:pt x="328" y="283"/>
                    </a:cubicBezTo>
                    <a:cubicBezTo>
                      <a:pt x="328" y="308"/>
                      <a:pt x="308" y="328"/>
                      <a:pt x="284" y="328"/>
                    </a:cubicBezTo>
                    <a:cubicBezTo>
                      <a:pt x="128" y="328"/>
                      <a:pt x="0" y="201"/>
                      <a:pt x="0" y="44"/>
                    </a:cubicBezTo>
                    <a:cubicBezTo>
                      <a:pt x="0" y="20"/>
                      <a:pt x="20" y="0"/>
                      <a:pt x="4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0" name="Google Shape;3820;p73">
                <a:extLst>
                  <a:ext uri="{FF2B5EF4-FFF2-40B4-BE49-F238E27FC236}">
                    <a16:creationId xmlns:a16="http://schemas.microsoft.com/office/drawing/2014/main" id="{30DC5960-7182-5F39-33D3-6B223F078CFD}"/>
                  </a:ext>
                </a:extLst>
              </p:cNvPr>
              <p:cNvSpPr/>
              <p:nvPr/>
            </p:nvSpPr>
            <p:spPr>
              <a:xfrm>
                <a:off x="7519603" y="3619477"/>
                <a:ext cx="23813" cy="9525"/>
              </a:xfrm>
              <a:custGeom>
                <a:avLst/>
                <a:gdLst/>
                <a:ahLst/>
                <a:cxnLst/>
                <a:rect l="l" t="t" r="r" b="b"/>
                <a:pathLst>
                  <a:path w="263" h="104" extrusionOk="0">
                    <a:moveTo>
                      <a:pt x="2" y="0"/>
                    </a:moveTo>
                    <a:cubicBezTo>
                      <a:pt x="262" y="0"/>
                      <a:pt x="262" y="0"/>
                      <a:pt x="262" y="0"/>
                    </a:cubicBezTo>
                    <a:cubicBezTo>
                      <a:pt x="263" y="0"/>
                      <a:pt x="263" y="1"/>
                      <a:pt x="263" y="2"/>
                    </a:cubicBezTo>
                    <a:cubicBezTo>
                      <a:pt x="263" y="103"/>
                      <a:pt x="263" y="103"/>
                      <a:pt x="263" y="103"/>
                    </a:cubicBezTo>
                    <a:cubicBezTo>
                      <a:pt x="263" y="104"/>
                      <a:pt x="263" y="104"/>
                      <a:pt x="262" y="104"/>
                    </a:cubicBezTo>
                    <a:cubicBezTo>
                      <a:pt x="2" y="104"/>
                      <a:pt x="2" y="104"/>
                      <a:pt x="2" y="104"/>
                    </a:cubicBezTo>
                    <a:cubicBezTo>
                      <a:pt x="1" y="104"/>
                      <a:pt x="0" y="104"/>
                      <a:pt x="0" y="103"/>
                    </a:cubicBezTo>
                    <a:cubicBezTo>
                      <a:pt x="0" y="2"/>
                      <a:pt x="0" y="2"/>
                      <a:pt x="0" y="2"/>
                    </a:cubicBezTo>
                    <a:cubicBezTo>
                      <a:pt x="0" y="1"/>
                      <a:pt x="1" y="0"/>
                      <a:pt x="2"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1" name="Google Shape;3821;p73">
                <a:extLst>
                  <a:ext uri="{FF2B5EF4-FFF2-40B4-BE49-F238E27FC236}">
                    <a16:creationId xmlns:a16="http://schemas.microsoft.com/office/drawing/2014/main" id="{B00FBB72-0736-CD1D-F8C9-F56EC4F561D9}"/>
                  </a:ext>
                </a:extLst>
              </p:cNvPr>
              <p:cNvSpPr/>
              <p:nvPr/>
            </p:nvSpPr>
            <p:spPr>
              <a:xfrm>
                <a:off x="7445785" y="3619477"/>
                <a:ext cx="22622" cy="9525"/>
              </a:xfrm>
              <a:custGeom>
                <a:avLst/>
                <a:gdLst/>
                <a:ahLst/>
                <a:cxnLst/>
                <a:rect l="l" t="t" r="r" b="b"/>
                <a:pathLst>
                  <a:path w="263" h="104" extrusionOk="0">
                    <a:moveTo>
                      <a:pt x="1" y="0"/>
                    </a:moveTo>
                    <a:cubicBezTo>
                      <a:pt x="261" y="0"/>
                      <a:pt x="261" y="0"/>
                      <a:pt x="261" y="0"/>
                    </a:cubicBezTo>
                    <a:cubicBezTo>
                      <a:pt x="262" y="0"/>
                      <a:pt x="263" y="1"/>
                      <a:pt x="263" y="2"/>
                    </a:cubicBezTo>
                    <a:cubicBezTo>
                      <a:pt x="263" y="103"/>
                      <a:pt x="263" y="103"/>
                      <a:pt x="263" y="103"/>
                    </a:cubicBezTo>
                    <a:cubicBezTo>
                      <a:pt x="263" y="104"/>
                      <a:pt x="262" y="104"/>
                      <a:pt x="261" y="104"/>
                    </a:cubicBezTo>
                    <a:cubicBezTo>
                      <a:pt x="1" y="104"/>
                      <a:pt x="1" y="104"/>
                      <a:pt x="1" y="104"/>
                    </a:cubicBezTo>
                    <a:cubicBezTo>
                      <a:pt x="1" y="104"/>
                      <a:pt x="0" y="104"/>
                      <a:pt x="0" y="103"/>
                    </a:cubicBezTo>
                    <a:cubicBezTo>
                      <a:pt x="0" y="2"/>
                      <a:pt x="0" y="2"/>
                      <a:pt x="0" y="2"/>
                    </a:cubicBezTo>
                    <a:cubicBezTo>
                      <a:pt x="0" y="1"/>
                      <a:pt x="1" y="0"/>
                      <a:pt x="1"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2" name="Google Shape;3822;p73">
                <a:extLst>
                  <a:ext uri="{FF2B5EF4-FFF2-40B4-BE49-F238E27FC236}">
                    <a16:creationId xmlns:a16="http://schemas.microsoft.com/office/drawing/2014/main" id="{05E0584A-718C-A4A0-D9FC-7761EA980F59}"/>
                  </a:ext>
                </a:extLst>
              </p:cNvPr>
              <p:cNvSpPr/>
              <p:nvPr/>
            </p:nvSpPr>
            <p:spPr>
              <a:xfrm>
                <a:off x="7455310" y="3649243"/>
                <a:ext cx="78581" cy="11906"/>
              </a:xfrm>
              <a:custGeom>
                <a:avLst/>
                <a:gdLst/>
                <a:ahLst/>
                <a:cxnLst/>
                <a:rect l="l" t="t" r="r" b="b"/>
                <a:pathLst>
                  <a:path w="901" h="131" extrusionOk="0">
                    <a:moveTo>
                      <a:pt x="94" y="131"/>
                    </a:moveTo>
                    <a:cubicBezTo>
                      <a:pt x="33" y="80"/>
                      <a:pt x="33" y="80"/>
                      <a:pt x="33" y="80"/>
                    </a:cubicBezTo>
                    <a:cubicBezTo>
                      <a:pt x="0" y="53"/>
                      <a:pt x="19" y="0"/>
                      <a:pt x="61" y="0"/>
                    </a:cubicBezTo>
                    <a:cubicBezTo>
                      <a:pt x="840" y="0"/>
                      <a:pt x="840" y="0"/>
                      <a:pt x="840" y="0"/>
                    </a:cubicBezTo>
                    <a:cubicBezTo>
                      <a:pt x="882" y="0"/>
                      <a:pt x="901" y="53"/>
                      <a:pt x="868" y="80"/>
                    </a:cubicBezTo>
                    <a:cubicBezTo>
                      <a:pt x="807" y="131"/>
                      <a:pt x="807" y="131"/>
                      <a:pt x="807" y="131"/>
                    </a:cubicBezTo>
                    <a:lnTo>
                      <a:pt x="94" y="131"/>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3" name="Google Shape;3823;p73">
                <a:extLst>
                  <a:ext uri="{FF2B5EF4-FFF2-40B4-BE49-F238E27FC236}">
                    <a16:creationId xmlns:a16="http://schemas.microsoft.com/office/drawing/2014/main" id="{365A5077-DFC8-7595-5951-66D476254779}"/>
                  </a:ext>
                </a:extLst>
              </p:cNvPr>
              <p:cNvSpPr/>
              <p:nvPr/>
            </p:nvSpPr>
            <p:spPr>
              <a:xfrm>
                <a:off x="7452928" y="3770686"/>
                <a:ext cx="82152" cy="39291"/>
              </a:xfrm>
              <a:custGeom>
                <a:avLst/>
                <a:gdLst/>
                <a:ahLst/>
                <a:cxnLst/>
                <a:rect l="l" t="t" r="r" b="b"/>
                <a:pathLst>
                  <a:path w="941" h="450" extrusionOk="0">
                    <a:moveTo>
                      <a:pt x="36" y="257"/>
                    </a:moveTo>
                    <a:cubicBezTo>
                      <a:pt x="134" y="0"/>
                      <a:pt x="134" y="0"/>
                      <a:pt x="134" y="0"/>
                    </a:cubicBezTo>
                    <a:cubicBezTo>
                      <a:pt x="807" y="0"/>
                      <a:pt x="807" y="0"/>
                      <a:pt x="807" y="0"/>
                    </a:cubicBezTo>
                    <a:cubicBezTo>
                      <a:pt x="905" y="257"/>
                      <a:pt x="905" y="257"/>
                      <a:pt x="905" y="257"/>
                    </a:cubicBezTo>
                    <a:cubicBezTo>
                      <a:pt x="941" y="350"/>
                      <a:pt x="872" y="450"/>
                      <a:pt x="772" y="450"/>
                    </a:cubicBezTo>
                    <a:cubicBezTo>
                      <a:pt x="169" y="450"/>
                      <a:pt x="169" y="450"/>
                      <a:pt x="169" y="450"/>
                    </a:cubicBezTo>
                    <a:cubicBezTo>
                      <a:pt x="69" y="450"/>
                      <a:pt x="0" y="350"/>
                      <a:pt x="36" y="257"/>
                    </a:cubicBezTo>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4" name="Google Shape;3824;p73">
                <a:extLst>
                  <a:ext uri="{FF2B5EF4-FFF2-40B4-BE49-F238E27FC236}">
                    <a16:creationId xmlns:a16="http://schemas.microsoft.com/office/drawing/2014/main" id="{388BB121-8A5C-3586-C9FA-FB335FDA61C0}"/>
                  </a:ext>
                </a:extLst>
              </p:cNvPr>
              <p:cNvSpPr/>
              <p:nvPr/>
            </p:nvSpPr>
            <p:spPr>
              <a:xfrm>
                <a:off x="7449356" y="3719489"/>
                <a:ext cx="8335" cy="39291"/>
              </a:xfrm>
              <a:custGeom>
                <a:avLst/>
                <a:gdLst/>
                <a:ahLst/>
                <a:cxnLst/>
                <a:rect l="l" t="t" r="r" b="b"/>
                <a:pathLst>
                  <a:path w="7" h="33" extrusionOk="0">
                    <a:moveTo>
                      <a:pt x="7" y="0"/>
                    </a:moveTo>
                    <a:lnTo>
                      <a:pt x="7" y="30"/>
                    </a:lnTo>
                    <a:lnTo>
                      <a:pt x="0" y="33"/>
                    </a:lnTo>
                    <a:lnTo>
                      <a:pt x="0" y="0"/>
                    </a:lnTo>
                    <a:lnTo>
                      <a:pt x="7"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5" name="Google Shape;3825;p73">
                <a:extLst>
                  <a:ext uri="{FF2B5EF4-FFF2-40B4-BE49-F238E27FC236}">
                    <a16:creationId xmlns:a16="http://schemas.microsoft.com/office/drawing/2014/main" id="{62E5209D-F1C6-EB08-2FE6-BB1E7A6D4B9E}"/>
                  </a:ext>
                </a:extLst>
              </p:cNvPr>
              <p:cNvSpPr/>
              <p:nvPr/>
            </p:nvSpPr>
            <p:spPr>
              <a:xfrm>
                <a:off x="7449356" y="3669483"/>
                <a:ext cx="8335" cy="39291"/>
              </a:xfrm>
              <a:custGeom>
                <a:avLst/>
                <a:gdLst/>
                <a:ahLst/>
                <a:cxnLst/>
                <a:rect l="l" t="t" r="r" b="b"/>
                <a:pathLst>
                  <a:path w="7" h="33" extrusionOk="0">
                    <a:moveTo>
                      <a:pt x="7" y="33"/>
                    </a:moveTo>
                    <a:lnTo>
                      <a:pt x="7" y="3"/>
                    </a:lnTo>
                    <a:lnTo>
                      <a:pt x="0" y="0"/>
                    </a:lnTo>
                    <a:lnTo>
                      <a:pt x="0" y="33"/>
                    </a:lnTo>
                    <a:lnTo>
                      <a:pt x="7"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6" name="Google Shape;3826;p73">
                <a:extLst>
                  <a:ext uri="{FF2B5EF4-FFF2-40B4-BE49-F238E27FC236}">
                    <a16:creationId xmlns:a16="http://schemas.microsoft.com/office/drawing/2014/main" id="{7170FC79-57D0-49C0-046D-EA67A5B92A69}"/>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7" name="Google Shape;3827;p73">
                <a:extLst>
                  <a:ext uri="{FF2B5EF4-FFF2-40B4-BE49-F238E27FC236}">
                    <a16:creationId xmlns:a16="http://schemas.microsoft.com/office/drawing/2014/main" id="{E4E828CF-2840-8B7E-99BC-3A511AD8184C}"/>
                  </a:ext>
                </a:extLst>
              </p:cNvPr>
              <p:cNvSpPr/>
              <p:nvPr/>
            </p:nvSpPr>
            <p:spPr>
              <a:xfrm>
                <a:off x="7530318" y="3669483"/>
                <a:ext cx="8335" cy="39291"/>
              </a:xfrm>
              <a:custGeom>
                <a:avLst/>
                <a:gdLst/>
                <a:ahLst/>
                <a:cxnLst/>
                <a:rect l="l" t="t" r="r" b="b"/>
                <a:pathLst>
                  <a:path w="7" h="33" extrusionOk="0">
                    <a:moveTo>
                      <a:pt x="0" y="33"/>
                    </a:moveTo>
                    <a:lnTo>
                      <a:pt x="0" y="3"/>
                    </a:lnTo>
                    <a:lnTo>
                      <a:pt x="7" y="0"/>
                    </a:lnTo>
                    <a:lnTo>
                      <a:pt x="7" y="33"/>
                    </a:lnTo>
                    <a:lnTo>
                      <a:pt x="0" y="3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8" name="Google Shape;3828;p73">
                <a:extLst>
                  <a:ext uri="{FF2B5EF4-FFF2-40B4-BE49-F238E27FC236}">
                    <a16:creationId xmlns:a16="http://schemas.microsoft.com/office/drawing/2014/main" id="{A06F7A67-6226-0DA6-1BC4-769264EE6909}"/>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close/>
                  </a:path>
                </a:pathLst>
              </a:custGeom>
              <a:solidFill>
                <a:srgbClr val="3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29" name="Google Shape;3829;p73">
                <a:extLst>
                  <a:ext uri="{FF2B5EF4-FFF2-40B4-BE49-F238E27FC236}">
                    <a16:creationId xmlns:a16="http://schemas.microsoft.com/office/drawing/2014/main" id="{F98B1A66-766C-6A6E-078F-FC998F27F242}"/>
                  </a:ext>
                </a:extLst>
              </p:cNvPr>
              <p:cNvSpPr/>
              <p:nvPr/>
            </p:nvSpPr>
            <p:spPr>
              <a:xfrm>
                <a:off x="7530318" y="3719489"/>
                <a:ext cx="8335" cy="39291"/>
              </a:xfrm>
              <a:custGeom>
                <a:avLst/>
                <a:gdLst/>
                <a:ahLst/>
                <a:cxnLst/>
                <a:rect l="l" t="t" r="r" b="b"/>
                <a:pathLst>
                  <a:path w="7" h="33" extrusionOk="0">
                    <a:moveTo>
                      <a:pt x="0" y="0"/>
                    </a:moveTo>
                    <a:lnTo>
                      <a:pt x="0" y="30"/>
                    </a:lnTo>
                    <a:lnTo>
                      <a:pt x="7" y="33"/>
                    </a:lnTo>
                    <a:lnTo>
                      <a:pt x="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0" name="Google Shape;3830;p73">
                <a:extLst>
                  <a:ext uri="{FF2B5EF4-FFF2-40B4-BE49-F238E27FC236}">
                    <a16:creationId xmlns:a16="http://schemas.microsoft.com/office/drawing/2014/main" id="{5586CB7B-73C9-B73D-7BB3-FE9A00D55711}"/>
                  </a:ext>
                </a:extLst>
              </p:cNvPr>
              <p:cNvSpPr/>
              <p:nvPr/>
            </p:nvSpPr>
            <p:spPr>
              <a:xfrm>
                <a:off x="7529128" y="3612333"/>
                <a:ext cx="29766" cy="260746"/>
              </a:xfrm>
              <a:custGeom>
                <a:avLst/>
                <a:gdLst/>
                <a:ahLst/>
                <a:cxnLst/>
                <a:rect l="l" t="t" r="r" b="b"/>
                <a:pathLst>
                  <a:path w="335" h="2997" extrusionOk="0">
                    <a:moveTo>
                      <a:pt x="151" y="0"/>
                    </a:moveTo>
                    <a:cubicBezTo>
                      <a:pt x="112" y="0"/>
                      <a:pt x="112" y="0"/>
                      <a:pt x="112" y="0"/>
                    </a:cubicBezTo>
                    <a:cubicBezTo>
                      <a:pt x="112" y="84"/>
                      <a:pt x="112" y="84"/>
                      <a:pt x="112" y="84"/>
                    </a:cubicBezTo>
                    <a:cubicBezTo>
                      <a:pt x="157" y="84"/>
                      <a:pt x="157" y="84"/>
                      <a:pt x="157" y="84"/>
                    </a:cubicBezTo>
                    <a:cubicBezTo>
                      <a:pt x="158" y="84"/>
                      <a:pt x="158" y="85"/>
                      <a:pt x="158" y="86"/>
                    </a:cubicBezTo>
                    <a:cubicBezTo>
                      <a:pt x="158" y="187"/>
                      <a:pt x="158" y="187"/>
                      <a:pt x="158" y="187"/>
                    </a:cubicBezTo>
                    <a:cubicBezTo>
                      <a:pt x="158" y="188"/>
                      <a:pt x="158" y="188"/>
                      <a:pt x="157" y="188"/>
                    </a:cubicBezTo>
                    <a:cubicBezTo>
                      <a:pt x="112" y="188"/>
                      <a:pt x="112" y="188"/>
                      <a:pt x="112" y="188"/>
                    </a:cubicBezTo>
                    <a:cubicBezTo>
                      <a:pt x="112" y="1541"/>
                      <a:pt x="112" y="1541"/>
                      <a:pt x="112" y="1541"/>
                    </a:cubicBezTo>
                    <a:cubicBezTo>
                      <a:pt x="112" y="1542"/>
                      <a:pt x="112" y="1542"/>
                      <a:pt x="112" y="1542"/>
                    </a:cubicBezTo>
                    <a:cubicBezTo>
                      <a:pt x="112" y="1685"/>
                      <a:pt x="112" y="1685"/>
                      <a:pt x="112" y="1685"/>
                    </a:cubicBezTo>
                    <a:cubicBezTo>
                      <a:pt x="95" y="1678"/>
                      <a:pt x="95" y="1678"/>
                      <a:pt x="95" y="1678"/>
                    </a:cubicBezTo>
                    <a:cubicBezTo>
                      <a:pt x="41" y="2107"/>
                      <a:pt x="41" y="2107"/>
                      <a:pt x="41" y="2107"/>
                    </a:cubicBezTo>
                    <a:cubicBezTo>
                      <a:pt x="43" y="2130"/>
                      <a:pt x="40" y="2154"/>
                      <a:pt x="32" y="2175"/>
                    </a:cubicBezTo>
                    <a:cubicBezTo>
                      <a:pt x="32" y="2175"/>
                      <a:pt x="32" y="2175"/>
                      <a:pt x="32" y="2175"/>
                    </a:cubicBezTo>
                    <a:cubicBezTo>
                      <a:pt x="0" y="2373"/>
                      <a:pt x="4" y="2615"/>
                      <a:pt x="21" y="2833"/>
                    </a:cubicBezTo>
                    <a:cubicBezTo>
                      <a:pt x="107" y="2814"/>
                      <a:pt x="171" y="2736"/>
                      <a:pt x="171" y="2644"/>
                    </a:cubicBezTo>
                    <a:cubicBezTo>
                      <a:pt x="171" y="2620"/>
                      <a:pt x="191" y="2600"/>
                      <a:pt x="216" y="2600"/>
                    </a:cubicBezTo>
                    <a:cubicBezTo>
                      <a:pt x="241" y="2600"/>
                      <a:pt x="261" y="2620"/>
                      <a:pt x="261" y="2644"/>
                    </a:cubicBezTo>
                    <a:cubicBezTo>
                      <a:pt x="261" y="2783"/>
                      <a:pt x="160" y="2899"/>
                      <a:pt x="28" y="2923"/>
                    </a:cubicBezTo>
                    <a:cubicBezTo>
                      <a:pt x="31" y="2948"/>
                      <a:pt x="33" y="2973"/>
                      <a:pt x="36" y="2997"/>
                    </a:cubicBezTo>
                    <a:cubicBezTo>
                      <a:pt x="205" y="2969"/>
                      <a:pt x="335" y="2821"/>
                      <a:pt x="335" y="2644"/>
                    </a:cubicBezTo>
                    <a:cubicBezTo>
                      <a:pt x="335" y="184"/>
                      <a:pt x="335" y="184"/>
                      <a:pt x="335" y="184"/>
                    </a:cubicBezTo>
                    <a:cubicBezTo>
                      <a:pt x="335" y="82"/>
                      <a:pt x="252" y="0"/>
                      <a:pt x="151"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1" name="Google Shape;3831;p73">
                <a:extLst>
                  <a:ext uri="{FF2B5EF4-FFF2-40B4-BE49-F238E27FC236}">
                    <a16:creationId xmlns:a16="http://schemas.microsoft.com/office/drawing/2014/main" id="{9C094780-3EA6-3EE1-7AF5-B4DDDBF1573E}"/>
                  </a:ext>
                </a:extLst>
              </p:cNvPr>
              <p:cNvSpPr/>
              <p:nvPr/>
            </p:nvSpPr>
            <p:spPr>
              <a:xfrm>
                <a:off x="7538653" y="3619477"/>
                <a:ext cx="4762" cy="9525"/>
              </a:xfrm>
              <a:custGeom>
                <a:avLst/>
                <a:gdLst/>
                <a:ahLst/>
                <a:cxnLst/>
                <a:rect l="l" t="t" r="r" b="b"/>
                <a:pathLst>
                  <a:path w="46" h="104" extrusionOk="0">
                    <a:moveTo>
                      <a:pt x="45" y="0"/>
                    </a:moveTo>
                    <a:cubicBezTo>
                      <a:pt x="0" y="0"/>
                      <a:pt x="0" y="0"/>
                      <a:pt x="0" y="0"/>
                    </a:cubicBezTo>
                    <a:cubicBezTo>
                      <a:pt x="0" y="104"/>
                      <a:pt x="0" y="104"/>
                      <a:pt x="0" y="104"/>
                    </a:cubicBezTo>
                    <a:cubicBezTo>
                      <a:pt x="45" y="104"/>
                      <a:pt x="45" y="104"/>
                      <a:pt x="45" y="104"/>
                    </a:cubicBezTo>
                    <a:cubicBezTo>
                      <a:pt x="46" y="104"/>
                      <a:pt x="46" y="104"/>
                      <a:pt x="46" y="103"/>
                    </a:cubicBezTo>
                    <a:cubicBezTo>
                      <a:pt x="46" y="2"/>
                      <a:pt x="46" y="2"/>
                      <a:pt x="46" y="2"/>
                    </a:cubicBezTo>
                    <a:cubicBezTo>
                      <a:pt x="46" y="1"/>
                      <a:pt x="46" y="0"/>
                      <a:pt x="45"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2" name="Google Shape;3832;p73">
                <a:extLst>
                  <a:ext uri="{FF2B5EF4-FFF2-40B4-BE49-F238E27FC236}">
                    <a16:creationId xmlns:a16="http://schemas.microsoft.com/office/drawing/2014/main" id="{670CC3ED-EAA9-6F7E-0E3F-3125F12C8E4E}"/>
                  </a:ext>
                </a:extLst>
              </p:cNvPr>
              <p:cNvSpPr/>
              <p:nvPr/>
            </p:nvSpPr>
            <p:spPr>
              <a:xfrm>
                <a:off x="7532700" y="3795688"/>
                <a:ext cx="0" cy="5953"/>
              </a:xfrm>
              <a:custGeom>
                <a:avLst/>
                <a:gdLst/>
                <a:ahLst/>
                <a:cxnLst/>
                <a:rect l="l" t="t" r="r" b="b"/>
                <a:pathLst>
                  <a:path w="11" h="68" extrusionOk="0">
                    <a:moveTo>
                      <a:pt x="0" y="0"/>
                    </a:moveTo>
                    <a:cubicBezTo>
                      <a:pt x="0" y="68"/>
                      <a:pt x="0" y="68"/>
                      <a:pt x="0" y="68"/>
                    </a:cubicBezTo>
                    <a:cubicBezTo>
                      <a:pt x="0" y="47"/>
                      <a:pt x="0" y="23"/>
                      <a:pt x="0" y="0"/>
                    </a:cubicBezTo>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3" name="Google Shape;3833;p73">
                <a:extLst>
                  <a:ext uri="{FF2B5EF4-FFF2-40B4-BE49-F238E27FC236}">
                    <a16:creationId xmlns:a16="http://schemas.microsoft.com/office/drawing/2014/main" id="{9CFF5E79-3F47-67E2-897E-CFB22C501706}"/>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close/>
                  </a:path>
                </a:pathLst>
              </a:custGeom>
              <a:solidFill>
                <a:srgbClr val="2C2C2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4" name="Google Shape;3834;p73">
                <a:extLst>
                  <a:ext uri="{FF2B5EF4-FFF2-40B4-BE49-F238E27FC236}">
                    <a16:creationId xmlns:a16="http://schemas.microsoft.com/office/drawing/2014/main" id="{DFB685BE-6EEA-C406-7C74-A3F8AD144955}"/>
                  </a:ext>
                </a:extLst>
              </p:cNvPr>
              <p:cNvSpPr/>
              <p:nvPr/>
            </p:nvSpPr>
            <p:spPr>
              <a:xfrm>
                <a:off x="7537462" y="3746873"/>
                <a:ext cx="1191" cy="11906"/>
              </a:xfrm>
              <a:custGeom>
                <a:avLst/>
                <a:gdLst/>
                <a:ahLst/>
                <a:cxnLst/>
                <a:rect l="l" t="t" r="r" b="b"/>
                <a:pathLst>
                  <a:path w="1" h="10" extrusionOk="0">
                    <a:moveTo>
                      <a:pt x="1" y="0"/>
                    </a:moveTo>
                    <a:lnTo>
                      <a:pt x="0" y="10"/>
                    </a:lnTo>
                    <a:lnTo>
                      <a:pt x="1" y="10"/>
                    </a:lnTo>
                    <a:lnTo>
                      <a:pt x="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5" name="Google Shape;3835;p73">
                <a:extLst>
                  <a:ext uri="{FF2B5EF4-FFF2-40B4-BE49-F238E27FC236}">
                    <a16:creationId xmlns:a16="http://schemas.microsoft.com/office/drawing/2014/main" id="{E2DFA567-C7FE-BA58-D642-07218D42EA79}"/>
                  </a:ext>
                </a:extLst>
              </p:cNvPr>
              <p:cNvSpPr/>
              <p:nvPr/>
            </p:nvSpPr>
            <p:spPr>
              <a:xfrm>
                <a:off x="7426735" y="3612333"/>
                <a:ext cx="29766" cy="260746"/>
              </a:xfrm>
              <a:custGeom>
                <a:avLst/>
                <a:gdLst/>
                <a:ahLst/>
                <a:cxnLst/>
                <a:rect l="l" t="t" r="r" b="b"/>
                <a:pathLst>
                  <a:path w="335" h="2997" extrusionOk="0">
                    <a:moveTo>
                      <a:pt x="223" y="0"/>
                    </a:moveTo>
                    <a:cubicBezTo>
                      <a:pt x="184" y="0"/>
                      <a:pt x="184" y="0"/>
                      <a:pt x="184" y="0"/>
                    </a:cubicBezTo>
                    <a:cubicBezTo>
                      <a:pt x="83" y="0"/>
                      <a:pt x="0" y="82"/>
                      <a:pt x="0" y="184"/>
                    </a:cubicBezTo>
                    <a:cubicBezTo>
                      <a:pt x="0" y="2644"/>
                      <a:pt x="0" y="2644"/>
                      <a:pt x="0" y="2644"/>
                    </a:cubicBezTo>
                    <a:cubicBezTo>
                      <a:pt x="0" y="2821"/>
                      <a:pt x="130" y="2969"/>
                      <a:pt x="299" y="2997"/>
                    </a:cubicBezTo>
                    <a:cubicBezTo>
                      <a:pt x="302" y="2973"/>
                      <a:pt x="304" y="2949"/>
                      <a:pt x="307" y="2923"/>
                    </a:cubicBezTo>
                    <a:cubicBezTo>
                      <a:pt x="174" y="2900"/>
                      <a:pt x="72" y="2784"/>
                      <a:pt x="72" y="2644"/>
                    </a:cubicBezTo>
                    <a:cubicBezTo>
                      <a:pt x="72" y="2620"/>
                      <a:pt x="92" y="2600"/>
                      <a:pt x="117" y="2600"/>
                    </a:cubicBezTo>
                    <a:cubicBezTo>
                      <a:pt x="142" y="2600"/>
                      <a:pt x="162" y="2620"/>
                      <a:pt x="162" y="2644"/>
                    </a:cubicBezTo>
                    <a:cubicBezTo>
                      <a:pt x="162" y="2737"/>
                      <a:pt x="227" y="2815"/>
                      <a:pt x="314" y="2834"/>
                    </a:cubicBezTo>
                    <a:cubicBezTo>
                      <a:pt x="331" y="2615"/>
                      <a:pt x="335" y="2373"/>
                      <a:pt x="303" y="2175"/>
                    </a:cubicBezTo>
                    <a:cubicBezTo>
                      <a:pt x="223" y="1541"/>
                      <a:pt x="223" y="1541"/>
                      <a:pt x="223" y="1541"/>
                    </a:cubicBezTo>
                    <a:cubicBezTo>
                      <a:pt x="223" y="188"/>
                      <a:pt x="223" y="188"/>
                      <a:pt x="223" y="188"/>
                    </a:cubicBezTo>
                    <a:cubicBezTo>
                      <a:pt x="208" y="188"/>
                      <a:pt x="208" y="188"/>
                      <a:pt x="208" y="188"/>
                    </a:cubicBezTo>
                    <a:cubicBezTo>
                      <a:pt x="208" y="188"/>
                      <a:pt x="207" y="188"/>
                      <a:pt x="207" y="187"/>
                    </a:cubicBezTo>
                    <a:cubicBezTo>
                      <a:pt x="207" y="86"/>
                      <a:pt x="207" y="86"/>
                      <a:pt x="207" y="86"/>
                    </a:cubicBezTo>
                    <a:cubicBezTo>
                      <a:pt x="207" y="85"/>
                      <a:pt x="208" y="84"/>
                      <a:pt x="208" y="84"/>
                    </a:cubicBezTo>
                    <a:cubicBezTo>
                      <a:pt x="223" y="84"/>
                      <a:pt x="223" y="84"/>
                      <a:pt x="223" y="84"/>
                    </a:cubicBezTo>
                    <a:cubicBezTo>
                      <a:pt x="223" y="0"/>
                      <a:pt x="223" y="0"/>
                      <a:pt x="22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6" name="Google Shape;3836;p73">
                <a:extLst>
                  <a:ext uri="{FF2B5EF4-FFF2-40B4-BE49-F238E27FC236}">
                    <a16:creationId xmlns:a16="http://schemas.microsoft.com/office/drawing/2014/main" id="{6280B1AB-ADB1-BBFF-1E89-071243A530F8}"/>
                  </a:ext>
                </a:extLst>
              </p:cNvPr>
              <p:cNvSpPr/>
              <p:nvPr/>
            </p:nvSpPr>
            <p:spPr>
              <a:xfrm>
                <a:off x="7445785" y="3619477"/>
                <a:ext cx="1191" cy="9525"/>
              </a:xfrm>
              <a:custGeom>
                <a:avLst/>
                <a:gdLst/>
                <a:ahLst/>
                <a:cxnLst/>
                <a:rect l="l" t="t" r="r" b="b"/>
                <a:pathLst>
                  <a:path w="16" h="104" extrusionOk="0">
                    <a:moveTo>
                      <a:pt x="16" y="0"/>
                    </a:moveTo>
                    <a:cubicBezTo>
                      <a:pt x="1" y="0"/>
                      <a:pt x="1" y="0"/>
                      <a:pt x="1" y="0"/>
                    </a:cubicBezTo>
                    <a:cubicBezTo>
                      <a:pt x="1" y="0"/>
                      <a:pt x="0" y="1"/>
                      <a:pt x="0" y="2"/>
                    </a:cubicBezTo>
                    <a:cubicBezTo>
                      <a:pt x="0" y="103"/>
                      <a:pt x="0" y="103"/>
                      <a:pt x="0" y="103"/>
                    </a:cubicBezTo>
                    <a:cubicBezTo>
                      <a:pt x="0" y="104"/>
                      <a:pt x="1" y="104"/>
                      <a:pt x="1" y="104"/>
                    </a:cubicBezTo>
                    <a:cubicBezTo>
                      <a:pt x="16" y="104"/>
                      <a:pt x="16" y="104"/>
                      <a:pt x="16" y="104"/>
                    </a:cubicBezTo>
                    <a:cubicBezTo>
                      <a:pt x="16" y="0"/>
                      <a:pt x="16" y="0"/>
                      <a:pt x="1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7" name="Google Shape;3837;p73">
                <a:extLst>
                  <a:ext uri="{FF2B5EF4-FFF2-40B4-BE49-F238E27FC236}">
                    <a16:creationId xmlns:a16="http://schemas.microsoft.com/office/drawing/2014/main" id="{D825D4C4-EDCB-835C-DFF0-A963B07C9F6F}"/>
                  </a:ext>
                </a:extLst>
              </p:cNvPr>
              <p:cNvSpPr/>
              <p:nvPr/>
            </p:nvSpPr>
            <p:spPr>
              <a:xfrm>
                <a:off x="7545797"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sp>
            <p:nvSpPr>
              <p:cNvPr id="3838" name="Google Shape;3838;p73">
                <a:extLst>
                  <a:ext uri="{FF2B5EF4-FFF2-40B4-BE49-F238E27FC236}">
                    <a16:creationId xmlns:a16="http://schemas.microsoft.com/office/drawing/2014/main" id="{5F2EDEBC-ABE8-0A7A-FEF8-FAE9FC207D0D}"/>
                  </a:ext>
                </a:extLst>
              </p:cNvPr>
              <p:cNvSpPr/>
              <p:nvPr/>
            </p:nvSpPr>
            <p:spPr>
              <a:xfrm>
                <a:off x="7419591" y="3780211"/>
                <a:ext cx="20100" cy="156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mn-lt"/>
                  <a:ea typeface="Calibri"/>
                  <a:cs typeface="Calibri"/>
                  <a:sym typeface="Calibri"/>
                </a:endParaRPr>
              </a:p>
            </p:txBody>
          </p:sp>
        </p:grpSp>
      </p:grpSp>
      <p:sp>
        <p:nvSpPr>
          <p:cNvPr id="3" name="Text Placeholder 17">
            <a:extLst>
              <a:ext uri="{FF2B5EF4-FFF2-40B4-BE49-F238E27FC236}">
                <a16:creationId xmlns:a16="http://schemas.microsoft.com/office/drawing/2014/main" id="{C6F06C51-8AE0-A33D-9A2E-BEB9E1579200}"/>
              </a:ext>
            </a:extLst>
          </p:cNvPr>
          <p:cNvSpPr txBox="1">
            <a:spLocks/>
          </p:cNvSpPr>
          <p:nvPr/>
        </p:nvSpPr>
        <p:spPr>
          <a:xfrm>
            <a:off x="952420" y="960592"/>
            <a:ext cx="6941900" cy="619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1pPr>
            <a:lvl2pPr marL="914400" marR="0" lvl="1"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2pPr>
            <a:lvl3pPr marL="1371600" marR="0" lvl="2"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3pPr>
            <a:lvl4pPr marL="1828800" marR="0" lvl="3"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4pPr>
            <a:lvl5pPr marL="2286000" marR="0" lvl="4"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5pPr>
            <a:lvl6pPr marL="2743200" marR="0" lvl="5"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6pPr>
            <a:lvl7pPr marL="3200400" marR="0" lvl="6"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7pPr>
            <a:lvl8pPr marL="3657600" marR="0" lvl="7"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8pPr>
            <a:lvl9pPr marL="4114800" marR="0" lvl="8" indent="-317500" algn="l" rtl="0">
              <a:lnSpc>
                <a:spcPct val="115000"/>
              </a:lnSpc>
              <a:spcBef>
                <a:spcPts val="0"/>
              </a:spcBef>
              <a:spcAft>
                <a:spcPts val="0"/>
              </a:spcAft>
              <a:buClr>
                <a:schemeClr val="dk1"/>
              </a:buClr>
              <a:buSzPts val="1400"/>
              <a:buFont typeface="Jost"/>
              <a:buChar char="■"/>
              <a:defRPr sz="1400" b="0" i="0" u="none" strike="noStrike" cap="none">
                <a:solidFill>
                  <a:schemeClr val="dk1"/>
                </a:solidFill>
                <a:latin typeface="Jost"/>
                <a:ea typeface="Jost"/>
                <a:cs typeface="Jost"/>
                <a:sym typeface="Jost"/>
              </a:defRPr>
            </a:lvl9pPr>
          </a:lstStyle>
          <a:p>
            <a:pPr marL="139700" indent="0">
              <a:buFont typeface="Jost"/>
              <a:buNone/>
            </a:pPr>
            <a:r>
              <a:rPr lang="en-US" sz="2200" b="1">
                <a:solidFill>
                  <a:schemeClr val="tx1"/>
                </a:solidFill>
                <a:latin typeface="+mj-lt"/>
                <a:ea typeface="Aptos" panose="020B0004020202020204" pitchFamily="34" charset="0"/>
                <a:cs typeface="Times New Roman" panose="02020603050405020304" pitchFamily="18" charset="0"/>
              </a:rPr>
              <a:t>3.5.3. </a:t>
            </a:r>
            <a:r>
              <a:rPr lang="en-US" sz="2200" b="1" err="1">
                <a:solidFill>
                  <a:schemeClr val="tx1"/>
                </a:solidFill>
                <a:latin typeface="+mj-lt"/>
                <a:ea typeface="Aptos" panose="020B0004020202020204" pitchFamily="34" charset="0"/>
                <a:cs typeface="Times New Roman" panose="02020603050405020304" pitchFamily="18" charset="0"/>
              </a:rPr>
              <a:t>Thời</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gian</a:t>
            </a:r>
            <a:r>
              <a:rPr lang="en-US" sz="2200" b="1">
                <a:solidFill>
                  <a:schemeClr val="tx1"/>
                </a:solidFill>
                <a:latin typeface="+mj-lt"/>
                <a:ea typeface="Aptos" panose="020B0004020202020204" pitchFamily="34" charset="0"/>
                <a:cs typeface="Times New Roman" panose="02020603050405020304" pitchFamily="18" charset="0"/>
              </a:rPr>
              <a:t> di </a:t>
            </a:r>
            <a:r>
              <a:rPr lang="en-US" sz="2200" b="1" err="1">
                <a:solidFill>
                  <a:schemeClr val="tx1"/>
                </a:solidFill>
                <a:latin typeface="+mj-lt"/>
                <a:ea typeface="Aptos" panose="020B0004020202020204" pitchFamily="34" charset="0"/>
                <a:cs typeface="Times New Roman" panose="02020603050405020304" pitchFamily="18" charset="0"/>
              </a:rPr>
              <a:t>chuyển</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trung</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bình</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của</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các</a:t>
            </a:r>
            <a:r>
              <a:rPr lang="en-US" sz="2200" b="1">
                <a:solidFill>
                  <a:schemeClr val="tx1"/>
                </a:solidFill>
                <a:latin typeface="+mj-lt"/>
                <a:ea typeface="Aptos" panose="020B0004020202020204" pitchFamily="34" charset="0"/>
                <a:cs typeface="Times New Roman" panose="02020603050405020304" pitchFamily="18" charset="0"/>
              </a:rPr>
              <a:t> </a:t>
            </a:r>
            <a:r>
              <a:rPr lang="en-US" sz="2200" b="1" err="1">
                <a:solidFill>
                  <a:schemeClr val="tx1"/>
                </a:solidFill>
                <a:latin typeface="+mj-lt"/>
                <a:ea typeface="Aptos" panose="020B0004020202020204" pitchFamily="34" charset="0"/>
                <a:cs typeface="Times New Roman" panose="02020603050405020304" pitchFamily="18" charset="0"/>
              </a:rPr>
              <a:t>xe</a:t>
            </a:r>
            <a:endParaRPr lang="en-US" sz="2200" b="1">
              <a:solidFill>
                <a:schemeClr val="tx1"/>
              </a:solidFill>
              <a:latin typeface="+mj-lt"/>
              <a:ea typeface="Aptos" panose="020B0004020202020204" pitchFamily="34" charset="0"/>
              <a:cs typeface="Times New Roman" panose="02020603050405020304" pitchFamily="18" charset="0"/>
            </a:endParaRPr>
          </a:p>
        </p:txBody>
      </p:sp>
      <p:graphicFrame>
        <p:nvGraphicFramePr>
          <p:cNvPr id="6" name="Object 5">
            <a:extLst>
              <a:ext uri="{FF2B5EF4-FFF2-40B4-BE49-F238E27FC236}">
                <a16:creationId xmlns:a16="http://schemas.microsoft.com/office/drawing/2014/main" id="{7E86722B-931F-0D99-0070-585479F14993}"/>
              </a:ext>
            </a:extLst>
          </p:cNvPr>
          <p:cNvGraphicFramePr>
            <a:graphicFrameLocks noChangeAspect="1"/>
          </p:cNvGraphicFramePr>
          <p:nvPr/>
        </p:nvGraphicFramePr>
        <p:xfrm>
          <a:off x="3436285" y="2660556"/>
          <a:ext cx="1660769" cy="1222511"/>
        </p:xfrm>
        <a:graphic>
          <a:graphicData uri="http://schemas.openxmlformats.org/presentationml/2006/ole">
            <mc:AlternateContent xmlns:mc="http://schemas.openxmlformats.org/markup-compatibility/2006">
              <mc:Choice xmlns:v="urn:schemas-microsoft-com:vml" Requires="v">
                <p:oleObj name="Equation" r:id="rId3" imgW="914825" imgH="673215" progId="Equation.DSMT4">
                  <p:embed/>
                </p:oleObj>
              </mc:Choice>
              <mc:Fallback>
                <p:oleObj name="Equation" r:id="rId3" imgW="914825" imgH="673215" progId="Equation.DSMT4">
                  <p:embed/>
                  <p:pic>
                    <p:nvPicPr>
                      <p:cNvPr id="6" name="Object 5">
                        <a:extLst>
                          <a:ext uri="{FF2B5EF4-FFF2-40B4-BE49-F238E27FC236}">
                            <a16:creationId xmlns:a16="http://schemas.microsoft.com/office/drawing/2014/main" id="{7E86722B-931F-0D99-0070-585479F14993}"/>
                          </a:ext>
                        </a:extLst>
                      </p:cNvPr>
                      <p:cNvPicPr/>
                      <p:nvPr/>
                    </p:nvPicPr>
                    <p:blipFill>
                      <a:blip r:embed="rId4"/>
                      <a:stretch>
                        <a:fillRect/>
                      </a:stretch>
                    </p:blipFill>
                    <p:spPr>
                      <a:xfrm>
                        <a:off x="3436285" y="2660556"/>
                        <a:ext cx="1660769" cy="1222511"/>
                      </a:xfrm>
                      <a:prstGeom prst="rect">
                        <a:avLst/>
                      </a:prstGeom>
                    </p:spPr>
                  </p:pic>
                </p:oleObj>
              </mc:Fallback>
            </mc:AlternateContent>
          </a:graphicData>
        </a:graphic>
      </p:graphicFrame>
    </p:spTree>
    <p:extLst>
      <p:ext uri="{BB962C8B-B14F-4D97-AF65-F5344CB8AC3E}">
        <p14:creationId xmlns:p14="http://schemas.microsoft.com/office/powerpoint/2010/main" val="160284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15991E08-BB15-5EDF-21BF-6C0F448071A9}"/>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2CC4A176-D3C7-160E-18DE-0214BFD79BD1}"/>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69701077-F4DB-70E3-BAC4-7BABA79A7537}"/>
              </a:ext>
            </a:extLst>
          </p:cNvPr>
          <p:cNvSpPr txBox="1"/>
          <p:nvPr/>
        </p:nvSpPr>
        <p:spPr>
          <a:xfrm>
            <a:off x="720000" y="848470"/>
            <a:ext cx="7704000"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200" b="1" u="sng" err="1">
                <a:solidFill>
                  <a:srgbClr val="FF0000"/>
                </a:solidFill>
                <a:latin typeface="+mn-lt"/>
                <a:ea typeface="Jost"/>
                <a:cs typeface="Jost"/>
                <a:sym typeface="Jost"/>
              </a:rPr>
              <a:t>Lưu</a:t>
            </a:r>
            <a:r>
              <a:rPr lang="en-US" sz="2200" b="1" u="sng">
                <a:solidFill>
                  <a:srgbClr val="FF0000"/>
                </a:solidFill>
                <a:latin typeface="+mn-lt"/>
                <a:ea typeface="Jost"/>
                <a:cs typeface="Jost"/>
                <a:sym typeface="Jost"/>
              </a:rPr>
              <a:t> ý</a:t>
            </a:r>
          </a:p>
          <a:p>
            <a:pPr marL="342900" lvl="0" indent="-342900" algn="just" rtl="0">
              <a:lnSpc>
                <a:spcPct val="114000"/>
              </a:lnSpc>
              <a:spcBef>
                <a:spcPts val="0"/>
              </a:spcBef>
              <a:spcAft>
                <a:spcPts val="0"/>
              </a:spcAft>
              <a:buFont typeface="Wingdings" panose="05000000000000000000" pitchFamily="2" charset="2"/>
              <a:buChar char="Ø"/>
            </a:pPr>
            <a:r>
              <a:rPr lang="vi-VN" sz="2000">
                <a:latin typeface="+mn-lt"/>
              </a:rPr>
              <a:t>Để đảm</a:t>
            </a:r>
            <a:r>
              <a:rPr lang="en-US" sz="2000">
                <a:latin typeface="+mn-lt"/>
              </a:rPr>
              <a:t> </a:t>
            </a:r>
            <a:r>
              <a:rPr lang="vi-VN" sz="2000">
                <a:latin typeface="+mn-lt"/>
              </a:rPr>
              <a:t>bảo độ tin cậy thống kê, xe thăm dò sẽ chạy một số lượt (</a:t>
            </a:r>
            <a:r>
              <a:rPr lang="en-US" sz="2000">
                <a:latin typeface="+mn-lt"/>
              </a:rPr>
              <a:t>~</a:t>
            </a:r>
            <a:r>
              <a:rPr lang="vi-VN" sz="2000">
                <a:latin typeface="+mn-lt"/>
              </a:rPr>
              <a:t> hơn 6), và kết quả </a:t>
            </a:r>
            <a:r>
              <a:rPr lang="vi-VN" sz="2000" b="1">
                <a:latin typeface="+mn-lt"/>
              </a:rPr>
              <a:t>trung bình </a:t>
            </a:r>
            <a:r>
              <a:rPr lang="vi-VN" sz="2000">
                <a:latin typeface="+mn-lt"/>
              </a:rPr>
              <a:t>sẽ được sử dụng để tính toán. Cần xem xét thêm </a:t>
            </a:r>
            <a:r>
              <a:rPr lang="vi-VN" sz="2000" b="1">
                <a:latin typeface="+mn-lt"/>
              </a:rPr>
              <a:t>độ lệch chuẩn</a:t>
            </a:r>
            <a:r>
              <a:rPr lang="vi-VN" sz="2000">
                <a:latin typeface="+mn-lt"/>
              </a:rPr>
              <a:t> của mẫu trước khi quyết định dùng kết quả khảo sát để tính toán. </a:t>
            </a:r>
            <a:endParaRPr lang="en-US" sz="2000">
              <a:latin typeface="+mn-lt"/>
            </a:endParaRPr>
          </a:p>
          <a:p>
            <a:pPr marL="342900" lvl="0" indent="-342900" algn="just" rtl="0">
              <a:lnSpc>
                <a:spcPct val="114000"/>
              </a:lnSpc>
              <a:spcBef>
                <a:spcPts val="0"/>
              </a:spcBef>
              <a:spcAft>
                <a:spcPts val="0"/>
              </a:spcAft>
              <a:buFont typeface="Wingdings" panose="05000000000000000000" pitchFamily="2" charset="2"/>
              <a:buChar char="Ø"/>
            </a:pPr>
            <a:r>
              <a:rPr lang="vi-VN" sz="2000">
                <a:latin typeface="+mn-lt"/>
              </a:rPr>
              <a:t>Các dòng xe tách dòng hoặc nhập dòng sẽ làm sai kết quả quan trắc. Do vậy, tuyến đường khảo sát cần </a:t>
            </a:r>
            <a:r>
              <a:rPr lang="vi-VN" sz="2000" b="1" i="1">
                <a:latin typeface="+mn-lt"/>
              </a:rPr>
              <a:t>tránh các giao lộ lớn (uninterrupted flow). </a:t>
            </a:r>
            <a:endParaRPr lang="en-US" sz="2000" b="1" i="1">
              <a:latin typeface="+mn-lt"/>
            </a:endParaRPr>
          </a:p>
          <a:p>
            <a:pPr marL="342900" lvl="0" indent="-342900" algn="just" rtl="0">
              <a:lnSpc>
                <a:spcPct val="114000"/>
              </a:lnSpc>
              <a:spcBef>
                <a:spcPts val="0"/>
              </a:spcBef>
              <a:spcAft>
                <a:spcPts val="0"/>
              </a:spcAft>
              <a:buFont typeface="Wingdings" panose="05000000000000000000" pitchFamily="2" charset="2"/>
              <a:buChar char="Ø"/>
            </a:pPr>
            <a:r>
              <a:rPr lang="vi-VN" sz="2000">
                <a:latin typeface="+mn-lt"/>
              </a:rPr>
              <a:t>Phương pháp này ít sử dụng cho đường phố chính đô thị mà thường sử dụng cho những đường ngoài đô thị chưa có hệ thống quan trắc tự động.</a:t>
            </a:r>
            <a:endParaRPr lang="en-US" sz="2000">
              <a:solidFill>
                <a:srgbClr val="000000"/>
              </a:solidFill>
              <a:latin typeface="+mn-lt"/>
              <a:ea typeface="Jost"/>
              <a:cs typeface="Jost"/>
              <a:sym typeface="Jost"/>
            </a:endParaRPr>
          </a:p>
        </p:txBody>
      </p:sp>
    </p:spTree>
    <p:extLst>
      <p:ext uri="{BB962C8B-B14F-4D97-AF65-F5344CB8AC3E}">
        <p14:creationId xmlns:p14="http://schemas.microsoft.com/office/powerpoint/2010/main" val="255074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C6A69FEE-E0B5-1B34-DF84-129BF8D66199}"/>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E0F7BB57-1F9F-3101-945C-6589F8ACD7FF}"/>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7C94FA22-7F58-EDAB-BE86-06887F7C1466}"/>
              </a:ext>
            </a:extLst>
          </p:cNvPr>
          <p:cNvSpPr txBox="1"/>
          <p:nvPr/>
        </p:nvSpPr>
        <p:spPr>
          <a:xfrm>
            <a:off x="720000" y="848470"/>
            <a:ext cx="7316560"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vi-VN" sz="1800" b="1" u="sng"/>
              <a:t>Bài tập</a:t>
            </a:r>
            <a:r>
              <a:rPr lang="en-US" sz="1800" b="1" u="sng"/>
              <a:t>:</a:t>
            </a:r>
            <a:r>
              <a:rPr lang="vi-VN" sz="1800" b="1"/>
              <a:t> </a:t>
            </a:r>
            <a:r>
              <a:rPr lang="vi-VN" sz="1800"/>
              <a:t>Một xe quan trắc di chuyển 0.8 km đoạn đường quan trắc, có dòng xe liên tục. Xe di chuyển với vận tốc tương đối đều, trung bình là 32 km/h. Khi di chuyển, xe thăm do quan sát thấy có </a:t>
            </a:r>
            <a:r>
              <a:rPr lang="vi-VN" sz="1800" i="1"/>
              <a:t>M</a:t>
            </a:r>
            <a:r>
              <a:rPr lang="vi-VN" sz="1800" i="1" baseline="-25000"/>
              <a:t>p</a:t>
            </a:r>
            <a:r>
              <a:rPr lang="vi-VN" sz="1800"/>
              <a:t> xe bị vượt bởi xe thăm dò, số xe vượt xe thăm dò </a:t>
            </a:r>
            <a:r>
              <a:rPr lang="vi-VN" sz="1800" i="1"/>
              <a:t>M</a:t>
            </a:r>
            <a:r>
              <a:rPr lang="vi-VN" sz="1800" i="1" baseline="-25000"/>
              <a:t>o</a:t>
            </a:r>
            <a:r>
              <a:rPr lang="vi-VN" sz="1800"/>
              <a:t>. Trong cùng thời gian đó, thông tin từ một xe quan trắc khác đi cùng vận tốc theo chiều ngược lại đếm được có </a:t>
            </a:r>
            <a:r>
              <a:rPr lang="vi-VN" sz="1800" i="1"/>
              <a:t>M</a:t>
            </a:r>
            <a:r>
              <a:rPr lang="vi-VN" sz="1800" i="1" baseline="-25000"/>
              <a:t>a</a:t>
            </a:r>
            <a:r>
              <a:rPr lang="vi-VN" sz="1800"/>
              <a:t> xe đối diện. Thời gian quan trắc được ghi lại bảng sau:</a:t>
            </a:r>
            <a:endParaRPr lang="en-US" sz="1800">
              <a:solidFill>
                <a:srgbClr val="000000"/>
              </a:solidFill>
              <a:latin typeface="+mn-lt"/>
              <a:ea typeface="Jost"/>
              <a:cs typeface="Jost"/>
              <a:sym typeface="Jost"/>
            </a:endParaRPr>
          </a:p>
        </p:txBody>
      </p:sp>
      <p:graphicFrame>
        <p:nvGraphicFramePr>
          <p:cNvPr id="5" name="Table 4">
            <a:extLst>
              <a:ext uri="{FF2B5EF4-FFF2-40B4-BE49-F238E27FC236}">
                <a16:creationId xmlns:a16="http://schemas.microsoft.com/office/drawing/2014/main" id="{4E4527E2-5BEA-658E-4D03-343C7D6DB1FC}"/>
              </a:ext>
            </a:extLst>
          </p:cNvPr>
          <p:cNvGraphicFramePr>
            <a:graphicFrameLocks noGrp="1"/>
          </p:cNvGraphicFramePr>
          <p:nvPr/>
        </p:nvGraphicFramePr>
        <p:xfrm>
          <a:off x="313918" y="2900680"/>
          <a:ext cx="4064362" cy="1981200"/>
        </p:xfrm>
        <a:graphic>
          <a:graphicData uri="http://schemas.openxmlformats.org/drawingml/2006/table">
            <a:tbl>
              <a:tblPr firstRow="1" bandRow="1">
                <a:tableStyleId>{2B028199-6666-402C-B164-293E511634D6}</a:tableStyleId>
              </a:tblPr>
              <a:tblGrid>
                <a:gridCol w="1971040">
                  <a:extLst>
                    <a:ext uri="{9D8B030D-6E8A-4147-A177-3AD203B41FA5}">
                      <a16:colId xmlns:a16="http://schemas.microsoft.com/office/drawing/2014/main" val="185953692"/>
                    </a:ext>
                  </a:extLst>
                </a:gridCol>
                <a:gridCol w="697774">
                  <a:extLst>
                    <a:ext uri="{9D8B030D-6E8A-4147-A177-3AD203B41FA5}">
                      <a16:colId xmlns:a16="http://schemas.microsoft.com/office/drawing/2014/main" val="286998835"/>
                    </a:ext>
                  </a:extLst>
                </a:gridCol>
                <a:gridCol w="697774">
                  <a:extLst>
                    <a:ext uri="{9D8B030D-6E8A-4147-A177-3AD203B41FA5}">
                      <a16:colId xmlns:a16="http://schemas.microsoft.com/office/drawing/2014/main" val="82002721"/>
                    </a:ext>
                  </a:extLst>
                </a:gridCol>
                <a:gridCol w="697774">
                  <a:extLst>
                    <a:ext uri="{9D8B030D-6E8A-4147-A177-3AD203B41FA5}">
                      <a16:colId xmlns:a16="http://schemas.microsoft.com/office/drawing/2014/main" val="1586721912"/>
                    </a:ext>
                  </a:extLst>
                </a:gridCol>
              </a:tblGrid>
              <a:tr h="370840">
                <a:tc>
                  <a:txBody>
                    <a:bodyPr/>
                    <a:lstStyle/>
                    <a:p>
                      <a:pPr algn="ctr"/>
                      <a:r>
                        <a:rPr lang="en-US" sz="2000" b="1" err="1"/>
                        <a:t>Thời</a:t>
                      </a:r>
                      <a:r>
                        <a:rPr lang="en-US" sz="2000" b="1"/>
                        <a:t> </a:t>
                      </a:r>
                      <a:r>
                        <a:rPr lang="en-US" sz="2000" b="1" err="1"/>
                        <a:t>gian</a:t>
                      </a:r>
                      <a:endParaRPr lang="en-US" sz="2000" b="1"/>
                    </a:p>
                  </a:txBody>
                  <a:tcPr>
                    <a:solidFill>
                      <a:schemeClr val="accent3">
                        <a:lumMod val="20000"/>
                        <a:lumOff val="80000"/>
                      </a:schemeClr>
                    </a:solidFill>
                  </a:tcPr>
                </a:tc>
                <a:tc>
                  <a:txBody>
                    <a:bodyPr/>
                    <a:lstStyle/>
                    <a:p>
                      <a:pPr algn="ctr"/>
                      <a:r>
                        <a:rPr lang="en-US" sz="2000" b="1"/>
                        <a:t>M</a:t>
                      </a:r>
                      <a:r>
                        <a:rPr lang="en-US" sz="2000" b="1" baseline="-25000"/>
                        <a:t>a</a:t>
                      </a:r>
                      <a:endParaRPr lang="en-US" sz="2000" b="1"/>
                    </a:p>
                  </a:txBody>
                  <a:tcPr anchor="ctr">
                    <a:solidFill>
                      <a:schemeClr val="accent3">
                        <a:lumMod val="20000"/>
                        <a:lumOff val="80000"/>
                      </a:schemeClr>
                    </a:solidFill>
                  </a:tcPr>
                </a:tc>
                <a:tc>
                  <a:txBody>
                    <a:bodyPr/>
                    <a:lstStyle/>
                    <a:p>
                      <a:pPr algn="ctr"/>
                      <a:r>
                        <a:rPr lang="en-US" sz="2000" b="1"/>
                        <a:t>M</a:t>
                      </a:r>
                      <a:r>
                        <a:rPr lang="en-US" sz="2000" b="1" baseline="-25000"/>
                        <a:t>o</a:t>
                      </a:r>
                      <a:endParaRPr lang="en-US" sz="2000" b="1"/>
                    </a:p>
                  </a:txBody>
                  <a:tcPr anchor="ctr">
                    <a:solidFill>
                      <a:schemeClr val="accent3">
                        <a:lumMod val="20000"/>
                        <a:lumOff val="80000"/>
                      </a:schemeClr>
                    </a:solidFill>
                  </a:tcPr>
                </a:tc>
                <a:tc>
                  <a:txBody>
                    <a:bodyPr/>
                    <a:lstStyle/>
                    <a:p>
                      <a:pPr algn="ctr"/>
                      <a:r>
                        <a:rPr lang="en-US" sz="2000" b="1" err="1"/>
                        <a:t>M</a:t>
                      </a:r>
                      <a:r>
                        <a:rPr lang="en-US" sz="2000" b="1" baseline="-25000" err="1"/>
                        <a:t>p</a:t>
                      </a:r>
                      <a:endParaRPr lang="en-US" sz="2000" b="1"/>
                    </a:p>
                  </a:txBody>
                  <a:tcPr anchor="ctr">
                    <a:solidFill>
                      <a:schemeClr val="accent3">
                        <a:lumMod val="20000"/>
                        <a:lumOff val="80000"/>
                      </a:schemeClr>
                    </a:solidFill>
                  </a:tcPr>
                </a:tc>
                <a:extLst>
                  <a:ext uri="{0D108BD9-81ED-4DB2-BD59-A6C34878D82A}">
                    <a16:rowId xmlns:a16="http://schemas.microsoft.com/office/drawing/2014/main" val="2448418980"/>
                  </a:ext>
                </a:extLst>
              </a:tr>
              <a:tr h="370840">
                <a:tc>
                  <a:txBody>
                    <a:bodyPr/>
                    <a:lstStyle/>
                    <a:p>
                      <a:pPr algn="ctr"/>
                      <a:r>
                        <a:rPr lang="en-US" sz="2000"/>
                        <a:t>08:00-09:00</a:t>
                      </a:r>
                    </a:p>
                  </a:txBody>
                  <a:tcPr/>
                </a:tc>
                <a:tc>
                  <a:txBody>
                    <a:bodyPr/>
                    <a:lstStyle/>
                    <a:p>
                      <a:pPr algn="ctr"/>
                      <a:r>
                        <a:rPr lang="en-US" sz="2000"/>
                        <a:t>107</a:t>
                      </a:r>
                    </a:p>
                  </a:txBody>
                  <a:tcPr anchor="ctr"/>
                </a:tc>
                <a:tc>
                  <a:txBody>
                    <a:bodyPr/>
                    <a:lstStyle/>
                    <a:p>
                      <a:pPr algn="ctr"/>
                      <a:r>
                        <a:rPr lang="en-US" sz="2000"/>
                        <a:t>10</a:t>
                      </a:r>
                    </a:p>
                  </a:txBody>
                  <a:tcPr anchor="ctr"/>
                </a:tc>
                <a:tc>
                  <a:txBody>
                    <a:bodyPr/>
                    <a:lstStyle/>
                    <a:p>
                      <a:pPr algn="ctr"/>
                      <a:r>
                        <a:rPr lang="en-US" sz="2000"/>
                        <a:t>74</a:t>
                      </a:r>
                    </a:p>
                  </a:txBody>
                  <a:tcPr anchor="ctr"/>
                </a:tc>
                <a:extLst>
                  <a:ext uri="{0D108BD9-81ED-4DB2-BD59-A6C34878D82A}">
                    <a16:rowId xmlns:a16="http://schemas.microsoft.com/office/drawing/2014/main" val="19684780"/>
                  </a:ext>
                </a:extLst>
              </a:tr>
              <a:tr h="370840">
                <a:tc>
                  <a:txBody>
                    <a:bodyPr/>
                    <a:lstStyle/>
                    <a:p>
                      <a:pPr algn="ctr"/>
                      <a:r>
                        <a:rPr lang="en-US" sz="2000"/>
                        <a:t>09:00-10:00</a:t>
                      </a:r>
                    </a:p>
                  </a:txBody>
                  <a:tcPr/>
                </a:tc>
                <a:tc>
                  <a:txBody>
                    <a:bodyPr/>
                    <a:lstStyle/>
                    <a:p>
                      <a:pPr algn="ctr"/>
                      <a:r>
                        <a:rPr lang="en-US" sz="2000"/>
                        <a:t>113</a:t>
                      </a:r>
                    </a:p>
                  </a:txBody>
                  <a:tcPr anchor="ctr"/>
                </a:tc>
                <a:tc>
                  <a:txBody>
                    <a:bodyPr/>
                    <a:lstStyle/>
                    <a:p>
                      <a:pPr algn="ctr"/>
                      <a:r>
                        <a:rPr lang="en-US" sz="2000"/>
                        <a:t>25</a:t>
                      </a:r>
                    </a:p>
                  </a:txBody>
                  <a:tcPr anchor="ctr"/>
                </a:tc>
                <a:tc>
                  <a:txBody>
                    <a:bodyPr/>
                    <a:lstStyle/>
                    <a:p>
                      <a:pPr algn="ctr"/>
                      <a:r>
                        <a:rPr lang="en-US" sz="2000"/>
                        <a:t>41</a:t>
                      </a:r>
                    </a:p>
                  </a:txBody>
                  <a:tcPr anchor="ctr"/>
                </a:tc>
                <a:extLst>
                  <a:ext uri="{0D108BD9-81ED-4DB2-BD59-A6C34878D82A}">
                    <a16:rowId xmlns:a16="http://schemas.microsoft.com/office/drawing/2014/main" val="3099974850"/>
                  </a:ext>
                </a:extLst>
              </a:tr>
              <a:tr h="370840">
                <a:tc>
                  <a:txBody>
                    <a:bodyPr/>
                    <a:lstStyle/>
                    <a:p>
                      <a:pPr algn="ctr"/>
                      <a:r>
                        <a:rPr lang="en-US" sz="2000"/>
                        <a:t>10:00-11:00</a:t>
                      </a:r>
                    </a:p>
                  </a:txBody>
                  <a:tcPr/>
                </a:tc>
                <a:tc>
                  <a:txBody>
                    <a:bodyPr/>
                    <a:lstStyle/>
                    <a:p>
                      <a:pPr algn="ctr"/>
                      <a:r>
                        <a:rPr lang="en-US" sz="2000"/>
                        <a:t>30</a:t>
                      </a:r>
                    </a:p>
                  </a:txBody>
                  <a:tcPr anchor="ctr"/>
                </a:tc>
                <a:tc>
                  <a:txBody>
                    <a:bodyPr/>
                    <a:lstStyle/>
                    <a:p>
                      <a:pPr algn="ctr"/>
                      <a:r>
                        <a:rPr lang="en-US" sz="2000"/>
                        <a:t>15</a:t>
                      </a:r>
                    </a:p>
                  </a:txBody>
                  <a:tcPr anchor="ctr"/>
                </a:tc>
                <a:tc>
                  <a:txBody>
                    <a:bodyPr/>
                    <a:lstStyle/>
                    <a:p>
                      <a:pPr algn="ctr"/>
                      <a:r>
                        <a:rPr lang="en-US" sz="2000"/>
                        <a:t>5</a:t>
                      </a:r>
                    </a:p>
                  </a:txBody>
                  <a:tcPr anchor="ctr"/>
                </a:tc>
                <a:extLst>
                  <a:ext uri="{0D108BD9-81ED-4DB2-BD59-A6C34878D82A}">
                    <a16:rowId xmlns:a16="http://schemas.microsoft.com/office/drawing/2014/main" val="410593316"/>
                  </a:ext>
                </a:extLst>
              </a:tr>
              <a:tr h="370840">
                <a:tc>
                  <a:txBody>
                    <a:bodyPr/>
                    <a:lstStyle/>
                    <a:p>
                      <a:pPr algn="ctr"/>
                      <a:r>
                        <a:rPr lang="en-US" sz="2000"/>
                        <a:t>11:00-12:00</a:t>
                      </a:r>
                    </a:p>
                  </a:txBody>
                  <a:tcPr/>
                </a:tc>
                <a:tc>
                  <a:txBody>
                    <a:bodyPr/>
                    <a:lstStyle/>
                    <a:p>
                      <a:pPr algn="ctr"/>
                      <a:r>
                        <a:rPr lang="en-US" sz="2000"/>
                        <a:t>79</a:t>
                      </a:r>
                    </a:p>
                  </a:txBody>
                  <a:tcPr anchor="ctr"/>
                </a:tc>
                <a:tc>
                  <a:txBody>
                    <a:bodyPr/>
                    <a:lstStyle/>
                    <a:p>
                      <a:pPr algn="ctr"/>
                      <a:r>
                        <a:rPr lang="en-US" sz="2000"/>
                        <a:t>18</a:t>
                      </a:r>
                    </a:p>
                  </a:txBody>
                  <a:tcPr anchor="ctr"/>
                </a:tc>
                <a:tc>
                  <a:txBody>
                    <a:bodyPr/>
                    <a:lstStyle/>
                    <a:p>
                      <a:pPr algn="ctr"/>
                      <a:r>
                        <a:rPr lang="en-US" sz="2000"/>
                        <a:t>9</a:t>
                      </a:r>
                    </a:p>
                  </a:txBody>
                  <a:tcPr anchor="ctr"/>
                </a:tc>
                <a:extLst>
                  <a:ext uri="{0D108BD9-81ED-4DB2-BD59-A6C34878D82A}">
                    <a16:rowId xmlns:a16="http://schemas.microsoft.com/office/drawing/2014/main" val="3190164318"/>
                  </a:ext>
                </a:extLst>
              </a:tr>
            </a:tbl>
          </a:graphicData>
        </a:graphic>
      </p:graphicFrame>
      <p:sp>
        <p:nvSpPr>
          <p:cNvPr id="7" name="TextBox 6">
            <a:extLst>
              <a:ext uri="{FF2B5EF4-FFF2-40B4-BE49-F238E27FC236}">
                <a16:creationId xmlns:a16="http://schemas.microsoft.com/office/drawing/2014/main" id="{8E0F54B5-B948-BD8E-76FF-B593B50C1E88}"/>
              </a:ext>
            </a:extLst>
          </p:cNvPr>
          <p:cNvSpPr txBox="1"/>
          <p:nvPr/>
        </p:nvSpPr>
        <p:spPr>
          <a:xfrm>
            <a:off x="4450080" y="2798673"/>
            <a:ext cx="4460602" cy="2185214"/>
          </a:xfrm>
          <a:prstGeom prst="rect">
            <a:avLst/>
          </a:prstGeom>
          <a:noFill/>
        </p:spPr>
        <p:txBody>
          <a:bodyPr wrap="square">
            <a:spAutoFit/>
          </a:bodyPr>
          <a:lstStyle/>
          <a:p>
            <a:pPr algn="just"/>
            <a:r>
              <a:rPr lang="vi-VN" sz="1700" b="1">
                <a:solidFill>
                  <a:schemeClr val="accent4">
                    <a:lumMod val="75000"/>
                  </a:schemeClr>
                </a:solidFill>
              </a:rPr>
              <a:t>a/ </a:t>
            </a:r>
            <a:r>
              <a:rPr lang="vi-VN" sz="1700">
                <a:solidFill>
                  <a:schemeClr val="accent4">
                    <a:lumMod val="75000"/>
                  </a:schemeClr>
                </a:solidFill>
              </a:rPr>
              <a:t>Xác định tình trạng dòng xe của các </a:t>
            </a:r>
            <a:br>
              <a:rPr lang="en-US" sz="1700">
                <a:solidFill>
                  <a:schemeClr val="accent4">
                    <a:lumMod val="75000"/>
                  </a:schemeClr>
                </a:solidFill>
              </a:rPr>
            </a:br>
            <a:r>
              <a:rPr lang="vi-VN" sz="1700">
                <a:solidFill>
                  <a:schemeClr val="accent4">
                    <a:lumMod val="75000"/>
                  </a:schemeClr>
                </a:solidFill>
              </a:rPr>
              <a:t>thời </a:t>
            </a:r>
            <a:r>
              <a:rPr lang="en-US" sz="1700" err="1">
                <a:solidFill>
                  <a:schemeClr val="accent4">
                    <a:lumMod val="75000"/>
                  </a:schemeClr>
                </a:solidFill>
              </a:rPr>
              <a:t>đoạn</a:t>
            </a:r>
            <a:r>
              <a:rPr lang="en-US" sz="1700">
                <a:solidFill>
                  <a:schemeClr val="accent4">
                    <a:lumMod val="75000"/>
                  </a:schemeClr>
                </a:solidFill>
              </a:rPr>
              <a:t>.</a:t>
            </a:r>
            <a:r>
              <a:rPr lang="vi-VN" sz="1700">
                <a:solidFill>
                  <a:schemeClr val="accent4">
                    <a:lumMod val="75000"/>
                  </a:schemeClr>
                </a:solidFill>
              </a:rPr>
              <a:t> </a:t>
            </a:r>
            <a:endParaRPr lang="en-US" sz="1700">
              <a:solidFill>
                <a:schemeClr val="accent4">
                  <a:lumMod val="75000"/>
                </a:schemeClr>
              </a:solidFill>
            </a:endParaRPr>
          </a:p>
          <a:p>
            <a:pPr algn="just"/>
            <a:r>
              <a:rPr lang="vi-VN" sz="1700" b="1">
                <a:solidFill>
                  <a:schemeClr val="accent4">
                    <a:lumMod val="75000"/>
                  </a:schemeClr>
                </a:solidFill>
              </a:rPr>
              <a:t>b/</a:t>
            </a:r>
            <a:r>
              <a:rPr lang="vi-VN" sz="1700">
                <a:solidFill>
                  <a:schemeClr val="accent4">
                    <a:lumMod val="75000"/>
                  </a:schemeClr>
                </a:solidFill>
              </a:rPr>
              <a:t> Giả định quan hệ giữa tốc độ và mật độ là tuyến tính, xác định tốc độ trung bình của dòng tự do, mật độ dòng bão hòa, và vẽ đường quan hệ v-k, q-k </a:t>
            </a:r>
            <a:endParaRPr lang="en-US" sz="1700">
              <a:solidFill>
                <a:schemeClr val="accent4">
                  <a:lumMod val="75000"/>
                </a:schemeClr>
              </a:solidFill>
            </a:endParaRPr>
          </a:p>
          <a:p>
            <a:pPr algn="just"/>
            <a:r>
              <a:rPr lang="vi-VN" sz="1700" b="1">
                <a:solidFill>
                  <a:schemeClr val="accent4">
                    <a:lumMod val="75000"/>
                  </a:schemeClr>
                </a:solidFill>
              </a:rPr>
              <a:t>c/</a:t>
            </a:r>
            <a:r>
              <a:rPr lang="vi-VN" sz="1700">
                <a:solidFill>
                  <a:schemeClr val="accent4">
                    <a:lumMod val="75000"/>
                  </a:schemeClr>
                </a:solidFill>
              </a:rPr>
              <a:t> Ước lượng năng lực thông hành của đường qmax </a:t>
            </a:r>
            <a:endParaRPr lang="en-US" sz="1700">
              <a:solidFill>
                <a:schemeClr val="accent4">
                  <a:lumMod val="75000"/>
                </a:schemeClr>
              </a:solidFill>
            </a:endParaRPr>
          </a:p>
        </p:txBody>
      </p:sp>
    </p:spTree>
    <p:extLst>
      <p:ext uri="{BB962C8B-B14F-4D97-AF65-F5344CB8AC3E}">
        <p14:creationId xmlns:p14="http://schemas.microsoft.com/office/powerpoint/2010/main" val="414692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79A08C02-1B26-D651-6F30-50A57994416A}"/>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8CAC43E2-0198-C713-3259-8D7D395BCDD6}"/>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D86D115A-1783-C66D-A3B4-970BF91DC95D}"/>
              </a:ext>
            </a:extLst>
          </p:cNvPr>
          <p:cNvSpPr txBox="1"/>
          <p:nvPr/>
        </p:nvSpPr>
        <p:spPr>
          <a:xfrm>
            <a:off x="720000" y="848470"/>
            <a:ext cx="7316560"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u="sng"/>
              <a:t>Tóm tắt:</a:t>
            </a:r>
            <a:r>
              <a:rPr lang="vi-VN" sz="2400" b="1"/>
              <a:t> </a:t>
            </a:r>
            <a:r>
              <a:rPr lang="en-US" sz="2400"/>
              <a:t>L = </a:t>
            </a:r>
            <a:r>
              <a:rPr lang="vi-VN" sz="2400"/>
              <a:t>0.8 km</a:t>
            </a:r>
            <a:r>
              <a:rPr lang="en-US" sz="2400"/>
              <a:t>, </a:t>
            </a:r>
            <a:r>
              <a:rPr lang="en-US" sz="2400" err="1"/>
              <a:t>v</a:t>
            </a:r>
            <a:r>
              <a:rPr lang="en-US" sz="2400" baseline="-25000" err="1"/>
              <a:t>obs</a:t>
            </a:r>
            <a:r>
              <a:rPr lang="en-US" sz="2400" baseline="-25000"/>
              <a:t> </a:t>
            </a:r>
            <a:r>
              <a:rPr lang="en-US" sz="2400"/>
              <a:t>=</a:t>
            </a:r>
            <a:r>
              <a:rPr lang="vi-VN" sz="2400"/>
              <a:t> 32 km/h. </a:t>
            </a:r>
            <a:endParaRPr lang="en-US" sz="2400"/>
          </a:p>
          <a:p>
            <a:pPr marL="0" lvl="0" indent="0" algn="just" rtl="0">
              <a:lnSpc>
                <a:spcPct val="114000"/>
              </a:lnSpc>
              <a:spcBef>
                <a:spcPts val="0"/>
              </a:spcBef>
              <a:spcAft>
                <a:spcPts val="0"/>
              </a:spcAft>
              <a:buNone/>
            </a:pPr>
            <a:r>
              <a:rPr lang="vi-VN" sz="2400" i="1"/>
              <a:t>M</a:t>
            </a:r>
            <a:r>
              <a:rPr lang="vi-VN" sz="2400" i="1" baseline="-25000"/>
              <a:t>p</a:t>
            </a:r>
            <a:r>
              <a:rPr lang="vi-VN" sz="2400"/>
              <a:t> xe bị vượt bởi xe thăm dò</a:t>
            </a:r>
            <a:endParaRPr lang="en-US" sz="2400"/>
          </a:p>
          <a:p>
            <a:pPr lvl="0" algn="just">
              <a:lnSpc>
                <a:spcPct val="114000"/>
              </a:lnSpc>
            </a:pPr>
            <a:r>
              <a:rPr lang="vi-VN" sz="2400" i="1"/>
              <a:t>M</a:t>
            </a:r>
            <a:r>
              <a:rPr lang="vi-VN" sz="2400" i="1" baseline="-25000"/>
              <a:t>o</a:t>
            </a:r>
            <a:r>
              <a:rPr lang="en-US" sz="2400" i="1" baseline="-25000"/>
              <a:t> </a:t>
            </a:r>
            <a:r>
              <a:rPr lang="vi-VN" sz="2400"/>
              <a:t>số xe vượt xe thăm dò. </a:t>
            </a:r>
            <a:endParaRPr lang="en-US" sz="2400"/>
          </a:p>
          <a:p>
            <a:pPr marL="0" lvl="0" indent="0" algn="just" rtl="0">
              <a:lnSpc>
                <a:spcPct val="114000"/>
              </a:lnSpc>
              <a:spcBef>
                <a:spcPts val="0"/>
              </a:spcBef>
              <a:spcAft>
                <a:spcPts val="0"/>
              </a:spcAft>
              <a:buNone/>
            </a:pPr>
            <a:r>
              <a:rPr lang="vi-VN" sz="2400" i="1"/>
              <a:t>M</a:t>
            </a:r>
            <a:r>
              <a:rPr lang="vi-VN" sz="2400" i="1" baseline="-25000"/>
              <a:t>a</a:t>
            </a:r>
            <a:r>
              <a:rPr lang="vi-VN" sz="2400"/>
              <a:t> </a:t>
            </a:r>
            <a:r>
              <a:rPr lang="en-US" sz="2400" err="1"/>
              <a:t>số</a:t>
            </a:r>
            <a:r>
              <a:rPr lang="en-US" sz="2400"/>
              <a:t> </a:t>
            </a:r>
            <a:r>
              <a:rPr lang="vi-VN" sz="2400"/>
              <a:t>xe đối diện.</a:t>
            </a:r>
            <a:endParaRPr lang="en-US" sz="2400">
              <a:solidFill>
                <a:srgbClr val="000000"/>
              </a:solidFill>
              <a:latin typeface="+mn-lt"/>
              <a:ea typeface="Jost"/>
              <a:cs typeface="Jost"/>
              <a:sym typeface="Jost"/>
            </a:endParaRPr>
          </a:p>
        </p:txBody>
      </p:sp>
      <p:graphicFrame>
        <p:nvGraphicFramePr>
          <p:cNvPr id="5" name="Table 4">
            <a:extLst>
              <a:ext uri="{FF2B5EF4-FFF2-40B4-BE49-F238E27FC236}">
                <a16:creationId xmlns:a16="http://schemas.microsoft.com/office/drawing/2014/main" id="{2AD32B8F-8672-5451-7C51-25DCC48C930F}"/>
              </a:ext>
            </a:extLst>
          </p:cNvPr>
          <p:cNvGraphicFramePr>
            <a:graphicFrameLocks noGrp="1"/>
          </p:cNvGraphicFramePr>
          <p:nvPr>
            <p:extLst>
              <p:ext uri="{D42A27DB-BD31-4B8C-83A1-F6EECF244321}">
                <p14:modId xmlns:p14="http://schemas.microsoft.com/office/powerpoint/2010/main" val="3423165794"/>
              </p:ext>
            </p:extLst>
          </p:nvPr>
        </p:nvGraphicFramePr>
        <p:xfrm>
          <a:off x="4765720" y="1767590"/>
          <a:ext cx="4064362" cy="1981200"/>
        </p:xfrm>
        <a:graphic>
          <a:graphicData uri="http://schemas.openxmlformats.org/drawingml/2006/table">
            <a:tbl>
              <a:tblPr firstRow="1" bandRow="1">
                <a:tableStyleId>{2B028199-6666-402C-B164-293E511634D6}</a:tableStyleId>
              </a:tblPr>
              <a:tblGrid>
                <a:gridCol w="1971040">
                  <a:extLst>
                    <a:ext uri="{9D8B030D-6E8A-4147-A177-3AD203B41FA5}">
                      <a16:colId xmlns:a16="http://schemas.microsoft.com/office/drawing/2014/main" val="185953692"/>
                    </a:ext>
                  </a:extLst>
                </a:gridCol>
                <a:gridCol w="697774">
                  <a:extLst>
                    <a:ext uri="{9D8B030D-6E8A-4147-A177-3AD203B41FA5}">
                      <a16:colId xmlns:a16="http://schemas.microsoft.com/office/drawing/2014/main" val="286998835"/>
                    </a:ext>
                  </a:extLst>
                </a:gridCol>
                <a:gridCol w="697774">
                  <a:extLst>
                    <a:ext uri="{9D8B030D-6E8A-4147-A177-3AD203B41FA5}">
                      <a16:colId xmlns:a16="http://schemas.microsoft.com/office/drawing/2014/main" val="82002721"/>
                    </a:ext>
                  </a:extLst>
                </a:gridCol>
                <a:gridCol w="697774">
                  <a:extLst>
                    <a:ext uri="{9D8B030D-6E8A-4147-A177-3AD203B41FA5}">
                      <a16:colId xmlns:a16="http://schemas.microsoft.com/office/drawing/2014/main" val="1586721912"/>
                    </a:ext>
                  </a:extLst>
                </a:gridCol>
              </a:tblGrid>
              <a:tr h="370840">
                <a:tc>
                  <a:txBody>
                    <a:bodyPr/>
                    <a:lstStyle/>
                    <a:p>
                      <a:pPr algn="ctr"/>
                      <a:r>
                        <a:rPr lang="en-US" sz="2000" b="1" err="1"/>
                        <a:t>Thời</a:t>
                      </a:r>
                      <a:r>
                        <a:rPr lang="en-US" sz="2000" b="1"/>
                        <a:t> </a:t>
                      </a:r>
                      <a:r>
                        <a:rPr lang="en-US" sz="2000" b="1" err="1"/>
                        <a:t>gian</a:t>
                      </a:r>
                      <a:endParaRPr lang="en-US" sz="2000" b="1"/>
                    </a:p>
                  </a:txBody>
                  <a:tcPr>
                    <a:solidFill>
                      <a:schemeClr val="accent3">
                        <a:lumMod val="20000"/>
                        <a:lumOff val="80000"/>
                      </a:schemeClr>
                    </a:solidFill>
                  </a:tcPr>
                </a:tc>
                <a:tc>
                  <a:txBody>
                    <a:bodyPr/>
                    <a:lstStyle/>
                    <a:p>
                      <a:pPr algn="ctr"/>
                      <a:r>
                        <a:rPr lang="en-US" sz="2000" b="1"/>
                        <a:t>M</a:t>
                      </a:r>
                      <a:r>
                        <a:rPr lang="en-US" sz="2000" b="1" baseline="-25000"/>
                        <a:t>a</a:t>
                      </a:r>
                      <a:endParaRPr lang="en-US" sz="2000" b="1"/>
                    </a:p>
                  </a:txBody>
                  <a:tcPr anchor="ctr">
                    <a:solidFill>
                      <a:schemeClr val="accent3">
                        <a:lumMod val="20000"/>
                        <a:lumOff val="80000"/>
                      </a:schemeClr>
                    </a:solidFill>
                  </a:tcPr>
                </a:tc>
                <a:tc>
                  <a:txBody>
                    <a:bodyPr/>
                    <a:lstStyle/>
                    <a:p>
                      <a:pPr algn="ctr"/>
                      <a:r>
                        <a:rPr lang="en-US" sz="2000" b="1"/>
                        <a:t>M</a:t>
                      </a:r>
                      <a:r>
                        <a:rPr lang="en-US" sz="2000" b="1" baseline="-25000"/>
                        <a:t>o</a:t>
                      </a:r>
                      <a:endParaRPr lang="en-US" sz="2000" b="1"/>
                    </a:p>
                  </a:txBody>
                  <a:tcPr anchor="ctr">
                    <a:solidFill>
                      <a:schemeClr val="accent3">
                        <a:lumMod val="20000"/>
                        <a:lumOff val="80000"/>
                      </a:schemeClr>
                    </a:solidFill>
                  </a:tcPr>
                </a:tc>
                <a:tc>
                  <a:txBody>
                    <a:bodyPr/>
                    <a:lstStyle/>
                    <a:p>
                      <a:pPr algn="ctr"/>
                      <a:r>
                        <a:rPr lang="en-US" sz="2000" b="1" err="1"/>
                        <a:t>M</a:t>
                      </a:r>
                      <a:r>
                        <a:rPr lang="en-US" sz="2000" b="1" baseline="-25000" err="1"/>
                        <a:t>p</a:t>
                      </a:r>
                      <a:endParaRPr lang="en-US" sz="2000" b="1"/>
                    </a:p>
                  </a:txBody>
                  <a:tcPr anchor="ctr">
                    <a:solidFill>
                      <a:schemeClr val="accent3">
                        <a:lumMod val="20000"/>
                        <a:lumOff val="80000"/>
                      </a:schemeClr>
                    </a:solidFill>
                  </a:tcPr>
                </a:tc>
                <a:extLst>
                  <a:ext uri="{0D108BD9-81ED-4DB2-BD59-A6C34878D82A}">
                    <a16:rowId xmlns:a16="http://schemas.microsoft.com/office/drawing/2014/main" val="2448418980"/>
                  </a:ext>
                </a:extLst>
              </a:tr>
              <a:tr h="370840">
                <a:tc>
                  <a:txBody>
                    <a:bodyPr/>
                    <a:lstStyle/>
                    <a:p>
                      <a:pPr algn="ctr"/>
                      <a:r>
                        <a:rPr lang="en-US" sz="2000"/>
                        <a:t>08:00-09:00</a:t>
                      </a:r>
                    </a:p>
                  </a:txBody>
                  <a:tcPr/>
                </a:tc>
                <a:tc>
                  <a:txBody>
                    <a:bodyPr/>
                    <a:lstStyle/>
                    <a:p>
                      <a:pPr algn="ctr"/>
                      <a:r>
                        <a:rPr lang="en-US" sz="2000"/>
                        <a:t>107</a:t>
                      </a:r>
                    </a:p>
                  </a:txBody>
                  <a:tcPr anchor="ctr"/>
                </a:tc>
                <a:tc>
                  <a:txBody>
                    <a:bodyPr/>
                    <a:lstStyle/>
                    <a:p>
                      <a:pPr algn="ctr"/>
                      <a:r>
                        <a:rPr lang="en-US" sz="2000"/>
                        <a:t>10</a:t>
                      </a:r>
                    </a:p>
                  </a:txBody>
                  <a:tcPr anchor="ctr"/>
                </a:tc>
                <a:tc>
                  <a:txBody>
                    <a:bodyPr/>
                    <a:lstStyle/>
                    <a:p>
                      <a:pPr algn="ctr"/>
                      <a:r>
                        <a:rPr lang="en-US" sz="2000"/>
                        <a:t>74</a:t>
                      </a:r>
                    </a:p>
                  </a:txBody>
                  <a:tcPr anchor="ctr"/>
                </a:tc>
                <a:extLst>
                  <a:ext uri="{0D108BD9-81ED-4DB2-BD59-A6C34878D82A}">
                    <a16:rowId xmlns:a16="http://schemas.microsoft.com/office/drawing/2014/main" val="19684780"/>
                  </a:ext>
                </a:extLst>
              </a:tr>
              <a:tr h="370840">
                <a:tc>
                  <a:txBody>
                    <a:bodyPr/>
                    <a:lstStyle/>
                    <a:p>
                      <a:pPr algn="ctr"/>
                      <a:r>
                        <a:rPr lang="en-US" sz="2000"/>
                        <a:t>09:00-10:00</a:t>
                      </a:r>
                    </a:p>
                  </a:txBody>
                  <a:tcPr/>
                </a:tc>
                <a:tc>
                  <a:txBody>
                    <a:bodyPr/>
                    <a:lstStyle/>
                    <a:p>
                      <a:pPr algn="ctr"/>
                      <a:r>
                        <a:rPr lang="en-US" sz="2000"/>
                        <a:t>113</a:t>
                      </a:r>
                    </a:p>
                  </a:txBody>
                  <a:tcPr anchor="ctr"/>
                </a:tc>
                <a:tc>
                  <a:txBody>
                    <a:bodyPr/>
                    <a:lstStyle/>
                    <a:p>
                      <a:pPr algn="ctr"/>
                      <a:r>
                        <a:rPr lang="en-US" sz="2000"/>
                        <a:t>25</a:t>
                      </a:r>
                    </a:p>
                  </a:txBody>
                  <a:tcPr anchor="ctr"/>
                </a:tc>
                <a:tc>
                  <a:txBody>
                    <a:bodyPr/>
                    <a:lstStyle/>
                    <a:p>
                      <a:pPr algn="ctr"/>
                      <a:r>
                        <a:rPr lang="en-US" sz="2000"/>
                        <a:t>41</a:t>
                      </a:r>
                    </a:p>
                  </a:txBody>
                  <a:tcPr anchor="ctr"/>
                </a:tc>
                <a:extLst>
                  <a:ext uri="{0D108BD9-81ED-4DB2-BD59-A6C34878D82A}">
                    <a16:rowId xmlns:a16="http://schemas.microsoft.com/office/drawing/2014/main" val="3099974850"/>
                  </a:ext>
                </a:extLst>
              </a:tr>
              <a:tr h="370840">
                <a:tc>
                  <a:txBody>
                    <a:bodyPr/>
                    <a:lstStyle/>
                    <a:p>
                      <a:pPr algn="ctr"/>
                      <a:r>
                        <a:rPr lang="en-US" sz="2000"/>
                        <a:t>10:00-11:00</a:t>
                      </a:r>
                    </a:p>
                  </a:txBody>
                  <a:tcPr/>
                </a:tc>
                <a:tc>
                  <a:txBody>
                    <a:bodyPr/>
                    <a:lstStyle/>
                    <a:p>
                      <a:pPr algn="ctr"/>
                      <a:r>
                        <a:rPr lang="en-US" sz="2000"/>
                        <a:t>30</a:t>
                      </a:r>
                    </a:p>
                  </a:txBody>
                  <a:tcPr anchor="ctr"/>
                </a:tc>
                <a:tc>
                  <a:txBody>
                    <a:bodyPr/>
                    <a:lstStyle/>
                    <a:p>
                      <a:pPr algn="ctr"/>
                      <a:r>
                        <a:rPr lang="en-US" sz="2000"/>
                        <a:t>15</a:t>
                      </a:r>
                    </a:p>
                  </a:txBody>
                  <a:tcPr anchor="ctr"/>
                </a:tc>
                <a:tc>
                  <a:txBody>
                    <a:bodyPr/>
                    <a:lstStyle/>
                    <a:p>
                      <a:pPr algn="ctr"/>
                      <a:r>
                        <a:rPr lang="en-US" sz="2000"/>
                        <a:t>5</a:t>
                      </a:r>
                    </a:p>
                  </a:txBody>
                  <a:tcPr anchor="ctr"/>
                </a:tc>
                <a:extLst>
                  <a:ext uri="{0D108BD9-81ED-4DB2-BD59-A6C34878D82A}">
                    <a16:rowId xmlns:a16="http://schemas.microsoft.com/office/drawing/2014/main" val="410593316"/>
                  </a:ext>
                </a:extLst>
              </a:tr>
              <a:tr h="370840">
                <a:tc>
                  <a:txBody>
                    <a:bodyPr/>
                    <a:lstStyle/>
                    <a:p>
                      <a:pPr algn="ctr"/>
                      <a:r>
                        <a:rPr lang="en-US" sz="2000"/>
                        <a:t>11:00-12:00</a:t>
                      </a:r>
                    </a:p>
                  </a:txBody>
                  <a:tcPr/>
                </a:tc>
                <a:tc>
                  <a:txBody>
                    <a:bodyPr/>
                    <a:lstStyle/>
                    <a:p>
                      <a:pPr algn="ctr"/>
                      <a:r>
                        <a:rPr lang="en-US" sz="2000"/>
                        <a:t>79</a:t>
                      </a:r>
                    </a:p>
                  </a:txBody>
                  <a:tcPr anchor="ctr"/>
                </a:tc>
                <a:tc>
                  <a:txBody>
                    <a:bodyPr/>
                    <a:lstStyle/>
                    <a:p>
                      <a:pPr algn="ctr"/>
                      <a:r>
                        <a:rPr lang="en-US" sz="2000"/>
                        <a:t>18</a:t>
                      </a:r>
                    </a:p>
                  </a:txBody>
                  <a:tcPr anchor="ctr"/>
                </a:tc>
                <a:tc>
                  <a:txBody>
                    <a:bodyPr/>
                    <a:lstStyle/>
                    <a:p>
                      <a:pPr algn="ctr"/>
                      <a:r>
                        <a:rPr lang="en-US" sz="2000"/>
                        <a:t>9</a:t>
                      </a:r>
                    </a:p>
                  </a:txBody>
                  <a:tcPr anchor="ctr"/>
                </a:tc>
                <a:extLst>
                  <a:ext uri="{0D108BD9-81ED-4DB2-BD59-A6C34878D82A}">
                    <a16:rowId xmlns:a16="http://schemas.microsoft.com/office/drawing/2014/main" val="3190164318"/>
                  </a:ext>
                </a:extLst>
              </a:tr>
            </a:tbl>
          </a:graphicData>
        </a:graphic>
      </p:graphicFrame>
      <p:sp>
        <p:nvSpPr>
          <p:cNvPr id="7" name="TextBox 6">
            <a:extLst>
              <a:ext uri="{FF2B5EF4-FFF2-40B4-BE49-F238E27FC236}">
                <a16:creationId xmlns:a16="http://schemas.microsoft.com/office/drawing/2014/main" id="{5EAE86B8-7E8B-A086-51A0-A3908C5CF426}"/>
              </a:ext>
            </a:extLst>
          </p:cNvPr>
          <p:cNvSpPr txBox="1"/>
          <p:nvPr/>
        </p:nvSpPr>
        <p:spPr>
          <a:xfrm>
            <a:off x="701358" y="2796658"/>
            <a:ext cx="4064362" cy="1938992"/>
          </a:xfrm>
          <a:prstGeom prst="rect">
            <a:avLst/>
          </a:prstGeom>
          <a:noFill/>
        </p:spPr>
        <p:txBody>
          <a:bodyPr wrap="square">
            <a:spAutoFit/>
          </a:bodyPr>
          <a:lstStyle/>
          <a:p>
            <a:pPr algn="just"/>
            <a:r>
              <a:rPr lang="vi-VN" sz="2000" b="1">
                <a:solidFill>
                  <a:schemeClr val="accent4">
                    <a:lumMod val="75000"/>
                  </a:schemeClr>
                </a:solidFill>
              </a:rPr>
              <a:t>a/ tình trạng dòng xe </a:t>
            </a:r>
            <a:r>
              <a:rPr lang="vi-VN" sz="2000">
                <a:solidFill>
                  <a:schemeClr val="accent4">
                    <a:lumMod val="75000"/>
                  </a:schemeClr>
                </a:solidFill>
              </a:rPr>
              <a:t>của các thời đoạn </a:t>
            </a:r>
            <a:endParaRPr lang="en-US" sz="2000">
              <a:solidFill>
                <a:schemeClr val="accent4">
                  <a:lumMod val="75000"/>
                </a:schemeClr>
              </a:solidFill>
            </a:endParaRPr>
          </a:p>
          <a:p>
            <a:pPr algn="just"/>
            <a:r>
              <a:rPr lang="vi-VN" sz="2000" b="1">
                <a:solidFill>
                  <a:schemeClr val="accent4">
                    <a:lumMod val="75000"/>
                  </a:schemeClr>
                </a:solidFill>
              </a:rPr>
              <a:t>b/</a:t>
            </a:r>
            <a:r>
              <a:rPr lang="vi-VN" sz="2000">
                <a:solidFill>
                  <a:schemeClr val="accent4">
                    <a:lumMod val="75000"/>
                  </a:schemeClr>
                </a:solidFill>
              </a:rPr>
              <a:t> </a:t>
            </a:r>
            <a:r>
              <a:rPr lang="en-US" sz="2000" b="1">
                <a:solidFill>
                  <a:schemeClr val="accent4">
                    <a:lumMod val="75000"/>
                  </a:schemeClr>
                </a:solidFill>
              </a:rPr>
              <a:t>v</a:t>
            </a:r>
            <a:r>
              <a:rPr lang="en-US" sz="2000" b="1" baseline="-25000">
                <a:solidFill>
                  <a:schemeClr val="accent4">
                    <a:lumMod val="75000"/>
                  </a:schemeClr>
                </a:solidFill>
              </a:rPr>
              <a:t> </a:t>
            </a:r>
            <a:r>
              <a:rPr lang="vi-VN" sz="2000">
                <a:solidFill>
                  <a:schemeClr val="accent4">
                    <a:lumMod val="75000"/>
                  </a:schemeClr>
                </a:solidFill>
              </a:rPr>
              <a:t>của dòng tự do, </a:t>
            </a:r>
            <a:r>
              <a:rPr lang="en-US" sz="2000" b="1">
                <a:solidFill>
                  <a:schemeClr val="accent4">
                    <a:lumMod val="75000"/>
                  </a:schemeClr>
                </a:solidFill>
              </a:rPr>
              <a:t>k </a:t>
            </a:r>
            <a:r>
              <a:rPr lang="vi-VN" sz="2000">
                <a:solidFill>
                  <a:schemeClr val="accent4">
                    <a:lumMod val="75000"/>
                  </a:schemeClr>
                </a:solidFill>
              </a:rPr>
              <a:t>dòng bão hòa, </a:t>
            </a:r>
            <a:r>
              <a:rPr lang="vi-VN" sz="2000" b="1">
                <a:solidFill>
                  <a:schemeClr val="accent4">
                    <a:lumMod val="75000"/>
                  </a:schemeClr>
                </a:solidFill>
              </a:rPr>
              <a:t>vẽ đường </a:t>
            </a:r>
            <a:r>
              <a:rPr lang="vi-VN" sz="2000">
                <a:solidFill>
                  <a:schemeClr val="accent4">
                    <a:lumMod val="75000"/>
                  </a:schemeClr>
                </a:solidFill>
              </a:rPr>
              <a:t>quan hệ v-k, q-k </a:t>
            </a:r>
            <a:endParaRPr lang="en-US" sz="2000">
              <a:solidFill>
                <a:schemeClr val="accent4">
                  <a:lumMod val="75000"/>
                </a:schemeClr>
              </a:solidFill>
            </a:endParaRPr>
          </a:p>
          <a:p>
            <a:pPr algn="just"/>
            <a:r>
              <a:rPr lang="vi-VN" sz="2000" b="1">
                <a:solidFill>
                  <a:schemeClr val="accent4">
                    <a:lumMod val="75000"/>
                  </a:schemeClr>
                </a:solidFill>
              </a:rPr>
              <a:t>c/</a:t>
            </a:r>
            <a:r>
              <a:rPr lang="vi-VN" sz="2000">
                <a:solidFill>
                  <a:schemeClr val="accent4">
                    <a:lumMod val="75000"/>
                  </a:schemeClr>
                </a:solidFill>
              </a:rPr>
              <a:t> Ước lượng năng lực thông hành của đường q</a:t>
            </a:r>
            <a:r>
              <a:rPr lang="vi-VN" sz="2000" baseline="-25000">
                <a:solidFill>
                  <a:schemeClr val="accent4">
                    <a:lumMod val="75000"/>
                  </a:schemeClr>
                </a:solidFill>
              </a:rPr>
              <a:t>max</a:t>
            </a:r>
            <a:r>
              <a:rPr lang="vi-VN" sz="2000">
                <a:solidFill>
                  <a:schemeClr val="accent4">
                    <a:lumMod val="75000"/>
                  </a:schemeClr>
                </a:solidFill>
              </a:rPr>
              <a:t> </a:t>
            </a:r>
            <a:endParaRPr lang="en-US" sz="2000">
              <a:solidFill>
                <a:schemeClr val="accent4">
                  <a:lumMod val="75000"/>
                </a:schemeClr>
              </a:solidFill>
            </a:endParaRPr>
          </a:p>
        </p:txBody>
      </p:sp>
    </p:spTree>
    <p:extLst>
      <p:ext uri="{BB962C8B-B14F-4D97-AF65-F5344CB8AC3E}">
        <p14:creationId xmlns:p14="http://schemas.microsoft.com/office/powerpoint/2010/main" val="3062184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F8F6B728-27E0-3F51-C37F-E3C2FE50BFFE}"/>
            </a:ext>
          </a:extLst>
        </p:cNvPr>
        <p:cNvGrpSpPr/>
        <p:nvPr/>
      </p:nvGrpSpPr>
      <p:grpSpPr>
        <a:xfrm>
          <a:off x="0" y="0"/>
          <a:ext cx="0" cy="0"/>
          <a:chOff x="0" y="0"/>
          <a:chExt cx="0" cy="0"/>
        </a:xfrm>
      </p:grpSpPr>
      <p:sp>
        <p:nvSpPr>
          <p:cNvPr id="924" name="Google Shape;924;p37">
            <a:extLst>
              <a:ext uri="{FF2B5EF4-FFF2-40B4-BE49-F238E27FC236}">
                <a16:creationId xmlns:a16="http://schemas.microsoft.com/office/drawing/2014/main" id="{C67F0015-ADD9-7ABA-6791-0763E602BC68}"/>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4AFADC6A-0AFE-84A2-BDB6-98E7E9D921F8}"/>
              </a:ext>
            </a:extLst>
          </p:cNvPr>
          <p:cNvSpPr txBox="1"/>
          <p:nvPr/>
        </p:nvSpPr>
        <p:spPr>
          <a:xfrm>
            <a:off x="232495" y="1205680"/>
            <a:ext cx="4031754"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a:solidFill>
                  <a:srgbClr val="000000"/>
                </a:solidFill>
                <a:latin typeface="+mn-lt"/>
                <a:ea typeface="Jost"/>
                <a:cs typeface="Jost"/>
                <a:sym typeface="Jost"/>
              </a:rPr>
              <a:t>a/</a:t>
            </a:r>
            <a:r>
              <a:rPr lang="en-US">
                <a:sym typeface="Jost"/>
              </a:rPr>
              <a:t> </a:t>
            </a:r>
            <a:r>
              <a:rPr lang="en-US" sz="2400">
                <a:solidFill>
                  <a:srgbClr val="0000FF"/>
                </a:solidFill>
                <a:latin typeface="+mn-lt"/>
              </a:rPr>
              <a:t>Giai </a:t>
            </a:r>
            <a:r>
              <a:rPr lang="en-US" sz="2400" err="1">
                <a:solidFill>
                  <a:srgbClr val="0000FF"/>
                </a:solidFill>
                <a:latin typeface="+mn-lt"/>
              </a:rPr>
              <a:t>đoạn</a:t>
            </a:r>
            <a:r>
              <a:rPr lang="en-US" sz="2400">
                <a:solidFill>
                  <a:srgbClr val="0000FF"/>
                </a:solidFill>
                <a:latin typeface="+mn-lt"/>
              </a:rPr>
              <a:t> </a:t>
            </a:r>
            <a:r>
              <a:rPr lang="en-US" sz="2400" err="1">
                <a:solidFill>
                  <a:srgbClr val="0000FF"/>
                </a:solidFill>
                <a:latin typeface="+mn-lt"/>
              </a:rPr>
              <a:t>từ</a:t>
            </a:r>
            <a:r>
              <a:rPr lang="en-US" sz="2400">
                <a:solidFill>
                  <a:srgbClr val="0000FF"/>
                </a:solidFill>
                <a:latin typeface="+mn-lt"/>
              </a:rPr>
              <a:t> 8:00 – 9:00:</a:t>
            </a:r>
            <a:endParaRPr lang="en-US" sz="2400">
              <a:solidFill>
                <a:srgbClr val="0000FF"/>
              </a:solidFill>
              <a:latin typeface="+mn-lt"/>
              <a:ea typeface="Jost"/>
              <a:cs typeface="Jost"/>
              <a:sym typeface="Jost"/>
            </a:endParaRPr>
          </a:p>
        </p:txBody>
      </p:sp>
      <p:cxnSp>
        <p:nvCxnSpPr>
          <p:cNvPr id="4" name="Straight Connector 3">
            <a:extLst>
              <a:ext uri="{FF2B5EF4-FFF2-40B4-BE49-F238E27FC236}">
                <a16:creationId xmlns:a16="http://schemas.microsoft.com/office/drawing/2014/main" id="{DF8A0A9E-107B-B431-160C-88B80DF6D7DA}"/>
              </a:ext>
            </a:extLst>
          </p:cNvPr>
          <p:cNvCxnSpPr/>
          <p:nvPr/>
        </p:nvCxnSpPr>
        <p:spPr>
          <a:xfrm>
            <a:off x="4532921" y="1813170"/>
            <a:ext cx="0" cy="2461846"/>
          </a:xfrm>
          <a:prstGeom prst="line">
            <a:avLst/>
          </a:prstGeom>
        </p:spPr>
        <p:style>
          <a:lnRef idx="2">
            <a:schemeClr val="dk1"/>
          </a:lnRef>
          <a:fillRef idx="0">
            <a:schemeClr val="dk1"/>
          </a:fillRef>
          <a:effectRef idx="1">
            <a:schemeClr val="dk1"/>
          </a:effectRef>
          <a:fontRef idx="minor">
            <a:schemeClr val="tx1"/>
          </a:fontRef>
        </p:style>
      </p:cxnSp>
      <p:sp>
        <p:nvSpPr>
          <p:cNvPr id="3" name="Google Shape;925;p37">
            <a:extLst>
              <a:ext uri="{FF2B5EF4-FFF2-40B4-BE49-F238E27FC236}">
                <a16:creationId xmlns:a16="http://schemas.microsoft.com/office/drawing/2014/main" id="{0402070A-EBDE-6419-3993-69970F595FFE}"/>
              </a:ext>
            </a:extLst>
          </p:cNvPr>
          <p:cNvSpPr txBox="1"/>
          <p:nvPr/>
        </p:nvSpPr>
        <p:spPr>
          <a:xfrm>
            <a:off x="232495" y="868484"/>
            <a:ext cx="4527074" cy="478500"/>
          </a:xfrm>
          <a:prstGeom prst="rect">
            <a:avLst/>
          </a:prstGeom>
          <a:solidFill>
            <a:schemeClr val="accent2">
              <a:lumMod val="20000"/>
              <a:lumOff val="80000"/>
            </a:scheme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err="1">
                <a:solidFill>
                  <a:srgbClr val="FF0000"/>
                </a:solidFill>
                <a:latin typeface="+mn-lt"/>
                <a:ea typeface="Jost"/>
                <a:cs typeface="Jost"/>
                <a:sym typeface="Jost"/>
              </a:rPr>
              <a:t>Xác</a:t>
            </a:r>
            <a:r>
              <a:rPr lang="en-US" sz="1800" b="1">
                <a:solidFill>
                  <a:srgbClr val="FF0000"/>
                </a:solidFill>
                <a:latin typeface="+mn-lt"/>
                <a:ea typeface="Jost"/>
                <a:cs typeface="Jost"/>
                <a:sym typeface="Jost"/>
              </a:rPr>
              <a:t> </a:t>
            </a:r>
            <a:r>
              <a:rPr lang="en-US" sz="1800" b="1" err="1">
                <a:solidFill>
                  <a:srgbClr val="FF0000"/>
                </a:solidFill>
                <a:latin typeface="+mn-lt"/>
                <a:ea typeface="Jost"/>
                <a:cs typeface="Jost"/>
                <a:sym typeface="Jost"/>
              </a:rPr>
              <a:t>định</a:t>
            </a:r>
            <a:r>
              <a:rPr lang="en-US" sz="1800" b="1">
                <a:solidFill>
                  <a:srgbClr val="FF0000"/>
                </a:solidFill>
                <a:latin typeface="+mn-lt"/>
                <a:ea typeface="Jost"/>
                <a:cs typeface="Jost"/>
                <a:sym typeface="Jost"/>
              </a:rPr>
              <a:t> </a:t>
            </a:r>
            <a:r>
              <a:rPr lang="en-US" sz="1800" b="1" err="1">
                <a:solidFill>
                  <a:srgbClr val="FF0000"/>
                </a:solidFill>
                <a:latin typeface="+mn-lt"/>
                <a:ea typeface="Jost"/>
                <a:cs typeface="Jost"/>
                <a:sym typeface="Jost"/>
              </a:rPr>
              <a:t>tình</a:t>
            </a:r>
            <a:r>
              <a:rPr lang="en-US" sz="1800" b="1">
                <a:solidFill>
                  <a:srgbClr val="FF0000"/>
                </a:solidFill>
                <a:latin typeface="+mn-lt"/>
                <a:ea typeface="Jost"/>
                <a:cs typeface="Jost"/>
                <a:sym typeface="Jost"/>
              </a:rPr>
              <a:t> </a:t>
            </a:r>
            <a:r>
              <a:rPr lang="en-US" sz="1800" b="1" err="1">
                <a:solidFill>
                  <a:srgbClr val="FF0000"/>
                </a:solidFill>
                <a:latin typeface="+mn-lt"/>
                <a:ea typeface="Jost"/>
                <a:cs typeface="Jost"/>
                <a:sym typeface="Jost"/>
              </a:rPr>
              <a:t>trạng</a:t>
            </a:r>
            <a:r>
              <a:rPr lang="en-US" sz="1800" b="1">
                <a:solidFill>
                  <a:srgbClr val="FF0000"/>
                </a:solidFill>
                <a:latin typeface="+mn-lt"/>
                <a:ea typeface="Jost"/>
                <a:cs typeface="Jost"/>
                <a:sym typeface="Jost"/>
              </a:rPr>
              <a:t> </a:t>
            </a:r>
            <a:r>
              <a:rPr lang="en-US" sz="1800" b="1" err="1">
                <a:solidFill>
                  <a:srgbClr val="FF0000"/>
                </a:solidFill>
                <a:latin typeface="+mn-lt"/>
                <a:ea typeface="Jost"/>
                <a:cs typeface="Jost"/>
                <a:sym typeface="Jost"/>
              </a:rPr>
              <a:t>dòng</a:t>
            </a:r>
            <a:r>
              <a:rPr lang="en-US" sz="1800" b="1">
                <a:solidFill>
                  <a:srgbClr val="FF0000"/>
                </a:solidFill>
                <a:latin typeface="+mn-lt"/>
                <a:ea typeface="Jost"/>
                <a:cs typeface="Jost"/>
                <a:sym typeface="Jost"/>
              </a:rPr>
              <a:t> </a:t>
            </a:r>
            <a:r>
              <a:rPr lang="en-US" sz="1800" b="1" err="1">
                <a:solidFill>
                  <a:srgbClr val="FF0000"/>
                </a:solidFill>
                <a:latin typeface="+mn-lt"/>
                <a:ea typeface="Jost"/>
                <a:cs typeface="Jost"/>
                <a:sym typeface="Jost"/>
              </a:rPr>
              <a:t>xe</a:t>
            </a:r>
            <a:r>
              <a:rPr lang="en-US" sz="1800" b="1">
                <a:solidFill>
                  <a:srgbClr val="FF0000"/>
                </a:solidFill>
                <a:latin typeface="+mn-lt"/>
                <a:ea typeface="Jost"/>
                <a:cs typeface="Jost"/>
                <a:sym typeface="Jost"/>
              </a:rPr>
              <a:t>: </a:t>
            </a:r>
            <a:r>
              <a:rPr lang="en-US" sz="1800" b="1" err="1">
                <a:solidFill>
                  <a:schemeClr val="accent3">
                    <a:lumMod val="50000"/>
                  </a:schemeClr>
                </a:solidFill>
                <a:latin typeface="+mn-lt"/>
                <a:ea typeface="Jost"/>
                <a:cs typeface="Jost"/>
                <a:sym typeface="Jost"/>
              </a:rPr>
              <a:t>tính</a:t>
            </a:r>
            <a:r>
              <a:rPr lang="en-US" sz="1800" b="1">
                <a:solidFill>
                  <a:schemeClr val="accent3">
                    <a:lumMod val="50000"/>
                  </a:schemeClr>
                </a:solidFill>
                <a:latin typeface="+mn-lt"/>
                <a:ea typeface="Jost"/>
                <a:cs typeface="Jost"/>
                <a:sym typeface="Jost"/>
              </a:rPr>
              <a:t> q, k, v </a:t>
            </a:r>
            <a:endParaRPr lang="en-US" sz="1800">
              <a:solidFill>
                <a:schemeClr val="accent3">
                  <a:lumMod val="50000"/>
                </a:schemeClr>
              </a:solidFill>
              <a:latin typeface="+mn-lt"/>
              <a:ea typeface="Jost"/>
              <a:cs typeface="Jost"/>
              <a:sym typeface="Jost"/>
            </a:endParaRPr>
          </a:p>
        </p:txBody>
      </p:sp>
      <p:graphicFrame>
        <p:nvGraphicFramePr>
          <p:cNvPr id="5" name="Table 4">
            <a:extLst>
              <a:ext uri="{FF2B5EF4-FFF2-40B4-BE49-F238E27FC236}">
                <a16:creationId xmlns:a16="http://schemas.microsoft.com/office/drawing/2014/main" id="{BC3AA72F-4672-A1F7-DA54-112833A57178}"/>
              </a:ext>
            </a:extLst>
          </p:cNvPr>
          <p:cNvGraphicFramePr>
            <a:graphicFrameLocks noGrp="1"/>
          </p:cNvGraphicFramePr>
          <p:nvPr>
            <p:extLst>
              <p:ext uri="{D42A27DB-BD31-4B8C-83A1-F6EECF244321}">
                <p14:modId xmlns:p14="http://schemas.microsoft.com/office/powerpoint/2010/main" val="1073668364"/>
              </p:ext>
            </p:extLst>
          </p:nvPr>
        </p:nvGraphicFramePr>
        <p:xfrm>
          <a:off x="4759569" y="891700"/>
          <a:ext cx="4064362" cy="792480"/>
        </p:xfrm>
        <a:graphic>
          <a:graphicData uri="http://schemas.openxmlformats.org/drawingml/2006/table">
            <a:tbl>
              <a:tblPr firstRow="1" bandRow="1">
                <a:tableStyleId>{2B028199-6666-402C-B164-293E511634D6}</a:tableStyleId>
              </a:tblPr>
              <a:tblGrid>
                <a:gridCol w="1971040">
                  <a:extLst>
                    <a:ext uri="{9D8B030D-6E8A-4147-A177-3AD203B41FA5}">
                      <a16:colId xmlns:a16="http://schemas.microsoft.com/office/drawing/2014/main" val="885058893"/>
                    </a:ext>
                  </a:extLst>
                </a:gridCol>
                <a:gridCol w="697774">
                  <a:extLst>
                    <a:ext uri="{9D8B030D-6E8A-4147-A177-3AD203B41FA5}">
                      <a16:colId xmlns:a16="http://schemas.microsoft.com/office/drawing/2014/main" val="2595750727"/>
                    </a:ext>
                  </a:extLst>
                </a:gridCol>
                <a:gridCol w="697774">
                  <a:extLst>
                    <a:ext uri="{9D8B030D-6E8A-4147-A177-3AD203B41FA5}">
                      <a16:colId xmlns:a16="http://schemas.microsoft.com/office/drawing/2014/main" val="1750154106"/>
                    </a:ext>
                  </a:extLst>
                </a:gridCol>
                <a:gridCol w="697774">
                  <a:extLst>
                    <a:ext uri="{9D8B030D-6E8A-4147-A177-3AD203B41FA5}">
                      <a16:colId xmlns:a16="http://schemas.microsoft.com/office/drawing/2014/main" val="1227096490"/>
                    </a:ext>
                  </a:extLst>
                </a:gridCol>
              </a:tblGrid>
              <a:tr h="370840">
                <a:tc>
                  <a:txBody>
                    <a:bodyPr/>
                    <a:lstStyle/>
                    <a:p>
                      <a:pPr algn="ctr"/>
                      <a:r>
                        <a:rPr lang="en-US" sz="2000" b="1" err="1"/>
                        <a:t>Thời</a:t>
                      </a:r>
                      <a:r>
                        <a:rPr lang="en-US" sz="2000" b="1"/>
                        <a:t> </a:t>
                      </a:r>
                      <a:r>
                        <a:rPr lang="en-US" sz="2000" b="1" err="1"/>
                        <a:t>gian</a:t>
                      </a:r>
                      <a:endParaRPr lang="en-US" sz="2000" b="1"/>
                    </a:p>
                  </a:txBody>
                  <a:tcPr>
                    <a:solidFill>
                      <a:schemeClr val="accent3">
                        <a:lumMod val="20000"/>
                        <a:lumOff val="80000"/>
                      </a:schemeClr>
                    </a:solidFill>
                  </a:tcPr>
                </a:tc>
                <a:tc>
                  <a:txBody>
                    <a:bodyPr/>
                    <a:lstStyle/>
                    <a:p>
                      <a:pPr algn="ctr"/>
                      <a:r>
                        <a:rPr lang="en-US" sz="2000" b="1"/>
                        <a:t>M</a:t>
                      </a:r>
                      <a:r>
                        <a:rPr lang="en-US" sz="2000" b="1" baseline="-25000"/>
                        <a:t>a</a:t>
                      </a:r>
                      <a:endParaRPr lang="en-US" sz="2000" b="1"/>
                    </a:p>
                  </a:txBody>
                  <a:tcPr anchor="ctr">
                    <a:solidFill>
                      <a:schemeClr val="accent3">
                        <a:lumMod val="20000"/>
                        <a:lumOff val="80000"/>
                      </a:schemeClr>
                    </a:solidFill>
                  </a:tcPr>
                </a:tc>
                <a:tc>
                  <a:txBody>
                    <a:bodyPr/>
                    <a:lstStyle/>
                    <a:p>
                      <a:pPr algn="ctr"/>
                      <a:r>
                        <a:rPr lang="en-US" sz="2000" b="1"/>
                        <a:t>M</a:t>
                      </a:r>
                      <a:r>
                        <a:rPr lang="en-US" sz="2000" b="1" baseline="-25000"/>
                        <a:t>o</a:t>
                      </a:r>
                      <a:endParaRPr lang="en-US" sz="2000" b="1"/>
                    </a:p>
                  </a:txBody>
                  <a:tcPr anchor="ctr">
                    <a:solidFill>
                      <a:schemeClr val="accent3">
                        <a:lumMod val="20000"/>
                        <a:lumOff val="80000"/>
                      </a:schemeClr>
                    </a:solidFill>
                  </a:tcPr>
                </a:tc>
                <a:tc>
                  <a:txBody>
                    <a:bodyPr/>
                    <a:lstStyle/>
                    <a:p>
                      <a:pPr algn="ctr"/>
                      <a:r>
                        <a:rPr lang="en-US" sz="2000" b="1" err="1"/>
                        <a:t>M</a:t>
                      </a:r>
                      <a:r>
                        <a:rPr lang="en-US" sz="2000" b="1" baseline="-25000" err="1"/>
                        <a:t>p</a:t>
                      </a:r>
                      <a:endParaRPr lang="en-US" sz="2000" b="1"/>
                    </a:p>
                  </a:txBody>
                  <a:tcPr anchor="ctr">
                    <a:solidFill>
                      <a:schemeClr val="accent3">
                        <a:lumMod val="20000"/>
                        <a:lumOff val="80000"/>
                      </a:schemeClr>
                    </a:solidFill>
                  </a:tcPr>
                </a:tc>
                <a:extLst>
                  <a:ext uri="{0D108BD9-81ED-4DB2-BD59-A6C34878D82A}">
                    <a16:rowId xmlns:a16="http://schemas.microsoft.com/office/drawing/2014/main" val="1380749399"/>
                  </a:ext>
                </a:extLst>
              </a:tr>
              <a:tr h="370840">
                <a:tc>
                  <a:txBody>
                    <a:bodyPr/>
                    <a:lstStyle/>
                    <a:p>
                      <a:pPr algn="ctr"/>
                      <a:r>
                        <a:rPr lang="en-US" sz="2000"/>
                        <a:t>08:00-09:00</a:t>
                      </a:r>
                    </a:p>
                  </a:txBody>
                  <a:tcPr/>
                </a:tc>
                <a:tc>
                  <a:txBody>
                    <a:bodyPr/>
                    <a:lstStyle/>
                    <a:p>
                      <a:pPr algn="ctr"/>
                      <a:r>
                        <a:rPr lang="en-US" sz="2000"/>
                        <a:t>107</a:t>
                      </a:r>
                    </a:p>
                  </a:txBody>
                  <a:tcPr anchor="ctr"/>
                </a:tc>
                <a:tc>
                  <a:txBody>
                    <a:bodyPr/>
                    <a:lstStyle/>
                    <a:p>
                      <a:pPr algn="ctr"/>
                      <a:r>
                        <a:rPr lang="en-US" sz="2000"/>
                        <a:t>10</a:t>
                      </a:r>
                    </a:p>
                  </a:txBody>
                  <a:tcPr anchor="ctr"/>
                </a:tc>
                <a:tc>
                  <a:txBody>
                    <a:bodyPr/>
                    <a:lstStyle/>
                    <a:p>
                      <a:pPr algn="ctr"/>
                      <a:r>
                        <a:rPr lang="en-US" sz="2000"/>
                        <a:t>74</a:t>
                      </a:r>
                    </a:p>
                  </a:txBody>
                  <a:tcPr anchor="ctr"/>
                </a:tc>
                <a:extLst>
                  <a:ext uri="{0D108BD9-81ED-4DB2-BD59-A6C34878D82A}">
                    <a16:rowId xmlns:a16="http://schemas.microsoft.com/office/drawing/2014/main" val="1572705672"/>
                  </a:ext>
                </a:extLst>
              </a:tr>
            </a:tbl>
          </a:graphicData>
        </a:graphic>
      </p:graphicFrame>
      <p:graphicFrame>
        <p:nvGraphicFramePr>
          <p:cNvPr id="6" name="Object 5">
            <a:extLst>
              <a:ext uri="{FF2B5EF4-FFF2-40B4-BE49-F238E27FC236}">
                <a16:creationId xmlns:a16="http://schemas.microsoft.com/office/drawing/2014/main" id="{55585F72-9A88-4C0F-B2FB-C25FC84874C9}"/>
              </a:ext>
            </a:extLst>
          </p:cNvPr>
          <p:cNvGraphicFramePr>
            <a:graphicFrameLocks noChangeAspect="1"/>
          </p:cNvGraphicFramePr>
          <p:nvPr>
            <p:extLst>
              <p:ext uri="{D42A27DB-BD31-4B8C-83A1-F6EECF244321}">
                <p14:modId xmlns:p14="http://schemas.microsoft.com/office/powerpoint/2010/main" val="2346231478"/>
              </p:ext>
            </p:extLst>
          </p:nvPr>
        </p:nvGraphicFramePr>
        <p:xfrm>
          <a:off x="316313" y="1952145"/>
          <a:ext cx="3266845" cy="376067"/>
        </p:xfrm>
        <a:graphic>
          <a:graphicData uri="http://schemas.openxmlformats.org/presentationml/2006/ole">
            <mc:AlternateContent xmlns:mc="http://schemas.openxmlformats.org/markup-compatibility/2006">
              <mc:Choice xmlns:v="urn:schemas-microsoft-com:vml" Requires="v">
                <p:oleObj name="Equation" r:id="rId3" imgW="2730441" imgH="313913" progId="Equation.DSMT4">
                  <p:embed/>
                </p:oleObj>
              </mc:Choice>
              <mc:Fallback>
                <p:oleObj name="Equation" r:id="rId3" imgW="2730441" imgH="313913" progId="Equation.DSMT4">
                  <p:embed/>
                  <p:pic>
                    <p:nvPicPr>
                      <p:cNvPr id="6" name="Object 5">
                        <a:extLst>
                          <a:ext uri="{FF2B5EF4-FFF2-40B4-BE49-F238E27FC236}">
                            <a16:creationId xmlns:a16="http://schemas.microsoft.com/office/drawing/2014/main" id="{55585F72-9A88-4C0F-B2FB-C25FC84874C9}"/>
                          </a:ext>
                        </a:extLst>
                      </p:cNvPr>
                      <p:cNvPicPr/>
                      <p:nvPr/>
                    </p:nvPicPr>
                    <p:blipFill>
                      <a:blip r:embed="rId4"/>
                      <a:stretch>
                        <a:fillRect/>
                      </a:stretch>
                    </p:blipFill>
                    <p:spPr>
                      <a:xfrm>
                        <a:off x="316313" y="1952145"/>
                        <a:ext cx="3266845" cy="37606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919ED53-8F1B-AD49-FBE1-39100E320BF7}"/>
              </a:ext>
            </a:extLst>
          </p:cNvPr>
          <p:cNvGraphicFramePr>
            <a:graphicFrameLocks noChangeAspect="1"/>
          </p:cNvGraphicFramePr>
          <p:nvPr>
            <p:extLst>
              <p:ext uri="{D42A27DB-BD31-4B8C-83A1-F6EECF244321}">
                <p14:modId xmlns:p14="http://schemas.microsoft.com/office/powerpoint/2010/main" val="546459469"/>
              </p:ext>
            </p:extLst>
          </p:nvPr>
        </p:nvGraphicFramePr>
        <p:xfrm>
          <a:off x="316313" y="2571750"/>
          <a:ext cx="3945835" cy="677960"/>
        </p:xfrm>
        <a:graphic>
          <a:graphicData uri="http://schemas.openxmlformats.org/presentationml/2006/ole">
            <mc:AlternateContent xmlns:mc="http://schemas.openxmlformats.org/markup-compatibility/2006">
              <mc:Choice xmlns:v="urn:schemas-microsoft-com:vml" Requires="v">
                <p:oleObj name="Equation" r:id="rId5" imgW="3390510" imgH="583284" progId="Equation.DSMT4">
                  <p:embed/>
                </p:oleObj>
              </mc:Choice>
              <mc:Fallback>
                <p:oleObj name="Equation" r:id="rId5" imgW="3390510" imgH="583284" progId="Equation.DSMT4">
                  <p:embed/>
                  <p:pic>
                    <p:nvPicPr>
                      <p:cNvPr id="7" name="Object 6">
                        <a:extLst>
                          <a:ext uri="{FF2B5EF4-FFF2-40B4-BE49-F238E27FC236}">
                            <a16:creationId xmlns:a16="http://schemas.microsoft.com/office/drawing/2014/main" id="{A919ED53-8F1B-AD49-FBE1-39100E320BF7}"/>
                          </a:ext>
                        </a:extLst>
                      </p:cNvPr>
                      <p:cNvPicPr/>
                      <p:nvPr/>
                    </p:nvPicPr>
                    <p:blipFill>
                      <a:blip r:embed="rId6"/>
                      <a:stretch>
                        <a:fillRect/>
                      </a:stretch>
                    </p:blipFill>
                    <p:spPr>
                      <a:xfrm>
                        <a:off x="316313" y="2571750"/>
                        <a:ext cx="3945835" cy="67796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55DF39B3-1130-794C-BD8D-C91404A1A912}"/>
              </a:ext>
            </a:extLst>
          </p:cNvPr>
          <p:cNvGraphicFramePr>
            <a:graphicFrameLocks noChangeAspect="1"/>
          </p:cNvGraphicFramePr>
          <p:nvPr>
            <p:extLst>
              <p:ext uri="{D42A27DB-BD31-4B8C-83A1-F6EECF244321}">
                <p14:modId xmlns:p14="http://schemas.microsoft.com/office/powerpoint/2010/main" val="2520839897"/>
              </p:ext>
            </p:extLst>
          </p:nvPr>
        </p:nvGraphicFramePr>
        <p:xfrm>
          <a:off x="316313" y="3493248"/>
          <a:ext cx="4137954" cy="677960"/>
        </p:xfrm>
        <a:graphic>
          <a:graphicData uri="http://schemas.openxmlformats.org/presentationml/2006/ole">
            <mc:AlternateContent xmlns:mc="http://schemas.openxmlformats.org/markup-compatibility/2006">
              <mc:Choice xmlns:v="urn:schemas-microsoft-com:vml" Requires="v">
                <p:oleObj name="Equation" r:id="rId7" imgW="3555527" imgH="583284" progId="Equation.DSMT4">
                  <p:embed/>
                </p:oleObj>
              </mc:Choice>
              <mc:Fallback>
                <p:oleObj name="Equation" r:id="rId7" imgW="3555527" imgH="583284" progId="Equation.DSMT4">
                  <p:embed/>
                  <p:pic>
                    <p:nvPicPr>
                      <p:cNvPr id="8" name="Object 7">
                        <a:extLst>
                          <a:ext uri="{FF2B5EF4-FFF2-40B4-BE49-F238E27FC236}">
                            <a16:creationId xmlns:a16="http://schemas.microsoft.com/office/drawing/2014/main" id="{55DF39B3-1130-794C-BD8D-C91404A1A912}"/>
                          </a:ext>
                        </a:extLst>
                      </p:cNvPr>
                      <p:cNvPicPr/>
                      <p:nvPr/>
                    </p:nvPicPr>
                    <p:blipFill>
                      <a:blip r:embed="rId8"/>
                      <a:stretch>
                        <a:fillRect/>
                      </a:stretch>
                    </p:blipFill>
                    <p:spPr>
                      <a:xfrm>
                        <a:off x="316313" y="3493248"/>
                        <a:ext cx="4137954" cy="67796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FCC14477-AB81-ED4C-6465-7EB6F6AF125A}"/>
              </a:ext>
            </a:extLst>
          </p:cNvPr>
          <p:cNvGraphicFramePr>
            <a:graphicFrameLocks noChangeAspect="1"/>
          </p:cNvGraphicFramePr>
          <p:nvPr>
            <p:extLst>
              <p:ext uri="{D42A27DB-BD31-4B8C-83A1-F6EECF244321}">
                <p14:modId xmlns:p14="http://schemas.microsoft.com/office/powerpoint/2010/main" val="938008138"/>
              </p:ext>
            </p:extLst>
          </p:nvPr>
        </p:nvGraphicFramePr>
        <p:xfrm>
          <a:off x="4759569" y="1806036"/>
          <a:ext cx="4118399" cy="655444"/>
        </p:xfrm>
        <a:graphic>
          <a:graphicData uri="http://schemas.openxmlformats.org/presentationml/2006/ole">
            <mc:AlternateContent xmlns:mc="http://schemas.openxmlformats.org/markup-compatibility/2006">
              <mc:Choice xmlns:v="urn:schemas-microsoft-com:vml" Requires="v">
                <p:oleObj name="Equation" r:id="rId9" imgW="3660577" imgH="583284" progId="Equation.DSMT4">
                  <p:embed/>
                </p:oleObj>
              </mc:Choice>
              <mc:Fallback>
                <p:oleObj name="Equation" r:id="rId9" imgW="3660577" imgH="583284" progId="Equation.DSMT4">
                  <p:embed/>
                  <p:pic>
                    <p:nvPicPr>
                      <p:cNvPr id="9" name="Object 8">
                        <a:extLst>
                          <a:ext uri="{FF2B5EF4-FFF2-40B4-BE49-F238E27FC236}">
                            <a16:creationId xmlns:a16="http://schemas.microsoft.com/office/drawing/2014/main" id="{FCC14477-AB81-ED4C-6465-7EB6F6AF125A}"/>
                          </a:ext>
                        </a:extLst>
                      </p:cNvPr>
                      <p:cNvPicPr/>
                      <p:nvPr/>
                    </p:nvPicPr>
                    <p:blipFill>
                      <a:blip r:embed="rId10"/>
                      <a:stretch>
                        <a:fillRect/>
                      </a:stretch>
                    </p:blipFill>
                    <p:spPr>
                      <a:xfrm>
                        <a:off x="4759569" y="1806036"/>
                        <a:ext cx="4118399" cy="65544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9D4B4B58-643C-5F9D-5C45-4C9370695C7F}"/>
              </a:ext>
            </a:extLst>
          </p:cNvPr>
          <p:cNvGraphicFramePr>
            <a:graphicFrameLocks noChangeAspect="1"/>
          </p:cNvGraphicFramePr>
          <p:nvPr>
            <p:extLst>
              <p:ext uri="{D42A27DB-BD31-4B8C-83A1-F6EECF244321}">
                <p14:modId xmlns:p14="http://schemas.microsoft.com/office/powerpoint/2010/main" val="761137502"/>
              </p:ext>
            </p:extLst>
          </p:nvPr>
        </p:nvGraphicFramePr>
        <p:xfrm>
          <a:off x="4803695" y="2509755"/>
          <a:ext cx="3829879" cy="919245"/>
        </p:xfrm>
        <a:graphic>
          <a:graphicData uri="http://schemas.openxmlformats.org/presentationml/2006/ole">
            <mc:AlternateContent xmlns:mc="http://schemas.openxmlformats.org/markup-compatibility/2006">
              <mc:Choice xmlns:v="urn:schemas-microsoft-com:vml" Requires="v">
                <p:oleObj name="Equation" r:id="rId11" imgW="3300771" imgH="792841" progId="Equation.DSMT4">
                  <p:embed/>
                </p:oleObj>
              </mc:Choice>
              <mc:Fallback>
                <p:oleObj name="Equation" r:id="rId11" imgW="3300771" imgH="792841" progId="Equation.DSMT4">
                  <p:embed/>
                  <p:pic>
                    <p:nvPicPr>
                      <p:cNvPr id="10" name="Object 9">
                        <a:extLst>
                          <a:ext uri="{FF2B5EF4-FFF2-40B4-BE49-F238E27FC236}">
                            <a16:creationId xmlns:a16="http://schemas.microsoft.com/office/drawing/2014/main" id="{9D4B4B58-643C-5F9D-5C45-4C9370695C7F}"/>
                          </a:ext>
                        </a:extLst>
                      </p:cNvPr>
                      <p:cNvPicPr/>
                      <p:nvPr/>
                    </p:nvPicPr>
                    <p:blipFill>
                      <a:blip r:embed="rId12"/>
                      <a:stretch>
                        <a:fillRect/>
                      </a:stretch>
                    </p:blipFill>
                    <p:spPr>
                      <a:xfrm>
                        <a:off x="4803695" y="2509755"/>
                        <a:ext cx="3829879" cy="91924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DA0727E-D395-BEB6-6AC6-91A5B766DB31}"/>
              </a:ext>
            </a:extLst>
          </p:cNvPr>
          <p:cNvGraphicFramePr>
            <a:graphicFrameLocks noChangeAspect="1"/>
          </p:cNvGraphicFramePr>
          <p:nvPr>
            <p:extLst>
              <p:ext uri="{D42A27DB-BD31-4B8C-83A1-F6EECF244321}">
                <p14:modId xmlns:p14="http://schemas.microsoft.com/office/powerpoint/2010/main" val="4108406532"/>
              </p:ext>
            </p:extLst>
          </p:nvPr>
        </p:nvGraphicFramePr>
        <p:xfrm>
          <a:off x="4803695" y="3493248"/>
          <a:ext cx="4108046" cy="919245"/>
        </p:xfrm>
        <a:graphic>
          <a:graphicData uri="http://schemas.openxmlformats.org/presentationml/2006/ole">
            <mc:AlternateContent xmlns:mc="http://schemas.openxmlformats.org/markup-compatibility/2006">
              <mc:Choice xmlns:v="urn:schemas-microsoft-com:vml" Requires="v">
                <p:oleObj name="Equation" r:id="rId13" imgW="3540642" imgH="792841" progId="Equation.DSMT4">
                  <p:embed/>
                </p:oleObj>
              </mc:Choice>
              <mc:Fallback>
                <p:oleObj name="Equation" r:id="rId13" imgW="3540642" imgH="792841" progId="Equation.DSMT4">
                  <p:embed/>
                  <p:pic>
                    <p:nvPicPr>
                      <p:cNvPr id="11" name="Object 10">
                        <a:extLst>
                          <a:ext uri="{FF2B5EF4-FFF2-40B4-BE49-F238E27FC236}">
                            <a16:creationId xmlns:a16="http://schemas.microsoft.com/office/drawing/2014/main" id="{3DA0727E-D395-BEB6-6AC6-91A5B766DB31}"/>
                          </a:ext>
                        </a:extLst>
                      </p:cNvPr>
                      <p:cNvPicPr/>
                      <p:nvPr/>
                    </p:nvPicPr>
                    <p:blipFill>
                      <a:blip r:embed="rId14"/>
                      <a:stretch>
                        <a:fillRect/>
                      </a:stretch>
                    </p:blipFill>
                    <p:spPr>
                      <a:xfrm>
                        <a:off x="4803695" y="3493248"/>
                        <a:ext cx="4108046" cy="919245"/>
                      </a:xfrm>
                      <a:prstGeom prst="rect">
                        <a:avLst/>
                      </a:prstGeom>
                    </p:spPr>
                  </p:pic>
                </p:oleObj>
              </mc:Fallback>
            </mc:AlternateContent>
          </a:graphicData>
        </a:graphic>
      </p:graphicFrame>
    </p:spTree>
    <p:extLst>
      <p:ext uri="{BB962C8B-B14F-4D97-AF65-F5344CB8AC3E}">
        <p14:creationId xmlns:p14="http://schemas.microsoft.com/office/powerpoint/2010/main" val="2538292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25">
                                            <p:txEl>
                                              <p:pRg st="0" end="0"/>
                                            </p:txEl>
                                          </p:spTgt>
                                        </p:tgtEl>
                                        <p:attrNameLst>
                                          <p:attrName>style.visibility</p:attrName>
                                        </p:attrNameLst>
                                      </p:cBhvr>
                                      <p:to>
                                        <p:strVal val="visible"/>
                                      </p:to>
                                    </p:set>
                                    <p:animEffect transition="in" filter="fade">
                                      <p:cBhvr>
                                        <p:cTn id="16" dur="500"/>
                                        <p:tgtEl>
                                          <p:spTgt spid="925">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93D1EDD1-0823-B640-2A3B-96BD9010C199}"/>
            </a:ext>
          </a:extLst>
        </p:cNvPr>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B4F659B6-D220-9D92-09AF-2E1D85510C75}"/>
              </a:ext>
            </a:extLst>
          </p:cNvPr>
          <p:cNvGraphicFramePr>
            <a:graphicFrameLocks noChangeAspect="1"/>
          </p:cNvGraphicFramePr>
          <p:nvPr/>
        </p:nvGraphicFramePr>
        <p:xfrm>
          <a:off x="353911" y="1750648"/>
          <a:ext cx="8436178" cy="3035438"/>
        </p:xfrm>
        <a:graphic>
          <a:graphicData uri="http://schemas.openxmlformats.org/presentationml/2006/ole">
            <mc:AlternateContent xmlns:mc="http://schemas.openxmlformats.org/markup-compatibility/2006">
              <mc:Choice xmlns:v="urn:schemas-microsoft-com:vml" Requires="v">
                <p:oleObj name="Equation" r:id="rId3" imgW="6172200" imgH="2222280" progId="Equation.DSMT4">
                  <p:embed/>
                </p:oleObj>
              </mc:Choice>
              <mc:Fallback>
                <p:oleObj name="Equation" r:id="rId3" imgW="6172200" imgH="2222280" progId="Equation.DSMT4">
                  <p:embed/>
                  <p:pic>
                    <p:nvPicPr>
                      <p:cNvPr id="5" name="Object 4">
                        <a:extLst>
                          <a:ext uri="{FF2B5EF4-FFF2-40B4-BE49-F238E27FC236}">
                            <a16:creationId xmlns:a16="http://schemas.microsoft.com/office/drawing/2014/main" id="{B4F659B6-D220-9D92-09AF-2E1D85510C75}"/>
                          </a:ext>
                        </a:extLst>
                      </p:cNvPr>
                      <p:cNvPicPr/>
                      <p:nvPr/>
                    </p:nvPicPr>
                    <p:blipFill>
                      <a:blip r:embed="rId4"/>
                      <a:stretch>
                        <a:fillRect/>
                      </a:stretch>
                    </p:blipFill>
                    <p:spPr>
                      <a:xfrm>
                        <a:off x="353911" y="1750648"/>
                        <a:ext cx="8436178" cy="3035438"/>
                      </a:xfrm>
                      <a:prstGeom prst="rect">
                        <a:avLst/>
                      </a:prstGeom>
                    </p:spPr>
                  </p:pic>
                </p:oleObj>
              </mc:Fallback>
            </mc:AlternateContent>
          </a:graphicData>
        </a:graphic>
      </p:graphicFrame>
      <p:sp>
        <p:nvSpPr>
          <p:cNvPr id="924" name="Google Shape;924;p37">
            <a:extLst>
              <a:ext uri="{FF2B5EF4-FFF2-40B4-BE49-F238E27FC236}">
                <a16:creationId xmlns:a16="http://schemas.microsoft.com/office/drawing/2014/main" id="{8C01605F-2A03-8581-5325-1ABCE7BB2F16}"/>
              </a:ext>
            </a:extLst>
          </p:cNvPr>
          <p:cNvSpPr txBox="1">
            <a:spLocks noGrp="1"/>
          </p:cNvSpPr>
          <p:nvPr>
            <p:ph type="title"/>
          </p:nvPr>
        </p:nvSpPr>
        <p:spPr>
          <a:xfrm>
            <a:off x="720000" y="4078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mn-lt"/>
              </a:rPr>
              <a:t>3.5. Phương pháp moving observer (t.t)</a:t>
            </a:r>
            <a:endParaRPr sz="2800"/>
          </a:p>
        </p:txBody>
      </p:sp>
      <p:sp>
        <p:nvSpPr>
          <p:cNvPr id="925" name="Google Shape;925;p37">
            <a:extLst>
              <a:ext uri="{FF2B5EF4-FFF2-40B4-BE49-F238E27FC236}">
                <a16:creationId xmlns:a16="http://schemas.microsoft.com/office/drawing/2014/main" id="{1DC7B54D-B9C0-489C-D091-3AB7178C02BA}"/>
              </a:ext>
            </a:extLst>
          </p:cNvPr>
          <p:cNvSpPr txBox="1"/>
          <p:nvPr/>
        </p:nvSpPr>
        <p:spPr>
          <a:xfrm>
            <a:off x="232494" y="1025927"/>
            <a:ext cx="4167567" cy="478500"/>
          </a:xfrm>
          <a:prstGeom prst="rect">
            <a:avLst/>
          </a:prstGeom>
          <a:noFill/>
          <a:ln>
            <a:noFill/>
          </a:ln>
        </p:spPr>
        <p:txBody>
          <a:bodyPr spcFirstLastPara="1" wrap="square" lIns="91425" tIns="91425" rIns="91425" bIns="91425" anchor="t" anchorCtr="0">
            <a:noAutofit/>
          </a:bodyPr>
          <a:lstStyle/>
          <a:p>
            <a:pPr marL="0" lvl="0" indent="0" algn="just" rtl="0">
              <a:lnSpc>
                <a:spcPct val="114000"/>
              </a:lnSpc>
              <a:spcBef>
                <a:spcPts val="0"/>
              </a:spcBef>
              <a:spcAft>
                <a:spcPts val="0"/>
              </a:spcAft>
              <a:buNone/>
            </a:pPr>
            <a:r>
              <a:rPr lang="en-US" sz="2400" b="1">
                <a:solidFill>
                  <a:srgbClr val="000000"/>
                </a:solidFill>
                <a:latin typeface="+mn-lt"/>
                <a:ea typeface="Jost"/>
                <a:cs typeface="Jost"/>
                <a:sym typeface="Jost"/>
              </a:rPr>
              <a:t>a/</a:t>
            </a:r>
            <a:r>
              <a:rPr lang="en-US">
                <a:sym typeface="Jost"/>
              </a:rPr>
              <a:t> </a:t>
            </a:r>
            <a:r>
              <a:rPr lang="en-US" sz="2400">
                <a:solidFill>
                  <a:srgbClr val="0000FF"/>
                </a:solidFill>
                <a:latin typeface="+mn-lt"/>
                <a:sym typeface="Jost"/>
              </a:rPr>
              <a:t>Giai đoạn từ</a:t>
            </a:r>
            <a:r>
              <a:rPr lang="en-US" sz="2400">
                <a:solidFill>
                  <a:srgbClr val="0000FF"/>
                </a:solidFill>
                <a:latin typeface="+mn-lt"/>
              </a:rPr>
              <a:t> 9:00 – 10:00:</a:t>
            </a:r>
            <a:endParaRPr lang="en-US" sz="2400">
              <a:solidFill>
                <a:srgbClr val="0000FF"/>
              </a:solidFill>
              <a:latin typeface="+mn-lt"/>
              <a:ea typeface="Jost"/>
              <a:cs typeface="Jost"/>
              <a:sym typeface="Jost"/>
            </a:endParaRPr>
          </a:p>
        </p:txBody>
      </p:sp>
      <p:cxnSp>
        <p:nvCxnSpPr>
          <p:cNvPr id="4" name="Straight Connector 3">
            <a:extLst>
              <a:ext uri="{FF2B5EF4-FFF2-40B4-BE49-F238E27FC236}">
                <a16:creationId xmlns:a16="http://schemas.microsoft.com/office/drawing/2014/main" id="{9AB2F917-A8E7-4BFB-4782-B6417AC5EF01}"/>
              </a:ext>
            </a:extLst>
          </p:cNvPr>
          <p:cNvCxnSpPr/>
          <p:nvPr/>
        </p:nvCxnSpPr>
        <p:spPr>
          <a:xfrm>
            <a:off x="4712672" y="2219571"/>
            <a:ext cx="0" cy="2461846"/>
          </a:xfrm>
          <a:prstGeom prst="line">
            <a:avLst/>
          </a:prstGeom>
        </p:spPr>
        <p:style>
          <a:lnRef idx="2">
            <a:schemeClr val="dk1"/>
          </a:lnRef>
          <a:fillRef idx="0">
            <a:schemeClr val="dk1"/>
          </a:fillRef>
          <a:effectRef idx="1">
            <a:schemeClr val="dk1"/>
          </a:effectRef>
          <a:fontRef idx="minor">
            <a:schemeClr val="tx1"/>
          </a:fontRef>
        </p:style>
      </p:cxnSp>
      <p:graphicFrame>
        <p:nvGraphicFramePr>
          <p:cNvPr id="2" name="Table 1">
            <a:extLst>
              <a:ext uri="{FF2B5EF4-FFF2-40B4-BE49-F238E27FC236}">
                <a16:creationId xmlns:a16="http://schemas.microsoft.com/office/drawing/2014/main" id="{ACB79321-7AC9-194A-3B56-FDDD59ED5B1E}"/>
              </a:ext>
            </a:extLst>
          </p:cNvPr>
          <p:cNvGraphicFramePr>
            <a:graphicFrameLocks noGrp="1"/>
          </p:cNvGraphicFramePr>
          <p:nvPr>
            <p:extLst>
              <p:ext uri="{D42A27DB-BD31-4B8C-83A1-F6EECF244321}">
                <p14:modId xmlns:p14="http://schemas.microsoft.com/office/powerpoint/2010/main" val="701336398"/>
              </p:ext>
            </p:extLst>
          </p:nvPr>
        </p:nvGraphicFramePr>
        <p:xfrm>
          <a:off x="4400061" y="1008950"/>
          <a:ext cx="4064362" cy="792480"/>
        </p:xfrm>
        <a:graphic>
          <a:graphicData uri="http://schemas.openxmlformats.org/drawingml/2006/table">
            <a:tbl>
              <a:tblPr firstRow="1" bandRow="1">
                <a:tableStyleId>{2B028199-6666-402C-B164-293E511634D6}</a:tableStyleId>
              </a:tblPr>
              <a:tblGrid>
                <a:gridCol w="1971040">
                  <a:extLst>
                    <a:ext uri="{9D8B030D-6E8A-4147-A177-3AD203B41FA5}">
                      <a16:colId xmlns:a16="http://schemas.microsoft.com/office/drawing/2014/main" val="1756956691"/>
                    </a:ext>
                  </a:extLst>
                </a:gridCol>
                <a:gridCol w="697774">
                  <a:extLst>
                    <a:ext uri="{9D8B030D-6E8A-4147-A177-3AD203B41FA5}">
                      <a16:colId xmlns:a16="http://schemas.microsoft.com/office/drawing/2014/main" val="489017268"/>
                    </a:ext>
                  </a:extLst>
                </a:gridCol>
                <a:gridCol w="697774">
                  <a:extLst>
                    <a:ext uri="{9D8B030D-6E8A-4147-A177-3AD203B41FA5}">
                      <a16:colId xmlns:a16="http://schemas.microsoft.com/office/drawing/2014/main" val="3555887669"/>
                    </a:ext>
                  </a:extLst>
                </a:gridCol>
                <a:gridCol w="697774">
                  <a:extLst>
                    <a:ext uri="{9D8B030D-6E8A-4147-A177-3AD203B41FA5}">
                      <a16:colId xmlns:a16="http://schemas.microsoft.com/office/drawing/2014/main" val="1727492113"/>
                    </a:ext>
                  </a:extLst>
                </a:gridCol>
              </a:tblGrid>
              <a:tr h="370840">
                <a:tc>
                  <a:txBody>
                    <a:bodyPr/>
                    <a:lstStyle/>
                    <a:p>
                      <a:pPr algn="ctr"/>
                      <a:r>
                        <a:rPr lang="en-US" sz="2000" b="1" err="1"/>
                        <a:t>Thời</a:t>
                      </a:r>
                      <a:r>
                        <a:rPr lang="en-US" sz="2000" b="1"/>
                        <a:t> </a:t>
                      </a:r>
                      <a:r>
                        <a:rPr lang="en-US" sz="2000" b="1" err="1"/>
                        <a:t>gian</a:t>
                      </a:r>
                      <a:endParaRPr lang="en-US" sz="2000" b="1"/>
                    </a:p>
                  </a:txBody>
                  <a:tcPr>
                    <a:solidFill>
                      <a:schemeClr val="accent3">
                        <a:lumMod val="20000"/>
                        <a:lumOff val="80000"/>
                      </a:schemeClr>
                    </a:solidFill>
                  </a:tcPr>
                </a:tc>
                <a:tc>
                  <a:txBody>
                    <a:bodyPr/>
                    <a:lstStyle/>
                    <a:p>
                      <a:pPr algn="ctr"/>
                      <a:r>
                        <a:rPr lang="en-US" sz="2000" b="1"/>
                        <a:t>M</a:t>
                      </a:r>
                      <a:r>
                        <a:rPr lang="en-US" sz="2000" b="1" baseline="-25000"/>
                        <a:t>a</a:t>
                      </a:r>
                      <a:endParaRPr lang="en-US" sz="2000" b="1"/>
                    </a:p>
                  </a:txBody>
                  <a:tcPr anchor="ctr">
                    <a:solidFill>
                      <a:schemeClr val="accent3">
                        <a:lumMod val="20000"/>
                        <a:lumOff val="80000"/>
                      </a:schemeClr>
                    </a:solidFill>
                  </a:tcPr>
                </a:tc>
                <a:tc>
                  <a:txBody>
                    <a:bodyPr/>
                    <a:lstStyle/>
                    <a:p>
                      <a:pPr algn="ctr"/>
                      <a:r>
                        <a:rPr lang="en-US" sz="2000" b="1"/>
                        <a:t>M</a:t>
                      </a:r>
                      <a:r>
                        <a:rPr lang="en-US" sz="2000" b="1" baseline="-25000"/>
                        <a:t>o</a:t>
                      </a:r>
                      <a:endParaRPr lang="en-US" sz="2000" b="1"/>
                    </a:p>
                  </a:txBody>
                  <a:tcPr anchor="ctr">
                    <a:solidFill>
                      <a:schemeClr val="accent3">
                        <a:lumMod val="20000"/>
                        <a:lumOff val="80000"/>
                      </a:schemeClr>
                    </a:solidFill>
                  </a:tcPr>
                </a:tc>
                <a:tc>
                  <a:txBody>
                    <a:bodyPr/>
                    <a:lstStyle/>
                    <a:p>
                      <a:pPr algn="ctr"/>
                      <a:r>
                        <a:rPr lang="en-US" sz="2000" b="1" err="1"/>
                        <a:t>M</a:t>
                      </a:r>
                      <a:r>
                        <a:rPr lang="en-US" sz="2000" b="1" baseline="-25000" err="1"/>
                        <a:t>p</a:t>
                      </a:r>
                      <a:endParaRPr lang="en-US" sz="2000" b="1"/>
                    </a:p>
                  </a:txBody>
                  <a:tcPr anchor="ctr">
                    <a:solidFill>
                      <a:schemeClr val="accent3">
                        <a:lumMod val="20000"/>
                        <a:lumOff val="80000"/>
                      </a:schemeClr>
                    </a:solidFill>
                  </a:tcPr>
                </a:tc>
                <a:extLst>
                  <a:ext uri="{0D108BD9-81ED-4DB2-BD59-A6C34878D82A}">
                    <a16:rowId xmlns:a16="http://schemas.microsoft.com/office/drawing/2014/main" val="2868054277"/>
                  </a:ext>
                </a:extLst>
              </a:tr>
              <a:tr h="370840">
                <a:tc>
                  <a:txBody>
                    <a:bodyPr/>
                    <a:lstStyle/>
                    <a:p>
                      <a:pPr algn="ctr"/>
                      <a:r>
                        <a:rPr lang="en-US" sz="2000"/>
                        <a:t>09:00-10:00</a:t>
                      </a:r>
                    </a:p>
                  </a:txBody>
                  <a:tcPr/>
                </a:tc>
                <a:tc>
                  <a:txBody>
                    <a:bodyPr/>
                    <a:lstStyle/>
                    <a:p>
                      <a:pPr algn="ctr"/>
                      <a:r>
                        <a:rPr lang="en-US" sz="2000"/>
                        <a:t>113</a:t>
                      </a:r>
                    </a:p>
                  </a:txBody>
                  <a:tcPr anchor="ctr"/>
                </a:tc>
                <a:tc>
                  <a:txBody>
                    <a:bodyPr/>
                    <a:lstStyle/>
                    <a:p>
                      <a:pPr algn="ctr"/>
                      <a:r>
                        <a:rPr lang="en-US" sz="2000"/>
                        <a:t>25</a:t>
                      </a:r>
                    </a:p>
                  </a:txBody>
                  <a:tcPr anchor="ctr"/>
                </a:tc>
                <a:tc>
                  <a:txBody>
                    <a:bodyPr/>
                    <a:lstStyle/>
                    <a:p>
                      <a:pPr algn="ctr"/>
                      <a:r>
                        <a:rPr lang="en-US" sz="2000"/>
                        <a:t>41</a:t>
                      </a:r>
                    </a:p>
                  </a:txBody>
                  <a:tcPr anchor="ctr"/>
                </a:tc>
                <a:extLst>
                  <a:ext uri="{0D108BD9-81ED-4DB2-BD59-A6C34878D82A}">
                    <a16:rowId xmlns:a16="http://schemas.microsoft.com/office/drawing/2014/main" val="1501353772"/>
                  </a:ext>
                </a:extLst>
              </a:tr>
            </a:tbl>
          </a:graphicData>
        </a:graphic>
      </p:graphicFrame>
    </p:spTree>
    <p:extLst>
      <p:ext uri="{BB962C8B-B14F-4D97-AF65-F5344CB8AC3E}">
        <p14:creationId xmlns:p14="http://schemas.microsoft.com/office/powerpoint/2010/main" val="1077655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oadmaps Theme for Business by Slidesgo">
  <a:themeElements>
    <a:clrScheme name="Simple Light">
      <a:dk1>
        <a:srgbClr val="000000"/>
      </a:dk1>
      <a:lt1>
        <a:srgbClr val="FFFFFF"/>
      </a:lt1>
      <a:dk2>
        <a:srgbClr val="EFEFEF"/>
      </a:dk2>
      <a:lt2>
        <a:srgbClr val="888888"/>
      </a:lt2>
      <a:accent1>
        <a:srgbClr val="FF7340"/>
      </a:accent1>
      <a:accent2>
        <a:srgbClr val="FCD51E"/>
      </a:accent2>
      <a:accent3>
        <a:srgbClr val="27CCCB"/>
      </a:accent3>
      <a:accent4>
        <a:srgbClr val="6A69F6"/>
      </a:accent4>
      <a:accent5>
        <a:srgbClr val="B56C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13713</Words>
  <Application>Microsoft Office PowerPoint</Application>
  <PresentationFormat>Trình chiếu Trên màn hình (16:9)</PresentationFormat>
  <Paragraphs>1211</Paragraphs>
  <Slides>131</Slides>
  <Notes>120</Notes>
  <HiddenSlides>9</HiddenSlides>
  <MMClips>0</MMClips>
  <ScaleCrop>false</ScaleCrop>
  <HeadingPairs>
    <vt:vector size="4" baseType="variant">
      <vt:variant>
        <vt:lpstr>Chủ đề</vt:lpstr>
      </vt:variant>
      <vt:variant>
        <vt:i4>1</vt:i4>
      </vt:variant>
      <vt:variant>
        <vt:lpstr>Tiêu đề Bản chiếu</vt:lpstr>
      </vt:variant>
      <vt:variant>
        <vt:i4>131</vt:i4>
      </vt:variant>
    </vt:vector>
  </HeadingPairs>
  <TitlesOfParts>
    <vt:vector size="132" baseType="lpstr">
      <vt:lpstr>Roadmaps Theme for Business by Slidesgo</vt:lpstr>
      <vt:lpstr>Chương II Hệ thống quan trắc giao thông</vt:lpstr>
      <vt:lpstr>CÁC THÀNH VIÊN</vt:lpstr>
      <vt:lpstr>01</vt:lpstr>
      <vt:lpstr>GIỚI THIỆU</vt:lpstr>
      <vt:lpstr>1.1. Giới thiệu</vt:lpstr>
      <vt:lpstr>1.1. Giới thiệu</vt:lpstr>
      <vt:lpstr>1.2. Các thông số về dòng giao thông</vt:lpstr>
      <vt:lpstr>1.2. Các thông số về dòng giao thông (t.t)</vt:lpstr>
      <vt:lpstr>1.3. Các phương pháp đo lường dữ liệu dòng giao thông</vt:lpstr>
      <vt:lpstr>1.3. Các phương pháp đo lường dữ liệu dòng giao thông (t.t)</vt:lpstr>
      <vt:lpstr>1.3. Các phương pháp đo lường dữ liệu dòng giao thông (t.t)</vt:lpstr>
      <vt:lpstr>1.3. Các phương pháp đo lường dữ liệu dòng giao thông (t.t)</vt:lpstr>
      <vt:lpstr>1.3. Các phương pháp đo lường dữ liệu dòng giao thông (t.t)</vt:lpstr>
      <vt:lpstr>1.3. Các phương pháp đo lường dữ liệu dòng giao thông (t.t)</vt:lpstr>
      <vt:lpstr>01</vt:lpstr>
      <vt:lpstr>CÁC THÀNH PHẦN CỦA HỆ THỐNG QUAN TRẮC</vt:lpstr>
      <vt:lpstr>CÁC THÀNH PHẦN HỆ THỐNG QUAN TRẮC</vt:lpstr>
      <vt:lpstr>2.1.1. Kỹ thuật xâm nhập</vt:lpstr>
      <vt:lpstr>2.1.1.1. Vòng từ (Inductive loop detector - ILD)</vt:lpstr>
      <vt:lpstr>2.1.1.1. Vòng từ (Inductive loop detector - ILD) (t.t)</vt:lpstr>
      <vt:lpstr>2.1.1.1. Vòng từ (Inductive loop detector - ILD) (t.t)</vt:lpstr>
      <vt:lpstr>2.1.1.1. Vòng từ (Inductive loop detector - ILD) (t.t)</vt:lpstr>
      <vt:lpstr>2.1.1.2. Ống hơi (Pneumatic tube)</vt:lpstr>
      <vt:lpstr>2.1.1.2. Ống hơi (Pneumatic tube) (t.t)</vt:lpstr>
      <vt:lpstr>2.1.1.3. Cảm biến áp điện  (Piezoelectric sensor)</vt:lpstr>
      <vt:lpstr>2.1.1.3. Cảm biến áp điện  (Piezoelectric sensor) (t.t)</vt:lpstr>
      <vt:lpstr>2.1.2. Kỹ thuật không xâm nhập</vt:lpstr>
      <vt:lpstr>2.1.2.1. Thiết bị dò tìm bằng vi sóng radar (Microwave radar detector)</vt:lpstr>
      <vt:lpstr>2.1.2.1. Thiết bị dò tìm bằng vi sóng radar (Microwave radar detector) (t.t)</vt:lpstr>
      <vt:lpstr>2.1.2.2. Cảm biến hồng ngoại  (Infared sensors)</vt:lpstr>
      <vt:lpstr>2.1.2.3. Cảm biến siêu âm (Ultrasonic detector)</vt:lpstr>
      <vt:lpstr>2.1.2.3. Cảm biến siêu âm (Ultrasonic detector) (t.t)</vt:lpstr>
      <vt:lpstr>2.1.2.4. Cảm biến âm thanh  (Acoustic detectors)</vt:lpstr>
      <vt:lpstr>2.1.2.4. Cảm biến âm thanh  (Acoustic detectors) (t.t)</vt:lpstr>
      <vt:lpstr>2.1.2.5. Xử lý ảnh video (Video Image Processing – VIP)</vt:lpstr>
      <vt:lpstr>2.1.2.5. Xử lý ảnh video (Video Image Processing – VIP) (t.t)</vt:lpstr>
      <vt:lpstr>2.1.2.5. Xử lý ảnh video (Video Image Processing – VIP) (t.t)</vt:lpstr>
      <vt:lpstr>2.1.3. Kỹ thuật tách khỏi đường</vt:lpstr>
      <vt:lpstr>2.1.3.1. Sử dụng xe thăm dò (probe car)</vt:lpstr>
      <vt:lpstr>2.1.3.1. Sử dụng xe thăm dò (t.t)</vt:lpstr>
      <vt:lpstr>2.1.3.2. Các kỹ thuật thăm dò</vt:lpstr>
      <vt:lpstr>2.1.3.2. Các kỹ thuật thăm dò (t.t)</vt:lpstr>
      <vt:lpstr>2.1.3.2. Các kỹ thuật thăm dò (t.t)</vt:lpstr>
      <vt:lpstr>2.1.3.2. Các kỹ thuật thăm dò (t.t)</vt:lpstr>
      <vt:lpstr>2.1.3.2. Các kỹ thuật thăm dò (t.t)</vt:lpstr>
      <vt:lpstr>2.1.3.2. Các kỹ thuật thăm dò (t.t)</vt:lpstr>
      <vt:lpstr>2.1.3.2. Các kỹ thuật thăm dò (t.t)</vt:lpstr>
      <vt:lpstr>2.1.3.2. Các kỹ thuật thăm dò (t.t)</vt:lpstr>
      <vt:lpstr>2.1.3.2. Các kỹ thuật thăm dò (t.t)</vt:lpstr>
      <vt:lpstr>2.2. Phần cứng</vt:lpstr>
      <vt:lpstr>2.2. Phần cứng</vt:lpstr>
      <vt:lpstr>2.3. Phần mềm</vt:lpstr>
      <vt:lpstr>2.3. Phần mềm</vt:lpstr>
      <vt:lpstr>2.4. Hệ thống thông tin</vt:lpstr>
      <vt:lpstr>2.4. Hệ thống thông tin</vt:lpstr>
      <vt:lpstr>01</vt:lpstr>
      <vt:lpstr>TÍNH TOÁN  QUAN TRẮC  GIAO THÔNG</vt:lpstr>
      <vt:lpstr>Tính toán quan trắc giao thông với thiết bị vòng từ</vt:lpstr>
      <vt:lpstr>3.1. Thời gian choáng chỗ (Occupancy)</vt:lpstr>
      <vt:lpstr>3.1. Thời gian choáng chỗ (Occupancy) (t.t)</vt:lpstr>
      <vt:lpstr>3.1. Thời gian choáng chỗ (Occupancy) (t.t)</vt:lpstr>
      <vt:lpstr>3.2. Chiều dài xe</vt:lpstr>
      <vt:lpstr>3.2. Chiều dài xe</vt:lpstr>
      <vt:lpstr>3.2. Chiều dài xe</vt:lpstr>
      <vt:lpstr>3.3. Xác định và ước lượng vận tốc xe</vt:lpstr>
      <vt:lpstr>3.3. Xác định và ước lượng vận tốc xe (t.t)</vt:lpstr>
      <vt:lpstr>3.3. Xác định và ước lượng vận tốc xe (t.t)</vt:lpstr>
      <vt:lpstr>3.3. Xác định và ước lượng vận tốc xe (t.t)</vt:lpstr>
      <vt:lpstr>3.3. Xác định và ước lượng vận tốc xe (t.t)</vt:lpstr>
      <vt:lpstr>3.3. Xác định và ước lượng vận tốc xe (t.t)</vt:lpstr>
      <vt:lpstr>3.3. Xác định và ước lượng vận tốc xe (t.t)</vt:lpstr>
      <vt:lpstr>3.3. Xác định và ước lượng vận tốc xe (t.t)</vt:lpstr>
      <vt:lpstr>3.3. Xác định và ước lượng vận tốc xe (t.t)</vt:lpstr>
      <vt:lpstr>3.3. Xác định và ước lượng vận tốc xe (t.t)</vt:lpstr>
      <vt:lpstr>3.4. Tính mật độ giao thông dùng vòng từ</vt:lpstr>
      <vt:lpstr>3.4. Tính mật độ giao thông dùng vòng từ (t.t)</vt:lpstr>
      <vt:lpstr>3.4. Tính mật độ giao thông dùng vòng từ (t.t)</vt:lpstr>
      <vt:lpstr>3.4. Tính mật độ giao thông dùng vòng từ (t.t)</vt:lpstr>
      <vt:lpstr>3.4. Tính mật độ giao thông dùng vòng từ (t.t)</vt:lpstr>
      <vt:lpstr>3.4. Tính mật độ giao thông dùng vòng từ (t.t)</vt:lpstr>
      <vt:lpstr>3.4. Tính mật độ giao thông dùng vòng từ (t.t)</vt:lpstr>
      <vt:lpstr>Tính toán quan trắc giao thông với moving observer</vt:lpstr>
      <vt:lpstr>3.5. Phương pháp moving observer</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3.5. Phương pháp moving observer (t.t)</vt:lpstr>
      <vt:lpstr>b/ Giả định quan hệ giữa tốc độ và mật độ là tuyến tính, xác định tốc độ trung bình của  dòng tự do, mật độ dòng bão hòa, và vẽ đường quan hệ v-k, q-k </vt:lpstr>
      <vt:lpstr>THIẾT LẬP PHƯƠNG TRÌNH HỒI QUY TUYẾN TÍNH</vt:lpstr>
      <vt:lpstr>THIẾT LẬP PHƯƠNG TRÌNH HỒI QUY TUYẾN TÍNH</vt:lpstr>
      <vt:lpstr>THIẾT LẬP PHƯƠNG TRÌNH HỒI QUY TUYẾN TÍNH</vt:lpstr>
      <vt:lpstr>THIẾT LẬP PHƯƠNG TRÌNH HỒI QUY TUYẾN TÍNH</vt:lpstr>
      <vt:lpstr>THIẾT LẬP PHƯƠNG TRÌNH HỒI QUY TUYẾN TÍNH</vt:lpstr>
      <vt:lpstr>THIẾT LẬP PHƯƠNG TRÌNH HỒI QUY TUYẾN TÍNH</vt:lpstr>
      <vt:lpstr>THIẾT LẬP PHƯƠNG TRÌNH HỒI QUY TUYẾN TÍNH</vt:lpstr>
      <vt:lpstr>THIẾT LẬP PHƯƠNG TRÌNH HỒI QUY TUYẾN TÍNH</vt:lpstr>
      <vt:lpstr>Bản trình bày PowerPoint</vt:lpstr>
      <vt:lpstr>THIẾT LẬP PHƯƠNG TRÌNH HỒI QUY TUYẾN TÍNH</vt:lpstr>
      <vt:lpstr>b/ Giả định quan hệ giữa tốc độ và mật độ là tuyến tính, xác định tốc độ trung bình của dòng tự do, mật độ dòng bão hòa, và vẽ đường quan hệ  v-k, q-k.</vt:lpstr>
      <vt:lpstr>Bản trình bày PowerPoint</vt:lpstr>
      <vt:lpstr>Bản trình bày PowerPoint</vt:lpstr>
      <vt:lpstr>Bản trình bày PowerPoint</vt:lpstr>
      <vt:lpstr>3.5. Phương pháp moving observer (t.t)</vt:lpstr>
      <vt:lpstr>3.5. Phương pháp moving observer (t.t)</vt:lpstr>
      <vt:lpstr>Bản trình bày PowerPoint</vt:lpstr>
      <vt:lpstr>3.5. Phương pháp moving observer (t.t)</vt:lpstr>
      <vt:lpstr>3.5. Phương pháp moving observer (t.t)</vt:lpstr>
      <vt:lpstr>TỔNG KẾT</vt:lpstr>
      <vt:lpstr>4. Tổng kết</vt:lpstr>
      <vt:lpstr>4. Tổng kết</vt:lpstr>
      <vt:lpstr>4. Tổng kết</vt:lpstr>
      <vt:lpstr>Q &amp; A</vt:lpstr>
      <vt:lpstr>5. Q &amp; A</vt:lpstr>
      <vt:lpstr>5. Q &amp; A</vt:lpstr>
      <vt:lpstr>5. Q &amp; A</vt:lpstr>
      <vt:lpstr>Cảm ơn Thầy  và các bạn đã  quan tâm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II Hệ thống quan trắc giao thông</dc:title>
  <cp:lastModifiedBy>Huỳnh Nguyễn Quốc Bảo-CN22CLCA</cp:lastModifiedBy>
  <cp:revision>2</cp:revision>
  <dcterms:modified xsi:type="dcterms:W3CDTF">2025-03-24T10:05:48Z</dcterms:modified>
</cp:coreProperties>
</file>